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57" r:id="rId2"/>
    <p:sldId id="258" r:id="rId3"/>
    <p:sldId id="491" r:id="rId4"/>
    <p:sldId id="543" r:id="rId5"/>
    <p:sldId id="557" r:id="rId6"/>
    <p:sldId id="526" r:id="rId7"/>
    <p:sldId id="558" r:id="rId8"/>
    <p:sldId id="530" r:id="rId9"/>
    <p:sldId id="546" r:id="rId10"/>
    <p:sldId id="548" r:id="rId11"/>
    <p:sldId id="545" r:id="rId12"/>
    <p:sldId id="528" r:id="rId13"/>
    <p:sldId id="556" r:id="rId14"/>
    <p:sldId id="549" r:id="rId15"/>
    <p:sldId id="550" r:id="rId16"/>
    <p:sldId id="551" r:id="rId17"/>
    <p:sldId id="560" r:id="rId18"/>
    <p:sldId id="561" r:id="rId19"/>
    <p:sldId id="562" r:id="rId20"/>
    <p:sldId id="570" r:id="rId21"/>
    <p:sldId id="563" r:id="rId22"/>
    <p:sldId id="564" r:id="rId23"/>
    <p:sldId id="499" r:id="rId24"/>
    <p:sldId id="553" r:id="rId25"/>
    <p:sldId id="567" r:id="rId26"/>
    <p:sldId id="554" r:id="rId27"/>
    <p:sldId id="568" r:id="rId28"/>
    <p:sldId id="566" r:id="rId29"/>
    <p:sldId id="565" r:id="rId30"/>
    <p:sldId id="552" r:id="rId31"/>
    <p:sldId id="555" r:id="rId32"/>
    <p:sldId id="539" r:id="rId33"/>
    <p:sldId id="480" r:id="rId34"/>
    <p:sldId id="569" r:id="rId35"/>
  </p:sldIdLst>
  <p:sldSz cx="12192000" cy="6858000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393"/>
    <a:srgbClr val="CBA9E5"/>
    <a:srgbClr val="FFE1E1"/>
    <a:srgbClr val="EEE1F7"/>
    <a:srgbClr val="E4D2F2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79576" autoAdjust="0"/>
    <p:restoredTop sz="94660"/>
  </p:normalViewPr>
  <p:slideViewPr>
    <p:cSldViewPr snapToGrid="0">
      <p:cViewPr varScale="1">
        <p:scale>
          <a:sx n="85" d="100"/>
          <a:sy n="85" d="100"/>
        </p:scale>
        <p:origin x="30" y="30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B56EC82-CA87-6073-C598-36BFA83891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E3F0762E-F789-8839-CA4F-0CF0FB110F1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9794958F-C06E-0839-8BE3-B975E087FF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08A11-69E3-4FE9-9091-3B50207082B7}" type="datetimeFigureOut">
              <a:rPr lang="ar-SA" smtClean="0"/>
              <a:t>29/02/45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F08215E5-4614-53D0-02A4-D0CAD0CEC0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4ACE0147-8E98-D9D9-21A8-E0BE31736C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FF05D-0A11-420D-9F97-9423D3506B7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0619729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037561EC-2D3A-46FA-B3C7-087D61B08C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CD424ED1-A241-C3DE-455F-25F0888C8D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A3DA688-FE9C-4D62-8AB6-CBC4DD0F34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08A11-69E3-4FE9-9091-3B50207082B7}" type="datetimeFigureOut">
              <a:rPr lang="ar-SA" smtClean="0"/>
              <a:t>29/02/45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FF0195DC-58E9-E5D8-C13F-484312E23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B2340048-C8D7-5D7D-E6F2-E0ACB13CA3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FF05D-0A11-420D-9F97-9423D3506B7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1096167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41526F08-B733-92E9-115F-E1A217B9E0A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DBF7143C-29FB-40D3-E686-E5917165F61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8E60C7E5-EA10-1E5F-0B1F-FE0503AC84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08A11-69E3-4FE9-9091-3B50207082B7}" type="datetimeFigureOut">
              <a:rPr lang="ar-SA" smtClean="0"/>
              <a:t>29/02/45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BA971167-A7FB-3091-741E-A5569AECBB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D79592A6-2B62-CF1C-8449-A21F36170F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FF05D-0A11-420D-9F97-9423D3506B7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9378279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E1E89040-4270-4E66-1D5C-41C7A53E7D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CABA8DB9-C772-0002-283B-C92BCEDE80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8BA8CB22-6E70-EB41-CCA8-4EB8CAD7EC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08A11-69E3-4FE9-9091-3B50207082B7}" type="datetimeFigureOut">
              <a:rPr lang="ar-SA" smtClean="0"/>
              <a:t>29/02/45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74007A80-12F4-44D5-100C-8DF244511B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1B703CD9-81DE-7710-DD94-B73DB3DDB4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FF05D-0A11-420D-9F97-9423D3506B7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4034470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FF994C66-A854-9849-A5D6-7F92A32E08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6792A9E1-A273-52DD-62A0-DBC520E9F3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8F51A2D2-2663-E6AF-5AED-BB96FE1E4E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08A11-69E3-4FE9-9091-3B50207082B7}" type="datetimeFigureOut">
              <a:rPr lang="ar-SA" smtClean="0"/>
              <a:t>29/02/45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96587AE2-4002-A8BF-9044-777CE35228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9F56E65F-584F-C619-5103-D110EAF887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FF05D-0A11-420D-9F97-9423D3506B7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2751506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75C552B4-FC92-7105-E73A-C48C033BE4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2095F9B5-C68C-D426-7633-2097BF4AC85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883BE4A4-3167-F36D-00A2-80839CD99D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EF329416-47FF-515C-E522-D378B782B5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08A11-69E3-4FE9-9091-3B50207082B7}" type="datetimeFigureOut">
              <a:rPr lang="ar-SA" smtClean="0"/>
              <a:t>29/02/45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AE8EF715-2153-4F1A-1991-42179B9E1C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9EAD6FDD-D46B-A4C0-B8E1-3CE4ED7170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FF05D-0A11-420D-9F97-9423D3506B7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6459792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B5F62F7F-A9FA-6029-894F-0A02D39E59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73F5CC63-FCF1-9094-AC07-8893174B67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5C847746-9E4D-0152-C73D-0F04640A2A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88822C57-0DC2-78F8-C792-14C35F0C314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F88A2793-DF0E-CF72-9137-1D09BA5FDC5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3C75ADBA-CD40-A141-5959-BB057C3FBC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08A11-69E3-4FE9-9091-3B50207082B7}" type="datetimeFigureOut">
              <a:rPr lang="ar-SA" smtClean="0"/>
              <a:t>29/02/45</a:t>
            </a:fld>
            <a:endParaRPr lang="ar-SA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08B8F961-47AF-0152-ECC9-F976463CA4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13BA064F-CB22-C16F-5045-DFEB75F61B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FF05D-0A11-420D-9F97-9423D3506B7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2616228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5AF322D4-0F90-1DED-DCE5-8DC776C403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D53756F8-47EC-F995-C0DC-687EA155D9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08A11-69E3-4FE9-9091-3B50207082B7}" type="datetimeFigureOut">
              <a:rPr lang="ar-SA" smtClean="0"/>
              <a:t>29/02/45</a:t>
            </a:fld>
            <a:endParaRPr lang="ar-SA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6D10734C-D164-1EDB-D4C7-BBEC6B6E9B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59BC42C1-D459-1ED8-F6F9-565829BAC2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FF05D-0A11-420D-9F97-9423D3506B7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954024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75EEEC27-8D2A-B20F-557F-5C8D712FB8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08A11-69E3-4FE9-9091-3B50207082B7}" type="datetimeFigureOut">
              <a:rPr lang="ar-SA" smtClean="0"/>
              <a:t>29/02/45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8197E7AE-072F-CA0B-DDA1-EAE6D73F06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E9A4A06B-428E-DAF0-95EC-2B973BF4B7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FF05D-0A11-420D-9F97-9423D3506B7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4982150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8A6A99B0-DCF8-954A-3B9E-EBF595AE50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F2D13E85-0AB4-513F-797C-60E85C82AF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BC0D2B75-4824-D470-40A4-1E8A6AA911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45C03A89-F566-A5B7-0DD0-58F9AEEDBA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08A11-69E3-4FE9-9091-3B50207082B7}" type="datetimeFigureOut">
              <a:rPr lang="ar-SA" smtClean="0"/>
              <a:t>29/02/45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71D140D3-EA9E-E2EE-97B4-60CA4CD520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A73C69CF-1A1C-67D8-738D-B576E96991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FF05D-0A11-420D-9F97-9423D3506B7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7018228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F9750959-D0F0-9E24-4B34-25DE8562A4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D6B07C56-676F-E045-E6AA-64F599C7721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84B6A997-6826-380F-6696-D80ADC9F00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1109B7B0-6066-83AE-940C-4D380B0DE8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08A11-69E3-4FE9-9091-3B50207082B7}" type="datetimeFigureOut">
              <a:rPr lang="ar-SA" smtClean="0"/>
              <a:t>29/02/45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3759A8CF-87AF-CA62-EE21-5FFD89D3D4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92F15BB2-EE54-3B3E-20FF-3ACA3202E2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FF05D-0A11-420D-9F97-9423D3506B7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6253632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2BADA7C6-5E24-8A2E-305A-9B5816C35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28B3BB13-34EC-B1AA-916F-F3C4174F65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FE95DEC6-1BB2-3223-6FCA-A2B1EE9623F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F08A11-69E3-4FE9-9091-3B50207082B7}" type="datetimeFigureOut">
              <a:rPr lang="ar-SA" smtClean="0"/>
              <a:t>29/02/45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7DFA9E44-D682-B7C5-2C72-81E670DBD29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B1AAAC30-CD31-79F5-C795-07A1F374E3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4FF05D-0A11-420D-9F97-9423D3506B7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060773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microsoft.com/office/2007/relationships/hdphoto" Target="../media/hdphoto1.wdp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microsoft.com/office/2007/relationships/hdphoto" Target="../media/hdphoto2.wdp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microsoft.com/office/2007/relationships/hdphoto" Target="../media/hdphoto2.wdp"/><Relationship Id="rId3" Type="http://schemas.openxmlformats.org/officeDocument/2006/relationships/image" Target="../media/image4.svg"/><Relationship Id="rId7" Type="http://schemas.openxmlformats.org/officeDocument/2006/relationships/image" Target="../media/image8.svg"/><Relationship Id="rId12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microsoft.com/office/2007/relationships/hdphoto" Target="../media/hdphoto1.wdp"/><Relationship Id="rId5" Type="http://schemas.openxmlformats.org/officeDocument/2006/relationships/image" Target="../media/image6.sv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2.svg"/><Relationship Id="rId3" Type="http://schemas.openxmlformats.org/officeDocument/2006/relationships/image" Target="../media/image4.svg"/><Relationship Id="rId7" Type="http://schemas.openxmlformats.org/officeDocument/2006/relationships/image" Target="../media/image10.svg"/><Relationship Id="rId12" Type="http://schemas.openxmlformats.org/officeDocument/2006/relationships/image" Target="../media/image1.png"/><Relationship Id="rId2" Type="http://schemas.openxmlformats.org/officeDocument/2006/relationships/image" Target="../media/image3.png"/><Relationship Id="rId16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microsoft.com/office/2007/relationships/hdphoto" Target="../media/hdphoto2.wdp"/><Relationship Id="rId5" Type="http://schemas.openxmlformats.org/officeDocument/2006/relationships/image" Target="../media/image8.svg"/><Relationship Id="rId15" Type="http://schemas.openxmlformats.org/officeDocument/2006/relationships/image" Target="../media/image24.svg"/><Relationship Id="rId10" Type="http://schemas.openxmlformats.org/officeDocument/2006/relationships/image" Target="../media/image12.png"/><Relationship Id="rId4" Type="http://schemas.openxmlformats.org/officeDocument/2006/relationships/image" Target="../media/image7.png"/><Relationship Id="rId9" Type="http://schemas.microsoft.com/office/2007/relationships/hdphoto" Target="../media/hdphoto1.wdp"/><Relationship Id="rId1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microsoft.com/office/2007/relationships/hdphoto" Target="../media/hdphoto2.wdp"/><Relationship Id="rId18" Type="http://schemas.openxmlformats.org/officeDocument/2006/relationships/image" Target="../media/image2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svg"/><Relationship Id="rId12" Type="http://schemas.openxmlformats.org/officeDocument/2006/relationships/image" Target="../media/image12.png"/><Relationship Id="rId17" Type="http://schemas.openxmlformats.org/officeDocument/2006/relationships/image" Target="../media/image24.svg"/><Relationship Id="rId2" Type="http://schemas.openxmlformats.org/officeDocument/2006/relationships/video" Target="../media/media1.mp4"/><Relationship Id="rId16" Type="http://schemas.openxmlformats.org/officeDocument/2006/relationships/image" Target="../media/image23.png"/><Relationship Id="rId20" Type="http://schemas.openxmlformats.org/officeDocument/2006/relationships/image" Target="../media/image28.png"/><Relationship Id="rId1" Type="http://schemas.microsoft.com/office/2007/relationships/media" Target="../media/media1.mp4"/><Relationship Id="rId6" Type="http://schemas.openxmlformats.org/officeDocument/2006/relationships/image" Target="../media/image7.png"/><Relationship Id="rId11" Type="http://schemas.microsoft.com/office/2007/relationships/hdphoto" Target="../media/hdphoto1.wdp"/><Relationship Id="rId5" Type="http://schemas.openxmlformats.org/officeDocument/2006/relationships/image" Target="../media/image4.svg"/><Relationship Id="rId15" Type="http://schemas.openxmlformats.org/officeDocument/2006/relationships/image" Target="../media/image2.svg"/><Relationship Id="rId10" Type="http://schemas.openxmlformats.org/officeDocument/2006/relationships/image" Target="../media/image11.png"/><Relationship Id="rId19" Type="http://schemas.openxmlformats.org/officeDocument/2006/relationships/image" Target="../media/image27.png"/><Relationship Id="rId4" Type="http://schemas.openxmlformats.org/officeDocument/2006/relationships/image" Target="../media/image3.png"/><Relationship Id="rId9" Type="http://schemas.openxmlformats.org/officeDocument/2006/relationships/image" Target="../media/image10.svg"/><Relationship Id="rId1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30.png"/><Relationship Id="rId18" Type="http://schemas.openxmlformats.org/officeDocument/2006/relationships/image" Target="../media/image35.png"/><Relationship Id="rId3" Type="http://schemas.openxmlformats.org/officeDocument/2006/relationships/image" Target="../media/image4.svg"/><Relationship Id="rId21" Type="http://schemas.openxmlformats.org/officeDocument/2006/relationships/image" Target="../media/image38.png"/><Relationship Id="rId7" Type="http://schemas.openxmlformats.org/officeDocument/2006/relationships/image" Target="../media/image10.svg"/><Relationship Id="rId12" Type="http://schemas.openxmlformats.org/officeDocument/2006/relationships/image" Target="../media/image29.png"/><Relationship Id="rId17" Type="http://schemas.openxmlformats.org/officeDocument/2006/relationships/image" Target="../media/image34.png"/><Relationship Id="rId2" Type="http://schemas.openxmlformats.org/officeDocument/2006/relationships/image" Target="../media/image3.png"/><Relationship Id="rId16" Type="http://schemas.openxmlformats.org/officeDocument/2006/relationships/image" Target="../media/image33.png"/><Relationship Id="rId20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microsoft.com/office/2007/relationships/hdphoto" Target="../media/hdphoto2.wdp"/><Relationship Id="rId5" Type="http://schemas.openxmlformats.org/officeDocument/2006/relationships/image" Target="../media/image8.svg"/><Relationship Id="rId15" Type="http://schemas.openxmlformats.org/officeDocument/2006/relationships/image" Target="../media/image32.png"/><Relationship Id="rId10" Type="http://schemas.openxmlformats.org/officeDocument/2006/relationships/image" Target="../media/image12.png"/><Relationship Id="rId19" Type="http://schemas.openxmlformats.org/officeDocument/2006/relationships/image" Target="../media/image36.png"/><Relationship Id="rId4" Type="http://schemas.openxmlformats.org/officeDocument/2006/relationships/image" Target="../media/image7.png"/><Relationship Id="rId9" Type="http://schemas.microsoft.com/office/2007/relationships/hdphoto" Target="../media/hdphoto1.wdp"/><Relationship Id="rId1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40.png"/><Relationship Id="rId3" Type="http://schemas.openxmlformats.org/officeDocument/2006/relationships/image" Target="../media/image4.svg"/><Relationship Id="rId7" Type="http://schemas.openxmlformats.org/officeDocument/2006/relationships/image" Target="../media/image10.svg"/><Relationship Id="rId12" Type="http://schemas.openxmlformats.org/officeDocument/2006/relationships/image" Target="../media/image3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microsoft.com/office/2007/relationships/hdphoto" Target="../media/hdphoto2.wdp"/><Relationship Id="rId5" Type="http://schemas.openxmlformats.org/officeDocument/2006/relationships/image" Target="../media/image8.svg"/><Relationship Id="rId10" Type="http://schemas.openxmlformats.org/officeDocument/2006/relationships/image" Target="../media/image12.png"/><Relationship Id="rId4" Type="http://schemas.openxmlformats.org/officeDocument/2006/relationships/image" Target="../media/image7.png"/><Relationship Id="rId9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2.svg"/><Relationship Id="rId3" Type="http://schemas.openxmlformats.org/officeDocument/2006/relationships/image" Target="../media/image4.svg"/><Relationship Id="rId7" Type="http://schemas.openxmlformats.org/officeDocument/2006/relationships/image" Target="../media/image10.svg"/><Relationship Id="rId12" Type="http://schemas.openxmlformats.org/officeDocument/2006/relationships/image" Target="../media/image1.png"/><Relationship Id="rId2" Type="http://schemas.openxmlformats.org/officeDocument/2006/relationships/image" Target="../media/image3.png"/><Relationship Id="rId16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microsoft.com/office/2007/relationships/hdphoto" Target="../media/hdphoto2.wdp"/><Relationship Id="rId5" Type="http://schemas.openxmlformats.org/officeDocument/2006/relationships/image" Target="../media/image8.svg"/><Relationship Id="rId15" Type="http://schemas.openxmlformats.org/officeDocument/2006/relationships/image" Target="../media/image24.svg"/><Relationship Id="rId10" Type="http://schemas.openxmlformats.org/officeDocument/2006/relationships/image" Target="../media/image12.png"/><Relationship Id="rId4" Type="http://schemas.openxmlformats.org/officeDocument/2006/relationships/image" Target="../media/image7.png"/><Relationship Id="rId9" Type="http://schemas.microsoft.com/office/2007/relationships/hdphoto" Target="../media/hdphoto1.wdp"/><Relationship Id="rId1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microsoft.com/office/2007/relationships/hdphoto" Target="../media/hdphoto4.wdp"/><Relationship Id="rId3" Type="http://schemas.openxmlformats.org/officeDocument/2006/relationships/image" Target="../media/image4.svg"/><Relationship Id="rId7" Type="http://schemas.openxmlformats.org/officeDocument/2006/relationships/image" Target="../media/image10.svg"/><Relationship Id="rId12" Type="http://schemas.openxmlformats.org/officeDocument/2006/relationships/image" Target="../media/image4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microsoft.com/office/2007/relationships/hdphoto" Target="../media/hdphoto2.wdp"/><Relationship Id="rId5" Type="http://schemas.openxmlformats.org/officeDocument/2006/relationships/image" Target="../media/image8.svg"/><Relationship Id="rId10" Type="http://schemas.openxmlformats.org/officeDocument/2006/relationships/image" Target="../media/image12.png"/><Relationship Id="rId4" Type="http://schemas.openxmlformats.org/officeDocument/2006/relationships/image" Target="../media/image7.png"/><Relationship Id="rId9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44.png"/><Relationship Id="rId3" Type="http://schemas.openxmlformats.org/officeDocument/2006/relationships/image" Target="../media/image4.svg"/><Relationship Id="rId7" Type="http://schemas.openxmlformats.org/officeDocument/2006/relationships/image" Target="../media/image10.svg"/><Relationship Id="rId12" Type="http://schemas.openxmlformats.org/officeDocument/2006/relationships/image" Target="../media/image4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microsoft.com/office/2007/relationships/hdphoto" Target="../media/hdphoto2.wdp"/><Relationship Id="rId5" Type="http://schemas.openxmlformats.org/officeDocument/2006/relationships/image" Target="../media/image8.svg"/><Relationship Id="rId10" Type="http://schemas.openxmlformats.org/officeDocument/2006/relationships/image" Target="../media/image12.png"/><Relationship Id="rId4" Type="http://schemas.openxmlformats.org/officeDocument/2006/relationships/image" Target="../media/image7.png"/><Relationship Id="rId9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46.png"/><Relationship Id="rId3" Type="http://schemas.openxmlformats.org/officeDocument/2006/relationships/image" Target="../media/image4.svg"/><Relationship Id="rId7" Type="http://schemas.openxmlformats.org/officeDocument/2006/relationships/image" Target="../media/image10.svg"/><Relationship Id="rId12" Type="http://schemas.openxmlformats.org/officeDocument/2006/relationships/image" Target="../media/image43.gif"/><Relationship Id="rId2" Type="http://schemas.openxmlformats.org/officeDocument/2006/relationships/image" Target="../media/image3.png"/><Relationship Id="rId16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microsoft.com/office/2007/relationships/hdphoto" Target="../media/hdphoto2.wdp"/><Relationship Id="rId5" Type="http://schemas.openxmlformats.org/officeDocument/2006/relationships/image" Target="../media/image8.svg"/><Relationship Id="rId15" Type="http://schemas.openxmlformats.org/officeDocument/2006/relationships/image" Target="../media/image48.png"/><Relationship Id="rId10" Type="http://schemas.openxmlformats.org/officeDocument/2006/relationships/image" Target="../media/image12.png"/><Relationship Id="rId4" Type="http://schemas.openxmlformats.org/officeDocument/2006/relationships/image" Target="../media/image7.png"/><Relationship Id="rId9" Type="http://schemas.microsoft.com/office/2007/relationships/hdphoto" Target="../media/hdphoto1.wdp"/><Relationship Id="rId14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50.png"/><Relationship Id="rId3" Type="http://schemas.openxmlformats.org/officeDocument/2006/relationships/image" Target="../media/image4.svg"/><Relationship Id="rId7" Type="http://schemas.openxmlformats.org/officeDocument/2006/relationships/image" Target="../media/image10.svg"/><Relationship Id="rId12" Type="http://schemas.openxmlformats.org/officeDocument/2006/relationships/image" Target="../media/image43.gif"/><Relationship Id="rId2" Type="http://schemas.openxmlformats.org/officeDocument/2006/relationships/image" Target="../media/image3.png"/><Relationship Id="rId16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microsoft.com/office/2007/relationships/hdphoto" Target="../media/hdphoto2.wdp"/><Relationship Id="rId5" Type="http://schemas.openxmlformats.org/officeDocument/2006/relationships/image" Target="../media/image8.svg"/><Relationship Id="rId15" Type="http://schemas.openxmlformats.org/officeDocument/2006/relationships/image" Target="../media/image52.png"/><Relationship Id="rId10" Type="http://schemas.openxmlformats.org/officeDocument/2006/relationships/image" Target="../media/image12.png"/><Relationship Id="rId4" Type="http://schemas.openxmlformats.org/officeDocument/2006/relationships/image" Target="../media/image7.png"/><Relationship Id="rId9" Type="http://schemas.microsoft.com/office/2007/relationships/hdphoto" Target="../media/hdphoto1.wdp"/><Relationship Id="rId14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microsoft.com/office/2007/relationships/hdphoto" Target="../media/hdphoto1.wdp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microsoft.com/office/2007/relationships/hdphoto" Target="../media/hdphoto2.wdp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4.svg"/><Relationship Id="rId7" Type="http://schemas.openxmlformats.org/officeDocument/2006/relationships/image" Target="../media/image10.svg"/><Relationship Id="rId12" Type="http://schemas.openxmlformats.org/officeDocument/2006/relationships/image" Target="../media/image43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microsoft.com/office/2007/relationships/hdphoto" Target="../media/hdphoto2.wdp"/><Relationship Id="rId5" Type="http://schemas.openxmlformats.org/officeDocument/2006/relationships/image" Target="../media/image8.svg"/><Relationship Id="rId10" Type="http://schemas.openxmlformats.org/officeDocument/2006/relationships/image" Target="../media/image12.png"/><Relationship Id="rId4" Type="http://schemas.openxmlformats.org/officeDocument/2006/relationships/image" Target="../media/image7.png"/><Relationship Id="rId9" Type="http://schemas.microsoft.com/office/2007/relationships/hdphoto" Target="../media/hdphoto1.wdp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54.png"/><Relationship Id="rId3" Type="http://schemas.openxmlformats.org/officeDocument/2006/relationships/image" Target="../media/image4.svg"/><Relationship Id="rId7" Type="http://schemas.openxmlformats.org/officeDocument/2006/relationships/image" Target="../media/image10.svg"/><Relationship Id="rId12" Type="http://schemas.openxmlformats.org/officeDocument/2006/relationships/image" Target="../media/image43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microsoft.com/office/2007/relationships/hdphoto" Target="../media/hdphoto2.wdp"/><Relationship Id="rId5" Type="http://schemas.openxmlformats.org/officeDocument/2006/relationships/image" Target="../media/image8.svg"/><Relationship Id="rId15" Type="http://schemas.openxmlformats.org/officeDocument/2006/relationships/image" Target="../media/image56.png"/><Relationship Id="rId10" Type="http://schemas.openxmlformats.org/officeDocument/2006/relationships/image" Target="../media/image12.png"/><Relationship Id="rId4" Type="http://schemas.openxmlformats.org/officeDocument/2006/relationships/image" Target="../media/image7.png"/><Relationship Id="rId9" Type="http://schemas.microsoft.com/office/2007/relationships/hdphoto" Target="../media/hdphoto1.wdp"/><Relationship Id="rId14" Type="http://schemas.openxmlformats.org/officeDocument/2006/relationships/image" Target="../media/image5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microsoft.com/office/2007/relationships/hdphoto" Target="../media/hdphoto2.wdp"/><Relationship Id="rId18" Type="http://schemas.openxmlformats.org/officeDocument/2006/relationships/image" Target="../media/image4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svg"/><Relationship Id="rId12" Type="http://schemas.openxmlformats.org/officeDocument/2006/relationships/image" Target="../media/image12.png"/><Relationship Id="rId17" Type="http://schemas.openxmlformats.org/officeDocument/2006/relationships/image" Target="../media/image24.svg"/><Relationship Id="rId2" Type="http://schemas.openxmlformats.org/officeDocument/2006/relationships/video" Target="../media/media1.mp4"/><Relationship Id="rId16" Type="http://schemas.openxmlformats.org/officeDocument/2006/relationships/image" Target="../media/image23.png"/><Relationship Id="rId1" Type="http://schemas.microsoft.com/office/2007/relationships/media" Target="../media/media1.mp4"/><Relationship Id="rId6" Type="http://schemas.openxmlformats.org/officeDocument/2006/relationships/image" Target="../media/image7.png"/><Relationship Id="rId11" Type="http://schemas.microsoft.com/office/2007/relationships/hdphoto" Target="../media/hdphoto1.wdp"/><Relationship Id="rId5" Type="http://schemas.openxmlformats.org/officeDocument/2006/relationships/image" Target="../media/image4.svg"/><Relationship Id="rId15" Type="http://schemas.openxmlformats.org/officeDocument/2006/relationships/image" Target="../media/image2.svg"/><Relationship Id="rId10" Type="http://schemas.openxmlformats.org/officeDocument/2006/relationships/image" Target="../media/image11.png"/><Relationship Id="rId19" Type="http://schemas.openxmlformats.org/officeDocument/2006/relationships/image" Target="../media/image28.png"/><Relationship Id="rId4" Type="http://schemas.openxmlformats.org/officeDocument/2006/relationships/image" Target="../media/image3.png"/><Relationship Id="rId9" Type="http://schemas.openxmlformats.org/officeDocument/2006/relationships/image" Target="../media/image10.svg"/><Relationship Id="rId14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58.png"/><Relationship Id="rId18" Type="http://schemas.openxmlformats.org/officeDocument/2006/relationships/image" Target="../media/image24.svg"/><Relationship Id="rId3" Type="http://schemas.openxmlformats.org/officeDocument/2006/relationships/image" Target="../media/image4.svg"/><Relationship Id="rId7" Type="http://schemas.microsoft.com/office/2007/relationships/hdphoto" Target="../media/hdphoto2.wdp"/><Relationship Id="rId12" Type="http://schemas.openxmlformats.org/officeDocument/2006/relationships/image" Target="../media/image57.png"/><Relationship Id="rId17" Type="http://schemas.openxmlformats.org/officeDocument/2006/relationships/image" Target="../media/image23.png"/><Relationship Id="rId2" Type="http://schemas.openxmlformats.org/officeDocument/2006/relationships/image" Target="../media/image3.png"/><Relationship Id="rId16" Type="http://schemas.openxmlformats.org/officeDocument/2006/relationships/image" Target="../media/image2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8.svg"/><Relationship Id="rId5" Type="http://schemas.openxmlformats.org/officeDocument/2006/relationships/image" Target="../media/image10.svg"/><Relationship Id="rId15" Type="http://schemas.openxmlformats.org/officeDocument/2006/relationships/image" Target="../media/image1.png"/><Relationship Id="rId10" Type="http://schemas.openxmlformats.org/officeDocument/2006/relationships/image" Target="../media/image7.png"/><Relationship Id="rId4" Type="http://schemas.openxmlformats.org/officeDocument/2006/relationships/image" Target="../media/image9.png"/><Relationship Id="rId9" Type="http://schemas.microsoft.com/office/2007/relationships/hdphoto" Target="../media/hdphoto1.wdp"/><Relationship Id="rId14" Type="http://schemas.openxmlformats.org/officeDocument/2006/relationships/image" Target="../media/image59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2.svg"/><Relationship Id="rId18" Type="http://schemas.openxmlformats.org/officeDocument/2006/relationships/image" Target="../media/image61.png"/><Relationship Id="rId3" Type="http://schemas.openxmlformats.org/officeDocument/2006/relationships/image" Target="../media/image4.svg"/><Relationship Id="rId21" Type="http://schemas.microsoft.com/office/2007/relationships/hdphoto" Target="../media/hdphoto5.wdp"/><Relationship Id="rId7" Type="http://schemas.microsoft.com/office/2007/relationships/hdphoto" Target="../media/hdphoto2.wdp"/><Relationship Id="rId12" Type="http://schemas.openxmlformats.org/officeDocument/2006/relationships/image" Target="../media/image1.png"/><Relationship Id="rId17" Type="http://schemas.openxmlformats.org/officeDocument/2006/relationships/image" Target="../media/image57.png"/><Relationship Id="rId2" Type="http://schemas.openxmlformats.org/officeDocument/2006/relationships/image" Target="../media/image3.png"/><Relationship Id="rId16" Type="http://schemas.openxmlformats.org/officeDocument/2006/relationships/image" Target="../media/image60.png"/><Relationship Id="rId20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8.svg"/><Relationship Id="rId24" Type="http://schemas.microsoft.com/office/2007/relationships/hdphoto" Target="../media/hdphoto6.wdp"/><Relationship Id="rId5" Type="http://schemas.openxmlformats.org/officeDocument/2006/relationships/image" Target="../media/image10.svg"/><Relationship Id="rId15" Type="http://schemas.openxmlformats.org/officeDocument/2006/relationships/image" Target="../media/image24.svg"/><Relationship Id="rId23" Type="http://schemas.openxmlformats.org/officeDocument/2006/relationships/image" Target="../media/image65.png"/><Relationship Id="rId10" Type="http://schemas.openxmlformats.org/officeDocument/2006/relationships/image" Target="../media/image7.png"/><Relationship Id="rId19" Type="http://schemas.openxmlformats.org/officeDocument/2006/relationships/image" Target="../media/image62.png"/><Relationship Id="rId4" Type="http://schemas.openxmlformats.org/officeDocument/2006/relationships/image" Target="../media/image9.png"/><Relationship Id="rId9" Type="http://schemas.microsoft.com/office/2007/relationships/hdphoto" Target="../media/hdphoto1.wdp"/><Relationship Id="rId14" Type="http://schemas.openxmlformats.org/officeDocument/2006/relationships/image" Target="../media/image23.png"/><Relationship Id="rId22" Type="http://schemas.openxmlformats.org/officeDocument/2006/relationships/image" Target="../media/image64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2.svg"/><Relationship Id="rId18" Type="http://schemas.openxmlformats.org/officeDocument/2006/relationships/image" Target="../media/image68.png"/><Relationship Id="rId3" Type="http://schemas.openxmlformats.org/officeDocument/2006/relationships/image" Target="../media/image4.svg"/><Relationship Id="rId7" Type="http://schemas.microsoft.com/office/2007/relationships/hdphoto" Target="../media/hdphoto2.wdp"/><Relationship Id="rId12" Type="http://schemas.openxmlformats.org/officeDocument/2006/relationships/image" Target="../media/image1.png"/><Relationship Id="rId17" Type="http://schemas.openxmlformats.org/officeDocument/2006/relationships/image" Target="../media/image67.png"/><Relationship Id="rId2" Type="http://schemas.openxmlformats.org/officeDocument/2006/relationships/image" Target="../media/image3.png"/><Relationship Id="rId16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8.svg"/><Relationship Id="rId5" Type="http://schemas.openxmlformats.org/officeDocument/2006/relationships/image" Target="../media/image10.svg"/><Relationship Id="rId15" Type="http://schemas.openxmlformats.org/officeDocument/2006/relationships/image" Target="../media/image24.svg"/><Relationship Id="rId10" Type="http://schemas.openxmlformats.org/officeDocument/2006/relationships/image" Target="../media/image7.png"/><Relationship Id="rId4" Type="http://schemas.openxmlformats.org/officeDocument/2006/relationships/image" Target="../media/image9.png"/><Relationship Id="rId9" Type="http://schemas.microsoft.com/office/2007/relationships/hdphoto" Target="../media/hdphoto1.wdp"/><Relationship Id="rId14" Type="http://schemas.openxmlformats.org/officeDocument/2006/relationships/image" Target="../media/image23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2.svg"/><Relationship Id="rId18" Type="http://schemas.openxmlformats.org/officeDocument/2006/relationships/image" Target="../media/image71.gif"/><Relationship Id="rId3" Type="http://schemas.openxmlformats.org/officeDocument/2006/relationships/image" Target="../media/image4.svg"/><Relationship Id="rId7" Type="http://schemas.microsoft.com/office/2007/relationships/hdphoto" Target="../media/hdphoto2.wdp"/><Relationship Id="rId12" Type="http://schemas.openxmlformats.org/officeDocument/2006/relationships/image" Target="../media/image1.png"/><Relationship Id="rId17" Type="http://schemas.openxmlformats.org/officeDocument/2006/relationships/image" Target="../media/image70.png"/><Relationship Id="rId2" Type="http://schemas.openxmlformats.org/officeDocument/2006/relationships/image" Target="../media/image3.png"/><Relationship Id="rId16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8.svg"/><Relationship Id="rId5" Type="http://schemas.openxmlformats.org/officeDocument/2006/relationships/image" Target="../media/image10.svg"/><Relationship Id="rId15" Type="http://schemas.openxmlformats.org/officeDocument/2006/relationships/image" Target="../media/image24.svg"/><Relationship Id="rId10" Type="http://schemas.openxmlformats.org/officeDocument/2006/relationships/image" Target="../media/image7.png"/><Relationship Id="rId4" Type="http://schemas.openxmlformats.org/officeDocument/2006/relationships/image" Target="../media/image9.png"/><Relationship Id="rId9" Type="http://schemas.microsoft.com/office/2007/relationships/hdphoto" Target="../media/hdphoto1.wdp"/><Relationship Id="rId14" Type="http://schemas.openxmlformats.org/officeDocument/2006/relationships/image" Target="../media/image23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2.svg"/><Relationship Id="rId18" Type="http://schemas.openxmlformats.org/officeDocument/2006/relationships/image" Target="../media/image73.png"/><Relationship Id="rId3" Type="http://schemas.openxmlformats.org/officeDocument/2006/relationships/image" Target="../media/image4.svg"/><Relationship Id="rId7" Type="http://schemas.microsoft.com/office/2007/relationships/hdphoto" Target="../media/hdphoto2.wdp"/><Relationship Id="rId12" Type="http://schemas.openxmlformats.org/officeDocument/2006/relationships/image" Target="../media/image1.png"/><Relationship Id="rId17" Type="http://schemas.openxmlformats.org/officeDocument/2006/relationships/image" Target="../media/image72.png"/><Relationship Id="rId2" Type="http://schemas.openxmlformats.org/officeDocument/2006/relationships/image" Target="../media/image3.png"/><Relationship Id="rId16" Type="http://schemas.openxmlformats.org/officeDocument/2006/relationships/image" Target="../media/image71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8.svg"/><Relationship Id="rId5" Type="http://schemas.openxmlformats.org/officeDocument/2006/relationships/image" Target="../media/image10.svg"/><Relationship Id="rId15" Type="http://schemas.openxmlformats.org/officeDocument/2006/relationships/image" Target="../media/image24.svg"/><Relationship Id="rId10" Type="http://schemas.openxmlformats.org/officeDocument/2006/relationships/image" Target="../media/image7.png"/><Relationship Id="rId4" Type="http://schemas.openxmlformats.org/officeDocument/2006/relationships/image" Target="../media/image9.png"/><Relationship Id="rId9" Type="http://schemas.microsoft.com/office/2007/relationships/hdphoto" Target="../media/hdphoto1.wdp"/><Relationship Id="rId14" Type="http://schemas.openxmlformats.org/officeDocument/2006/relationships/image" Target="../media/image23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2.svg"/><Relationship Id="rId3" Type="http://schemas.openxmlformats.org/officeDocument/2006/relationships/image" Target="../media/image4.svg"/><Relationship Id="rId7" Type="http://schemas.microsoft.com/office/2007/relationships/hdphoto" Target="../media/hdphoto2.wdp"/><Relationship Id="rId12" Type="http://schemas.openxmlformats.org/officeDocument/2006/relationships/image" Target="../media/image1.png"/><Relationship Id="rId17" Type="http://schemas.openxmlformats.org/officeDocument/2006/relationships/image" Target="../media/image74.png"/><Relationship Id="rId2" Type="http://schemas.openxmlformats.org/officeDocument/2006/relationships/image" Target="../media/image3.png"/><Relationship Id="rId16" Type="http://schemas.openxmlformats.org/officeDocument/2006/relationships/image" Target="../media/image71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8.svg"/><Relationship Id="rId5" Type="http://schemas.openxmlformats.org/officeDocument/2006/relationships/image" Target="../media/image10.svg"/><Relationship Id="rId15" Type="http://schemas.openxmlformats.org/officeDocument/2006/relationships/image" Target="../media/image24.svg"/><Relationship Id="rId10" Type="http://schemas.openxmlformats.org/officeDocument/2006/relationships/image" Target="../media/image7.png"/><Relationship Id="rId4" Type="http://schemas.openxmlformats.org/officeDocument/2006/relationships/image" Target="../media/image9.png"/><Relationship Id="rId9" Type="http://schemas.microsoft.com/office/2007/relationships/hdphoto" Target="../media/hdphoto1.wdp"/><Relationship Id="rId14" Type="http://schemas.openxmlformats.org/officeDocument/2006/relationships/image" Target="../media/image23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2.svg"/><Relationship Id="rId3" Type="http://schemas.openxmlformats.org/officeDocument/2006/relationships/image" Target="../media/image4.svg"/><Relationship Id="rId7" Type="http://schemas.microsoft.com/office/2007/relationships/hdphoto" Target="../media/hdphoto2.wdp"/><Relationship Id="rId12" Type="http://schemas.openxmlformats.org/officeDocument/2006/relationships/image" Target="../media/image1.png"/><Relationship Id="rId17" Type="http://schemas.openxmlformats.org/officeDocument/2006/relationships/image" Target="../media/image71.gif"/><Relationship Id="rId2" Type="http://schemas.openxmlformats.org/officeDocument/2006/relationships/image" Target="../media/image3.png"/><Relationship Id="rId16" Type="http://schemas.openxmlformats.org/officeDocument/2006/relationships/image" Target="../media/image7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8.svg"/><Relationship Id="rId5" Type="http://schemas.openxmlformats.org/officeDocument/2006/relationships/image" Target="../media/image10.svg"/><Relationship Id="rId15" Type="http://schemas.openxmlformats.org/officeDocument/2006/relationships/image" Target="../media/image24.svg"/><Relationship Id="rId10" Type="http://schemas.openxmlformats.org/officeDocument/2006/relationships/image" Target="../media/image7.png"/><Relationship Id="rId4" Type="http://schemas.openxmlformats.org/officeDocument/2006/relationships/image" Target="../media/image9.png"/><Relationship Id="rId9" Type="http://schemas.microsoft.com/office/2007/relationships/hdphoto" Target="../media/hdphoto1.wdp"/><Relationship Id="rId14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microsoft.com/office/2007/relationships/hdphoto" Target="../media/hdphoto1.wdp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microsoft.com/office/2007/relationships/hdphoto" Target="../media/hdphoto2.wdp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microsoft.com/office/2007/relationships/hdphoto" Target="../media/hdphoto2.wdp"/><Relationship Id="rId3" Type="http://schemas.openxmlformats.org/officeDocument/2006/relationships/image" Target="../media/image4.svg"/><Relationship Id="rId7" Type="http://schemas.openxmlformats.org/officeDocument/2006/relationships/image" Target="../media/image8.svg"/><Relationship Id="rId12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microsoft.com/office/2007/relationships/hdphoto" Target="../media/hdphoto1.wdp"/><Relationship Id="rId5" Type="http://schemas.openxmlformats.org/officeDocument/2006/relationships/image" Target="../media/image6.svg"/><Relationship Id="rId15" Type="http://schemas.openxmlformats.org/officeDocument/2006/relationships/image" Target="../media/image77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svg"/><Relationship Id="rId14" Type="http://schemas.openxmlformats.org/officeDocument/2006/relationships/image" Target="../media/image76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microsoft.com/office/2007/relationships/hdphoto" Target="../media/hdphoto2.wdp"/><Relationship Id="rId3" Type="http://schemas.openxmlformats.org/officeDocument/2006/relationships/image" Target="../media/image4.svg"/><Relationship Id="rId7" Type="http://schemas.openxmlformats.org/officeDocument/2006/relationships/image" Target="../media/image8.svg"/><Relationship Id="rId12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microsoft.com/office/2007/relationships/hdphoto" Target="../media/hdphoto1.wdp"/><Relationship Id="rId5" Type="http://schemas.openxmlformats.org/officeDocument/2006/relationships/image" Target="../media/image6.sv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svg"/><Relationship Id="rId14" Type="http://schemas.openxmlformats.org/officeDocument/2006/relationships/image" Target="../media/image78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microsoft.com/office/2007/relationships/hdphoto" Target="../media/hdphoto2.wdp"/><Relationship Id="rId18" Type="http://schemas.openxmlformats.org/officeDocument/2006/relationships/image" Target="../media/image24.svg"/><Relationship Id="rId3" Type="http://schemas.openxmlformats.org/officeDocument/2006/relationships/image" Target="../media/image4.svg"/><Relationship Id="rId7" Type="http://schemas.openxmlformats.org/officeDocument/2006/relationships/image" Target="../media/image8.svg"/><Relationship Id="rId12" Type="http://schemas.openxmlformats.org/officeDocument/2006/relationships/image" Target="../media/image12.png"/><Relationship Id="rId17" Type="http://schemas.openxmlformats.org/officeDocument/2006/relationships/image" Target="../media/image23.png"/><Relationship Id="rId2" Type="http://schemas.openxmlformats.org/officeDocument/2006/relationships/image" Target="../media/image3.png"/><Relationship Id="rId16" Type="http://schemas.openxmlformats.org/officeDocument/2006/relationships/image" Target="../media/image2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microsoft.com/office/2007/relationships/hdphoto" Target="../media/hdphoto1.wdp"/><Relationship Id="rId5" Type="http://schemas.openxmlformats.org/officeDocument/2006/relationships/image" Target="../media/image6.svg"/><Relationship Id="rId15" Type="http://schemas.openxmlformats.org/officeDocument/2006/relationships/image" Target="../media/image1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svg"/><Relationship Id="rId14" Type="http://schemas.openxmlformats.org/officeDocument/2006/relationships/hyperlink" Target="https://wordwall.net/ar/resource/4752744/%d8%a7%d9%84%d8%a7%d8%b9%d8%af%d8%a7%d8%af-%d8%a7%d9%84%d8%b5%d8%ad%d9%8a%d8%ad%d8%a9-%d9%88%d8%a7%d9%84%d9%82%d9%8a%d9%85%d8%a9-%d8%a7%d9%84%d9%85%d8%b7%d9%84%d9%82%d8%a9" TargetMode="Externa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13" Type="http://schemas.openxmlformats.org/officeDocument/2006/relationships/image" Target="../media/image5.png"/><Relationship Id="rId18" Type="http://schemas.openxmlformats.org/officeDocument/2006/relationships/image" Target="../media/image79.png"/><Relationship Id="rId3" Type="http://schemas.openxmlformats.org/officeDocument/2006/relationships/image" Target="../media/image1.png"/><Relationship Id="rId7" Type="http://schemas.openxmlformats.org/officeDocument/2006/relationships/image" Target="../media/image7.png"/><Relationship Id="rId12" Type="http://schemas.microsoft.com/office/2007/relationships/hdphoto" Target="../media/hdphoto1.wdp"/><Relationship Id="rId17" Type="http://schemas.openxmlformats.org/officeDocument/2006/relationships/hyperlink" Target="https://linktr.ee/Refa2" TargetMode="External"/><Relationship Id="rId2" Type="http://schemas.openxmlformats.org/officeDocument/2006/relationships/hyperlink" Target="https://t.me/fatimahalsubeie" TargetMode="External"/><Relationship Id="rId16" Type="http://schemas.microsoft.com/office/2007/relationships/hdphoto" Target="../media/hdphoto2.wdp"/><Relationship Id="rId20" Type="http://schemas.openxmlformats.org/officeDocument/2006/relationships/image" Target="../media/image8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11" Type="http://schemas.openxmlformats.org/officeDocument/2006/relationships/image" Target="../media/image11.png"/><Relationship Id="rId5" Type="http://schemas.openxmlformats.org/officeDocument/2006/relationships/image" Target="../media/image3.png"/><Relationship Id="rId15" Type="http://schemas.openxmlformats.org/officeDocument/2006/relationships/image" Target="../media/image12.png"/><Relationship Id="rId10" Type="http://schemas.openxmlformats.org/officeDocument/2006/relationships/image" Target="../media/image10.svg"/><Relationship Id="rId19" Type="http://schemas.openxmlformats.org/officeDocument/2006/relationships/hyperlink" Target="https://www.refaheducation.com/" TargetMode="External"/><Relationship Id="rId4" Type="http://schemas.openxmlformats.org/officeDocument/2006/relationships/image" Target="../media/image2.svg"/><Relationship Id="rId9" Type="http://schemas.openxmlformats.org/officeDocument/2006/relationships/image" Target="../media/image9.png"/><Relationship Id="rId14" Type="http://schemas.openxmlformats.org/officeDocument/2006/relationships/image" Target="../media/image6.sv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4.svg"/><Relationship Id="rId7" Type="http://schemas.openxmlformats.org/officeDocument/2006/relationships/image" Target="../media/image10.svg"/><Relationship Id="rId12" Type="http://schemas.openxmlformats.org/officeDocument/2006/relationships/image" Target="../media/image43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microsoft.com/office/2007/relationships/hdphoto" Target="../media/hdphoto2.wdp"/><Relationship Id="rId5" Type="http://schemas.openxmlformats.org/officeDocument/2006/relationships/image" Target="../media/image8.svg"/><Relationship Id="rId10" Type="http://schemas.openxmlformats.org/officeDocument/2006/relationships/image" Target="../media/image12.png"/><Relationship Id="rId4" Type="http://schemas.openxmlformats.org/officeDocument/2006/relationships/image" Target="../media/image7.png"/><Relationship Id="rId9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microsoft.com/office/2007/relationships/hdphoto" Target="../media/hdphoto2.wdp"/><Relationship Id="rId3" Type="http://schemas.openxmlformats.org/officeDocument/2006/relationships/image" Target="../media/image4.svg"/><Relationship Id="rId7" Type="http://schemas.openxmlformats.org/officeDocument/2006/relationships/image" Target="../media/image8.svg"/><Relationship Id="rId12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microsoft.com/office/2007/relationships/hdphoto" Target="../media/hdphoto1.wdp"/><Relationship Id="rId5" Type="http://schemas.openxmlformats.org/officeDocument/2006/relationships/image" Target="../media/image6.svg"/><Relationship Id="rId15" Type="http://schemas.microsoft.com/office/2007/relationships/hdphoto" Target="../media/hdphoto3.wdp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svg"/><Relationship Id="rId1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microsoft.com/office/2007/relationships/hdphoto" Target="../media/hdphoto1.wdp"/><Relationship Id="rId18" Type="http://schemas.openxmlformats.org/officeDocument/2006/relationships/image" Target="../media/image1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microsoft.com/office/2007/relationships/hdphoto" Target="../media/hdphoto2.wdp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5.png"/><Relationship Id="rId3" Type="http://schemas.openxmlformats.org/officeDocument/2006/relationships/image" Target="../media/image4.svg"/><Relationship Id="rId7" Type="http://schemas.openxmlformats.org/officeDocument/2006/relationships/image" Target="../media/image10.svg"/><Relationship Id="rId12" Type="http://schemas.openxmlformats.org/officeDocument/2006/relationships/image" Target="../media/image1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microsoft.com/office/2007/relationships/hdphoto" Target="../media/hdphoto2.wdp"/><Relationship Id="rId5" Type="http://schemas.openxmlformats.org/officeDocument/2006/relationships/image" Target="../media/image8.svg"/><Relationship Id="rId15" Type="http://schemas.openxmlformats.org/officeDocument/2006/relationships/image" Target="../media/image20.png"/><Relationship Id="rId10" Type="http://schemas.openxmlformats.org/officeDocument/2006/relationships/image" Target="../media/image12.png"/><Relationship Id="rId4" Type="http://schemas.openxmlformats.org/officeDocument/2006/relationships/image" Target="../media/image7.png"/><Relationship Id="rId9" Type="http://schemas.microsoft.com/office/2007/relationships/hdphoto" Target="../media/hdphoto1.wdp"/><Relationship Id="rId14" Type="http://schemas.openxmlformats.org/officeDocument/2006/relationships/image" Target="../media/image6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6.svg"/><Relationship Id="rId3" Type="http://schemas.openxmlformats.org/officeDocument/2006/relationships/image" Target="../media/image4.svg"/><Relationship Id="rId7" Type="http://schemas.openxmlformats.org/officeDocument/2006/relationships/image" Target="../media/image10.svg"/><Relationship Id="rId12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microsoft.com/office/2007/relationships/hdphoto" Target="../media/hdphoto2.wdp"/><Relationship Id="rId5" Type="http://schemas.openxmlformats.org/officeDocument/2006/relationships/image" Target="../media/image8.svg"/><Relationship Id="rId10" Type="http://schemas.openxmlformats.org/officeDocument/2006/relationships/image" Target="../media/image12.png"/><Relationship Id="rId4" Type="http://schemas.openxmlformats.org/officeDocument/2006/relationships/image" Target="../media/image7.png"/><Relationship Id="rId9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5.png"/><Relationship Id="rId3" Type="http://schemas.openxmlformats.org/officeDocument/2006/relationships/image" Target="../media/image4.svg"/><Relationship Id="rId7" Type="http://schemas.openxmlformats.org/officeDocument/2006/relationships/image" Target="../media/image10.svg"/><Relationship Id="rId12" Type="http://schemas.openxmlformats.org/officeDocument/2006/relationships/image" Target="../media/image2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microsoft.com/office/2007/relationships/hdphoto" Target="../media/hdphoto2.wdp"/><Relationship Id="rId5" Type="http://schemas.openxmlformats.org/officeDocument/2006/relationships/image" Target="../media/image8.svg"/><Relationship Id="rId15" Type="http://schemas.openxmlformats.org/officeDocument/2006/relationships/image" Target="../media/image22.png"/><Relationship Id="rId10" Type="http://schemas.openxmlformats.org/officeDocument/2006/relationships/image" Target="../media/image12.png"/><Relationship Id="rId4" Type="http://schemas.openxmlformats.org/officeDocument/2006/relationships/image" Target="../media/image7.png"/><Relationship Id="rId9" Type="http://schemas.microsoft.com/office/2007/relationships/hdphoto" Target="../media/hdphoto1.wdp"/><Relationship Id="rId14" Type="http://schemas.openxmlformats.org/officeDocument/2006/relationships/image" Target="../media/image6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microsoft.com/office/2007/relationships/hdphoto" Target="../media/hdphoto2.wdp"/><Relationship Id="rId3" Type="http://schemas.openxmlformats.org/officeDocument/2006/relationships/image" Target="../media/image4.svg"/><Relationship Id="rId7" Type="http://schemas.openxmlformats.org/officeDocument/2006/relationships/image" Target="../media/image8.svg"/><Relationship Id="rId12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microsoft.com/office/2007/relationships/hdphoto" Target="../media/hdphoto1.wdp"/><Relationship Id="rId5" Type="http://schemas.openxmlformats.org/officeDocument/2006/relationships/image" Target="../media/image6.sv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رسم 8" descr="شكل عضوي بحافه مسطحه">
            <a:extLst>
              <a:ext uri="{FF2B5EF4-FFF2-40B4-BE49-F238E27FC236}">
                <a16:creationId xmlns:a16="http://schemas.microsoft.com/office/drawing/2014/main" id="{83F3E631-ED43-1ED3-A7A5-F88882BFE9B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67437"/>
          <a:stretch/>
        </p:blipFill>
        <p:spPr>
          <a:xfrm>
            <a:off x="2794671" y="3836990"/>
            <a:ext cx="7237573" cy="828937"/>
          </a:xfrm>
          <a:prstGeom prst="rect">
            <a:avLst/>
          </a:prstGeom>
        </p:spPr>
      </p:pic>
      <p:pic>
        <p:nvPicPr>
          <p:cNvPr id="7" name="رسم 6" descr="شبكه بدوائر صغيره">
            <a:extLst>
              <a:ext uri="{FF2B5EF4-FFF2-40B4-BE49-F238E27FC236}">
                <a16:creationId xmlns:a16="http://schemas.microsoft.com/office/drawing/2014/main" id="{E5D65CC9-4483-E6DB-0B84-154C50E2E14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1765" b="16684"/>
          <a:stretch/>
        </p:blipFill>
        <p:spPr>
          <a:xfrm>
            <a:off x="10989085" y="-511371"/>
            <a:ext cx="1537598" cy="1961030"/>
          </a:xfrm>
          <a:prstGeom prst="rect">
            <a:avLst/>
          </a:prstGeom>
        </p:spPr>
      </p:pic>
      <p:pic>
        <p:nvPicPr>
          <p:cNvPr id="12" name="رسم 11" descr="دوائر مزخرفه">
            <a:extLst>
              <a:ext uri="{FF2B5EF4-FFF2-40B4-BE49-F238E27FC236}">
                <a16:creationId xmlns:a16="http://schemas.microsoft.com/office/drawing/2014/main" id="{BA45C227-4CC0-77F0-9B57-EB4BF286BF3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20366" t="20806" r="18816" b="23207"/>
          <a:stretch/>
        </p:blipFill>
        <p:spPr>
          <a:xfrm>
            <a:off x="10186536" y="2704762"/>
            <a:ext cx="666084" cy="613186"/>
          </a:xfrm>
          <a:prstGeom prst="rect">
            <a:avLst/>
          </a:prstGeom>
        </p:spPr>
      </p:pic>
      <p:pic>
        <p:nvPicPr>
          <p:cNvPr id="17" name="رسم 16" descr="شكل ركن عضوي">
            <a:extLst>
              <a:ext uri="{FF2B5EF4-FFF2-40B4-BE49-F238E27FC236}">
                <a16:creationId xmlns:a16="http://schemas.microsoft.com/office/drawing/2014/main" id="{844630ED-D591-A489-630C-782CF27190E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b="36863"/>
          <a:stretch/>
        </p:blipFill>
        <p:spPr>
          <a:xfrm rot="16200000">
            <a:off x="435225" y="5166735"/>
            <a:ext cx="1246317" cy="2061880"/>
          </a:xfrm>
          <a:prstGeom prst="rect">
            <a:avLst/>
          </a:prstGeom>
        </p:spPr>
      </p:pic>
      <p:pic>
        <p:nvPicPr>
          <p:cNvPr id="19" name="رسم 18" descr="دوائر مزخرفه">
            <a:extLst>
              <a:ext uri="{FF2B5EF4-FFF2-40B4-BE49-F238E27FC236}">
                <a16:creationId xmlns:a16="http://schemas.microsoft.com/office/drawing/2014/main" id="{EB763C80-47BB-C3A7-4B3E-4B35A13A9515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 l="20366" t="20806" r="18816" b="23207"/>
          <a:stretch/>
        </p:blipFill>
        <p:spPr>
          <a:xfrm>
            <a:off x="803910" y="6449297"/>
            <a:ext cx="382345" cy="351980"/>
          </a:xfrm>
          <a:prstGeom prst="rect">
            <a:avLst/>
          </a:prstGeom>
        </p:spPr>
      </p:pic>
      <p:pic>
        <p:nvPicPr>
          <p:cNvPr id="21" name="صورة 20">
            <a:extLst>
              <a:ext uri="{FF2B5EF4-FFF2-40B4-BE49-F238E27FC236}">
                <a16:creationId xmlns:a16="http://schemas.microsoft.com/office/drawing/2014/main" id="{D1D1D37F-C700-ADFF-B37F-0D739897F39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8075" y="5895391"/>
            <a:ext cx="1403925" cy="962608"/>
          </a:xfrm>
          <a:prstGeom prst="rect">
            <a:avLst/>
          </a:prstGeom>
        </p:spPr>
      </p:pic>
      <p:pic>
        <p:nvPicPr>
          <p:cNvPr id="26" name="رسم 25" descr="دوائر مزخرفه">
            <a:extLst>
              <a:ext uri="{FF2B5EF4-FFF2-40B4-BE49-F238E27FC236}">
                <a16:creationId xmlns:a16="http://schemas.microsoft.com/office/drawing/2014/main" id="{7E0845D7-6923-F249-219C-A94CAB132EA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20366" t="20806" r="18816" b="23207"/>
          <a:stretch/>
        </p:blipFill>
        <p:spPr>
          <a:xfrm>
            <a:off x="1833634" y="2814376"/>
            <a:ext cx="666084" cy="613186"/>
          </a:xfrm>
          <a:prstGeom prst="rect">
            <a:avLst/>
          </a:prstGeom>
        </p:spPr>
      </p:pic>
      <p:sp>
        <p:nvSpPr>
          <p:cNvPr id="27" name="مستطيل 26">
            <a:extLst>
              <a:ext uri="{FF2B5EF4-FFF2-40B4-BE49-F238E27FC236}">
                <a16:creationId xmlns:a16="http://schemas.microsoft.com/office/drawing/2014/main" id="{5C6848AD-E49F-6267-EC57-CBB7500D2FB3}"/>
              </a:ext>
            </a:extLst>
          </p:cNvPr>
          <p:cNvSpPr/>
          <p:nvPr/>
        </p:nvSpPr>
        <p:spPr>
          <a:xfrm>
            <a:off x="27442" y="56722"/>
            <a:ext cx="12092840" cy="6764111"/>
          </a:xfrm>
          <a:custGeom>
            <a:avLst/>
            <a:gdLst>
              <a:gd name="connsiteX0" fmla="*/ 0 w 12092840"/>
              <a:gd name="connsiteY0" fmla="*/ 0 h 6764111"/>
              <a:gd name="connsiteX1" fmla="*/ 309039 w 12092840"/>
              <a:gd name="connsiteY1" fmla="*/ 0 h 6764111"/>
              <a:gd name="connsiteX2" fmla="*/ 739007 w 12092840"/>
              <a:gd name="connsiteY2" fmla="*/ 0 h 6764111"/>
              <a:gd name="connsiteX3" fmla="*/ 1289903 w 12092840"/>
              <a:gd name="connsiteY3" fmla="*/ 0 h 6764111"/>
              <a:gd name="connsiteX4" fmla="*/ 1719871 w 12092840"/>
              <a:gd name="connsiteY4" fmla="*/ 0 h 6764111"/>
              <a:gd name="connsiteX5" fmla="*/ 2149838 w 12092840"/>
              <a:gd name="connsiteY5" fmla="*/ 0 h 6764111"/>
              <a:gd name="connsiteX6" fmla="*/ 3063519 w 12092840"/>
              <a:gd name="connsiteY6" fmla="*/ 0 h 6764111"/>
              <a:gd name="connsiteX7" fmla="*/ 3614416 w 12092840"/>
              <a:gd name="connsiteY7" fmla="*/ 0 h 6764111"/>
              <a:gd name="connsiteX8" fmla="*/ 4044383 w 12092840"/>
              <a:gd name="connsiteY8" fmla="*/ 0 h 6764111"/>
              <a:gd name="connsiteX9" fmla="*/ 4353422 w 12092840"/>
              <a:gd name="connsiteY9" fmla="*/ 0 h 6764111"/>
              <a:gd name="connsiteX10" fmla="*/ 5025247 w 12092840"/>
              <a:gd name="connsiteY10" fmla="*/ 0 h 6764111"/>
              <a:gd name="connsiteX11" fmla="*/ 5455214 w 12092840"/>
              <a:gd name="connsiteY11" fmla="*/ 0 h 6764111"/>
              <a:gd name="connsiteX12" fmla="*/ 6006111 w 12092840"/>
              <a:gd name="connsiteY12" fmla="*/ 0 h 6764111"/>
              <a:gd name="connsiteX13" fmla="*/ 6315150 w 12092840"/>
              <a:gd name="connsiteY13" fmla="*/ 0 h 6764111"/>
              <a:gd name="connsiteX14" fmla="*/ 7228831 w 12092840"/>
              <a:gd name="connsiteY14" fmla="*/ 0 h 6764111"/>
              <a:gd name="connsiteX15" fmla="*/ 7537870 w 12092840"/>
              <a:gd name="connsiteY15" fmla="*/ 0 h 6764111"/>
              <a:gd name="connsiteX16" fmla="*/ 7967838 w 12092840"/>
              <a:gd name="connsiteY16" fmla="*/ 0 h 6764111"/>
              <a:gd name="connsiteX17" fmla="*/ 8276877 w 12092840"/>
              <a:gd name="connsiteY17" fmla="*/ 0 h 6764111"/>
              <a:gd name="connsiteX18" fmla="*/ 9190558 w 12092840"/>
              <a:gd name="connsiteY18" fmla="*/ 0 h 6764111"/>
              <a:gd name="connsiteX19" fmla="*/ 9499598 w 12092840"/>
              <a:gd name="connsiteY19" fmla="*/ 0 h 6764111"/>
              <a:gd name="connsiteX20" fmla="*/ 9808637 w 12092840"/>
              <a:gd name="connsiteY20" fmla="*/ 0 h 6764111"/>
              <a:gd name="connsiteX21" fmla="*/ 10359533 w 12092840"/>
              <a:gd name="connsiteY21" fmla="*/ 0 h 6764111"/>
              <a:gd name="connsiteX22" fmla="*/ 10668572 w 12092840"/>
              <a:gd name="connsiteY22" fmla="*/ 0 h 6764111"/>
              <a:gd name="connsiteX23" fmla="*/ 10977611 w 12092840"/>
              <a:gd name="connsiteY23" fmla="*/ 0 h 6764111"/>
              <a:gd name="connsiteX24" fmla="*/ 11286651 w 12092840"/>
              <a:gd name="connsiteY24" fmla="*/ 0 h 6764111"/>
              <a:gd name="connsiteX25" fmla="*/ 12092840 w 12092840"/>
              <a:gd name="connsiteY25" fmla="*/ 0 h 6764111"/>
              <a:gd name="connsiteX26" fmla="*/ 12092840 w 12092840"/>
              <a:gd name="connsiteY26" fmla="*/ 676411 h 6764111"/>
              <a:gd name="connsiteX27" fmla="*/ 12092840 w 12092840"/>
              <a:gd name="connsiteY27" fmla="*/ 1285181 h 6764111"/>
              <a:gd name="connsiteX28" fmla="*/ 12092840 w 12092840"/>
              <a:gd name="connsiteY28" fmla="*/ 1826310 h 6764111"/>
              <a:gd name="connsiteX29" fmla="*/ 12092840 w 12092840"/>
              <a:gd name="connsiteY29" fmla="*/ 2299798 h 6764111"/>
              <a:gd name="connsiteX30" fmla="*/ 12092840 w 12092840"/>
              <a:gd name="connsiteY30" fmla="*/ 2840927 h 6764111"/>
              <a:gd name="connsiteX31" fmla="*/ 12092840 w 12092840"/>
              <a:gd name="connsiteY31" fmla="*/ 3517338 h 6764111"/>
              <a:gd name="connsiteX32" fmla="*/ 12092840 w 12092840"/>
              <a:gd name="connsiteY32" fmla="*/ 4329031 h 6764111"/>
              <a:gd name="connsiteX33" fmla="*/ 12092840 w 12092840"/>
              <a:gd name="connsiteY33" fmla="*/ 5005442 h 6764111"/>
              <a:gd name="connsiteX34" fmla="*/ 12092840 w 12092840"/>
              <a:gd name="connsiteY34" fmla="*/ 5749494 h 6764111"/>
              <a:gd name="connsiteX35" fmla="*/ 12092840 w 12092840"/>
              <a:gd name="connsiteY35" fmla="*/ 6764111 h 6764111"/>
              <a:gd name="connsiteX36" fmla="*/ 11783801 w 12092840"/>
              <a:gd name="connsiteY36" fmla="*/ 6764111 h 6764111"/>
              <a:gd name="connsiteX37" fmla="*/ 11474762 w 12092840"/>
              <a:gd name="connsiteY37" fmla="*/ 6764111 h 6764111"/>
              <a:gd name="connsiteX38" fmla="*/ 10923865 w 12092840"/>
              <a:gd name="connsiteY38" fmla="*/ 6764111 h 6764111"/>
              <a:gd name="connsiteX39" fmla="*/ 10131113 w 12092840"/>
              <a:gd name="connsiteY39" fmla="*/ 6764111 h 6764111"/>
              <a:gd name="connsiteX40" fmla="*/ 9459288 w 12092840"/>
              <a:gd name="connsiteY40" fmla="*/ 6764111 h 6764111"/>
              <a:gd name="connsiteX41" fmla="*/ 9150249 w 12092840"/>
              <a:gd name="connsiteY41" fmla="*/ 6764111 h 6764111"/>
              <a:gd name="connsiteX42" fmla="*/ 8720281 w 12092840"/>
              <a:gd name="connsiteY42" fmla="*/ 6764111 h 6764111"/>
              <a:gd name="connsiteX43" fmla="*/ 7927528 w 12092840"/>
              <a:gd name="connsiteY43" fmla="*/ 6764111 h 6764111"/>
              <a:gd name="connsiteX44" fmla="*/ 7497561 w 12092840"/>
              <a:gd name="connsiteY44" fmla="*/ 6764111 h 6764111"/>
              <a:gd name="connsiteX45" fmla="*/ 6704808 w 12092840"/>
              <a:gd name="connsiteY45" fmla="*/ 6764111 h 6764111"/>
              <a:gd name="connsiteX46" fmla="*/ 6153912 w 12092840"/>
              <a:gd name="connsiteY46" fmla="*/ 6764111 h 6764111"/>
              <a:gd name="connsiteX47" fmla="*/ 5723944 w 12092840"/>
              <a:gd name="connsiteY47" fmla="*/ 6764111 h 6764111"/>
              <a:gd name="connsiteX48" fmla="*/ 5173048 w 12092840"/>
              <a:gd name="connsiteY48" fmla="*/ 6764111 h 6764111"/>
              <a:gd name="connsiteX49" fmla="*/ 4501224 w 12092840"/>
              <a:gd name="connsiteY49" fmla="*/ 6764111 h 6764111"/>
              <a:gd name="connsiteX50" fmla="*/ 3587543 w 12092840"/>
              <a:gd name="connsiteY50" fmla="*/ 6764111 h 6764111"/>
              <a:gd name="connsiteX51" fmla="*/ 3157575 w 12092840"/>
              <a:gd name="connsiteY51" fmla="*/ 6764111 h 6764111"/>
              <a:gd name="connsiteX52" fmla="*/ 2364822 w 12092840"/>
              <a:gd name="connsiteY52" fmla="*/ 6764111 h 6764111"/>
              <a:gd name="connsiteX53" fmla="*/ 1451141 w 12092840"/>
              <a:gd name="connsiteY53" fmla="*/ 6764111 h 6764111"/>
              <a:gd name="connsiteX54" fmla="*/ 900245 w 12092840"/>
              <a:gd name="connsiteY54" fmla="*/ 6764111 h 6764111"/>
              <a:gd name="connsiteX55" fmla="*/ 0 w 12092840"/>
              <a:gd name="connsiteY55" fmla="*/ 6764111 h 6764111"/>
              <a:gd name="connsiteX56" fmla="*/ 0 w 12092840"/>
              <a:gd name="connsiteY56" fmla="*/ 6222982 h 6764111"/>
              <a:gd name="connsiteX57" fmla="*/ 0 w 12092840"/>
              <a:gd name="connsiteY57" fmla="*/ 5411289 h 6764111"/>
              <a:gd name="connsiteX58" fmla="*/ 0 w 12092840"/>
              <a:gd name="connsiteY58" fmla="*/ 4667237 h 6764111"/>
              <a:gd name="connsiteX59" fmla="*/ 0 w 12092840"/>
              <a:gd name="connsiteY59" fmla="*/ 3923184 h 6764111"/>
              <a:gd name="connsiteX60" fmla="*/ 0 w 12092840"/>
              <a:gd name="connsiteY60" fmla="*/ 3111491 h 6764111"/>
              <a:gd name="connsiteX61" fmla="*/ 0 w 12092840"/>
              <a:gd name="connsiteY61" fmla="*/ 2502721 h 6764111"/>
              <a:gd name="connsiteX62" fmla="*/ 0 w 12092840"/>
              <a:gd name="connsiteY62" fmla="*/ 1758669 h 6764111"/>
              <a:gd name="connsiteX63" fmla="*/ 0 w 12092840"/>
              <a:gd name="connsiteY63" fmla="*/ 1082258 h 6764111"/>
              <a:gd name="connsiteX64" fmla="*/ 0 w 12092840"/>
              <a:gd name="connsiteY64" fmla="*/ 608770 h 6764111"/>
              <a:gd name="connsiteX65" fmla="*/ 0 w 12092840"/>
              <a:gd name="connsiteY65" fmla="*/ 0 h 6764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2092840" h="6764111" extrusionOk="0">
                <a:moveTo>
                  <a:pt x="0" y="0"/>
                </a:moveTo>
                <a:cubicBezTo>
                  <a:pt x="98240" y="7157"/>
                  <a:pt x="223898" y="13121"/>
                  <a:pt x="309039" y="0"/>
                </a:cubicBezTo>
                <a:cubicBezTo>
                  <a:pt x="394180" y="-13121"/>
                  <a:pt x="636879" y="-15751"/>
                  <a:pt x="739007" y="0"/>
                </a:cubicBezTo>
                <a:cubicBezTo>
                  <a:pt x="841135" y="15751"/>
                  <a:pt x="1110180" y="-2899"/>
                  <a:pt x="1289903" y="0"/>
                </a:cubicBezTo>
                <a:cubicBezTo>
                  <a:pt x="1469626" y="2899"/>
                  <a:pt x="1592716" y="-20574"/>
                  <a:pt x="1719871" y="0"/>
                </a:cubicBezTo>
                <a:cubicBezTo>
                  <a:pt x="1847026" y="20574"/>
                  <a:pt x="1977600" y="16038"/>
                  <a:pt x="2149838" y="0"/>
                </a:cubicBezTo>
                <a:cubicBezTo>
                  <a:pt x="2322076" y="-16038"/>
                  <a:pt x="2607758" y="11371"/>
                  <a:pt x="3063519" y="0"/>
                </a:cubicBezTo>
                <a:cubicBezTo>
                  <a:pt x="3519280" y="-11371"/>
                  <a:pt x="3437034" y="807"/>
                  <a:pt x="3614416" y="0"/>
                </a:cubicBezTo>
                <a:cubicBezTo>
                  <a:pt x="3791798" y="-807"/>
                  <a:pt x="3834832" y="-6870"/>
                  <a:pt x="4044383" y="0"/>
                </a:cubicBezTo>
                <a:cubicBezTo>
                  <a:pt x="4253934" y="6870"/>
                  <a:pt x="4262039" y="-14979"/>
                  <a:pt x="4353422" y="0"/>
                </a:cubicBezTo>
                <a:cubicBezTo>
                  <a:pt x="4444805" y="14979"/>
                  <a:pt x="4805751" y="-13590"/>
                  <a:pt x="5025247" y="0"/>
                </a:cubicBezTo>
                <a:cubicBezTo>
                  <a:pt x="5244744" y="13590"/>
                  <a:pt x="5300502" y="-7522"/>
                  <a:pt x="5455214" y="0"/>
                </a:cubicBezTo>
                <a:cubicBezTo>
                  <a:pt x="5609926" y="7522"/>
                  <a:pt x="5821281" y="19664"/>
                  <a:pt x="6006111" y="0"/>
                </a:cubicBezTo>
                <a:cubicBezTo>
                  <a:pt x="6190941" y="-19664"/>
                  <a:pt x="6206537" y="-2094"/>
                  <a:pt x="6315150" y="0"/>
                </a:cubicBezTo>
                <a:cubicBezTo>
                  <a:pt x="6423763" y="2094"/>
                  <a:pt x="6851071" y="15318"/>
                  <a:pt x="7228831" y="0"/>
                </a:cubicBezTo>
                <a:cubicBezTo>
                  <a:pt x="7606591" y="-15318"/>
                  <a:pt x="7472482" y="2756"/>
                  <a:pt x="7537870" y="0"/>
                </a:cubicBezTo>
                <a:cubicBezTo>
                  <a:pt x="7603258" y="-2756"/>
                  <a:pt x="7880271" y="-14390"/>
                  <a:pt x="7967838" y="0"/>
                </a:cubicBezTo>
                <a:cubicBezTo>
                  <a:pt x="8055405" y="14390"/>
                  <a:pt x="8143434" y="980"/>
                  <a:pt x="8276877" y="0"/>
                </a:cubicBezTo>
                <a:cubicBezTo>
                  <a:pt x="8410320" y="-980"/>
                  <a:pt x="8893524" y="-15717"/>
                  <a:pt x="9190558" y="0"/>
                </a:cubicBezTo>
                <a:cubicBezTo>
                  <a:pt x="9487592" y="15717"/>
                  <a:pt x="9418695" y="-7974"/>
                  <a:pt x="9499598" y="0"/>
                </a:cubicBezTo>
                <a:cubicBezTo>
                  <a:pt x="9580501" y="7974"/>
                  <a:pt x="9705056" y="-11897"/>
                  <a:pt x="9808637" y="0"/>
                </a:cubicBezTo>
                <a:cubicBezTo>
                  <a:pt x="9912218" y="11897"/>
                  <a:pt x="10196248" y="25609"/>
                  <a:pt x="10359533" y="0"/>
                </a:cubicBezTo>
                <a:cubicBezTo>
                  <a:pt x="10522818" y="-25609"/>
                  <a:pt x="10565407" y="7492"/>
                  <a:pt x="10668572" y="0"/>
                </a:cubicBezTo>
                <a:cubicBezTo>
                  <a:pt x="10771737" y="-7492"/>
                  <a:pt x="10881796" y="6174"/>
                  <a:pt x="10977611" y="0"/>
                </a:cubicBezTo>
                <a:cubicBezTo>
                  <a:pt x="11073426" y="-6174"/>
                  <a:pt x="11200583" y="7084"/>
                  <a:pt x="11286651" y="0"/>
                </a:cubicBezTo>
                <a:cubicBezTo>
                  <a:pt x="11372719" y="-7084"/>
                  <a:pt x="11778643" y="17386"/>
                  <a:pt x="12092840" y="0"/>
                </a:cubicBezTo>
                <a:cubicBezTo>
                  <a:pt x="12105488" y="179148"/>
                  <a:pt x="12086623" y="350079"/>
                  <a:pt x="12092840" y="676411"/>
                </a:cubicBezTo>
                <a:cubicBezTo>
                  <a:pt x="12099057" y="1002743"/>
                  <a:pt x="12109762" y="1075399"/>
                  <a:pt x="12092840" y="1285181"/>
                </a:cubicBezTo>
                <a:cubicBezTo>
                  <a:pt x="12075919" y="1494963"/>
                  <a:pt x="12082772" y="1590028"/>
                  <a:pt x="12092840" y="1826310"/>
                </a:cubicBezTo>
                <a:cubicBezTo>
                  <a:pt x="12102908" y="2062592"/>
                  <a:pt x="12075577" y="2163405"/>
                  <a:pt x="12092840" y="2299798"/>
                </a:cubicBezTo>
                <a:cubicBezTo>
                  <a:pt x="12110103" y="2436191"/>
                  <a:pt x="12115114" y="2706630"/>
                  <a:pt x="12092840" y="2840927"/>
                </a:cubicBezTo>
                <a:cubicBezTo>
                  <a:pt x="12070566" y="2975224"/>
                  <a:pt x="12118502" y="3340949"/>
                  <a:pt x="12092840" y="3517338"/>
                </a:cubicBezTo>
                <a:cubicBezTo>
                  <a:pt x="12067178" y="3693727"/>
                  <a:pt x="12110263" y="4046013"/>
                  <a:pt x="12092840" y="4329031"/>
                </a:cubicBezTo>
                <a:cubicBezTo>
                  <a:pt x="12075417" y="4612049"/>
                  <a:pt x="12119268" y="4746682"/>
                  <a:pt x="12092840" y="5005442"/>
                </a:cubicBezTo>
                <a:cubicBezTo>
                  <a:pt x="12066412" y="5264202"/>
                  <a:pt x="12092416" y="5496038"/>
                  <a:pt x="12092840" y="5749494"/>
                </a:cubicBezTo>
                <a:cubicBezTo>
                  <a:pt x="12093264" y="6002950"/>
                  <a:pt x="12093228" y="6333708"/>
                  <a:pt x="12092840" y="6764111"/>
                </a:cubicBezTo>
                <a:cubicBezTo>
                  <a:pt x="11986555" y="6773226"/>
                  <a:pt x="11851206" y="6764333"/>
                  <a:pt x="11783801" y="6764111"/>
                </a:cubicBezTo>
                <a:cubicBezTo>
                  <a:pt x="11716396" y="6763889"/>
                  <a:pt x="11555283" y="6763414"/>
                  <a:pt x="11474762" y="6764111"/>
                </a:cubicBezTo>
                <a:cubicBezTo>
                  <a:pt x="11394241" y="6764808"/>
                  <a:pt x="11195040" y="6744138"/>
                  <a:pt x="10923865" y="6764111"/>
                </a:cubicBezTo>
                <a:cubicBezTo>
                  <a:pt x="10652690" y="6784084"/>
                  <a:pt x="10425381" y="6802355"/>
                  <a:pt x="10131113" y="6764111"/>
                </a:cubicBezTo>
                <a:cubicBezTo>
                  <a:pt x="9836845" y="6725867"/>
                  <a:pt x="9680032" y="6735105"/>
                  <a:pt x="9459288" y="6764111"/>
                </a:cubicBezTo>
                <a:cubicBezTo>
                  <a:pt x="9238545" y="6793117"/>
                  <a:pt x="9300635" y="6768776"/>
                  <a:pt x="9150249" y="6764111"/>
                </a:cubicBezTo>
                <a:cubicBezTo>
                  <a:pt x="8999863" y="6759446"/>
                  <a:pt x="8932424" y="6743315"/>
                  <a:pt x="8720281" y="6764111"/>
                </a:cubicBezTo>
                <a:cubicBezTo>
                  <a:pt x="8508138" y="6784907"/>
                  <a:pt x="8247073" y="6734622"/>
                  <a:pt x="7927528" y="6764111"/>
                </a:cubicBezTo>
                <a:cubicBezTo>
                  <a:pt x="7607983" y="6793600"/>
                  <a:pt x="7695595" y="6765490"/>
                  <a:pt x="7497561" y="6764111"/>
                </a:cubicBezTo>
                <a:cubicBezTo>
                  <a:pt x="7299527" y="6762732"/>
                  <a:pt x="7006520" y="6767371"/>
                  <a:pt x="6704808" y="6764111"/>
                </a:cubicBezTo>
                <a:cubicBezTo>
                  <a:pt x="6403096" y="6760851"/>
                  <a:pt x="6366899" y="6771424"/>
                  <a:pt x="6153912" y="6764111"/>
                </a:cubicBezTo>
                <a:cubicBezTo>
                  <a:pt x="5940925" y="6756798"/>
                  <a:pt x="5819207" y="6755596"/>
                  <a:pt x="5723944" y="6764111"/>
                </a:cubicBezTo>
                <a:cubicBezTo>
                  <a:pt x="5628681" y="6772626"/>
                  <a:pt x="5362092" y="6777836"/>
                  <a:pt x="5173048" y="6764111"/>
                </a:cubicBezTo>
                <a:cubicBezTo>
                  <a:pt x="4984004" y="6750386"/>
                  <a:pt x="4652970" y="6768389"/>
                  <a:pt x="4501224" y="6764111"/>
                </a:cubicBezTo>
                <a:cubicBezTo>
                  <a:pt x="4349478" y="6759833"/>
                  <a:pt x="3824494" y="6760359"/>
                  <a:pt x="3587543" y="6764111"/>
                </a:cubicBezTo>
                <a:cubicBezTo>
                  <a:pt x="3350592" y="6767863"/>
                  <a:pt x="3327489" y="6752404"/>
                  <a:pt x="3157575" y="6764111"/>
                </a:cubicBezTo>
                <a:cubicBezTo>
                  <a:pt x="2987661" y="6775818"/>
                  <a:pt x="2735624" y="6762458"/>
                  <a:pt x="2364822" y="6764111"/>
                </a:cubicBezTo>
                <a:cubicBezTo>
                  <a:pt x="1994020" y="6765764"/>
                  <a:pt x="1835141" y="6779627"/>
                  <a:pt x="1451141" y="6764111"/>
                </a:cubicBezTo>
                <a:cubicBezTo>
                  <a:pt x="1067141" y="6748595"/>
                  <a:pt x="1151537" y="6753058"/>
                  <a:pt x="900245" y="6764111"/>
                </a:cubicBezTo>
                <a:cubicBezTo>
                  <a:pt x="648953" y="6775164"/>
                  <a:pt x="230176" y="6802028"/>
                  <a:pt x="0" y="6764111"/>
                </a:cubicBezTo>
                <a:cubicBezTo>
                  <a:pt x="-10056" y="6591601"/>
                  <a:pt x="26598" y="6492396"/>
                  <a:pt x="0" y="6222982"/>
                </a:cubicBezTo>
                <a:cubicBezTo>
                  <a:pt x="-26598" y="5953568"/>
                  <a:pt x="-20038" y="5605635"/>
                  <a:pt x="0" y="5411289"/>
                </a:cubicBezTo>
                <a:cubicBezTo>
                  <a:pt x="20038" y="5216943"/>
                  <a:pt x="-8156" y="5003105"/>
                  <a:pt x="0" y="4667237"/>
                </a:cubicBezTo>
                <a:cubicBezTo>
                  <a:pt x="8156" y="4331369"/>
                  <a:pt x="-33222" y="4166181"/>
                  <a:pt x="0" y="3923184"/>
                </a:cubicBezTo>
                <a:cubicBezTo>
                  <a:pt x="33222" y="3680187"/>
                  <a:pt x="-36218" y="3351577"/>
                  <a:pt x="0" y="3111491"/>
                </a:cubicBezTo>
                <a:cubicBezTo>
                  <a:pt x="36218" y="2871405"/>
                  <a:pt x="21815" y="2742029"/>
                  <a:pt x="0" y="2502721"/>
                </a:cubicBezTo>
                <a:cubicBezTo>
                  <a:pt x="-21815" y="2263413"/>
                  <a:pt x="24938" y="1941461"/>
                  <a:pt x="0" y="1758669"/>
                </a:cubicBezTo>
                <a:cubicBezTo>
                  <a:pt x="-24938" y="1575877"/>
                  <a:pt x="-23313" y="1261119"/>
                  <a:pt x="0" y="1082258"/>
                </a:cubicBezTo>
                <a:cubicBezTo>
                  <a:pt x="23313" y="903397"/>
                  <a:pt x="1265" y="836818"/>
                  <a:pt x="0" y="608770"/>
                </a:cubicBezTo>
                <a:cubicBezTo>
                  <a:pt x="-1265" y="380722"/>
                  <a:pt x="-5672" y="294275"/>
                  <a:pt x="0" y="0"/>
                </a:cubicBezTo>
                <a:close/>
              </a:path>
            </a:pathLst>
          </a:custGeom>
          <a:noFill/>
          <a:ln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sd="1501846826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29" name="رسم 28" descr="دوائر مزخرفه">
            <a:extLst>
              <a:ext uri="{FF2B5EF4-FFF2-40B4-BE49-F238E27FC236}">
                <a16:creationId xmlns:a16="http://schemas.microsoft.com/office/drawing/2014/main" id="{D07618A8-5056-483A-BF1C-F087C37D506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 l="20366" t="20806" r="18816" b="23207"/>
          <a:stretch/>
        </p:blipFill>
        <p:spPr>
          <a:xfrm>
            <a:off x="185692" y="6419526"/>
            <a:ext cx="382345" cy="351980"/>
          </a:xfrm>
          <a:prstGeom prst="rect">
            <a:avLst/>
          </a:prstGeom>
        </p:spPr>
      </p:pic>
      <p:pic>
        <p:nvPicPr>
          <p:cNvPr id="30" name="رسم 29" descr="دوائر مزخرفه">
            <a:extLst>
              <a:ext uri="{FF2B5EF4-FFF2-40B4-BE49-F238E27FC236}">
                <a16:creationId xmlns:a16="http://schemas.microsoft.com/office/drawing/2014/main" id="{71966ED3-284C-6E72-FAED-6777225CB4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 l="20366" t="20806" r="18816" b="23207"/>
          <a:stretch/>
        </p:blipFill>
        <p:spPr>
          <a:xfrm>
            <a:off x="91502" y="5956195"/>
            <a:ext cx="382345" cy="351980"/>
          </a:xfrm>
          <a:prstGeom prst="rect">
            <a:avLst/>
          </a:prstGeom>
        </p:spPr>
      </p:pic>
      <p:pic>
        <p:nvPicPr>
          <p:cNvPr id="32" name="Picture 35" descr="Picture 35">
            <a:extLst>
              <a:ext uri="{FF2B5EF4-FFF2-40B4-BE49-F238E27FC236}">
                <a16:creationId xmlns:a16="http://schemas.microsoft.com/office/drawing/2014/main" id="{880D3864-1640-D8D3-1C8E-0E9E748E2CBC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rcRect l="25258" t="18968" r="24181" b="29679"/>
          <a:stretch/>
        </p:blipFill>
        <p:spPr>
          <a:xfrm>
            <a:off x="51084" y="86494"/>
            <a:ext cx="1033906" cy="1054450"/>
          </a:xfrm>
          <a:prstGeom prst="rect">
            <a:avLst/>
          </a:prstGeom>
          <a:ln w="12700">
            <a:miter lim="400000"/>
          </a:ln>
        </p:spPr>
      </p:pic>
      <p:sp>
        <p:nvSpPr>
          <p:cNvPr id="33" name="مستطيل 32">
            <a:extLst>
              <a:ext uri="{FF2B5EF4-FFF2-40B4-BE49-F238E27FC236}">
                <a16:creationId xmlns:a16="http://schemas.microsoft.com/office/drawing/2014/main" id="{F7216E2B-6380-3D23-665E-BE3284FDE806}"/>
              </a:ext>
            </a:extLst>
          </p:cNvPr>
          <p:cNvSpPr/>
          <p:nvPr/>
        </p:nvSpPr>
        <p:spPr>
          <a:xfrm>
            <a:off x="2836366" y="1832373"/>
            <a:ext cx="7013522" cy="22076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8800" b="1">
                <a:ln w="6600">
                  <a:solidFill>
                    <a:srgbClr val="0070C0"/>
                  </a:solidFill>
                  <a:prstDash val="solid"/>
                </a:ln>
                <a:solidFill>
                  <a:schemeClr val="accent1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cs typeface="Akhbar MT" pitchFamily="2" charset="-78"/>
              </a:rPr>
              <a:t>صباح الخير</a:t>
            </a:r>
            <a:endParaRPr lang="ar-SA" sz="8800" b="1" dirty="0">
              <a:ln w="6600">
                <a:solidFill>
                  <a:srgbClr val="0070C0"/>
                </a:solidFill>
                <a:prstDash val="solid"/>
              </a:ln>
              <a:solidFill>
                <a:schemeClr val="accent1"/>
              </a:solidFill>
              <a:effectLst>
                <a:outerShdw dist="38100" dir="2700000" algn="tl" rotWithShape="0">
                  <a:schemeClr val="accent2"/>
                </a:outerShdw>
              </a:effectLst>
              <a:cs typeface="Akhbar MT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597073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رسم 6" descr="شبكه بدوائر صغيره">
            <a:extLst>
              <a:ext uri="{FF2B5EF4-FFF2-40B4-BE49-F238E27FC236}">
                <a16:creationId xmlns:a16="http://schemas.microsoft.com/office/drawing/2014/main" id="{E5D65CC9-4483-E6DB-0B84-154C50E2E14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1765" b="16684"/>
          <a:stretch/>
        </p:blipFill>
        <p:spPr>
          <a:xfrm>
            <a:off x="10989085" y="-511371"/>
            <a:ext cx="1537598" cy="1961030"/>
          </a:xfrm>
          <a:prstGeom prst="rect">
            <a:avLst/>
          </a:prstGeom>
        </p:spPr>
      </p:pic>
      <p:pic>
        <p:nvPicPr>
          <p:cNvPr id="12" name="رسم 11" descr="دوائر مزخرفه">
            <a:extLst>
              <a:ext uri="{FF2B5EF4-FFF2-40B4-BE49-F238E27FC236}">
                <a16:creationId xmlns:a16="http://schemas.microsoft.com/office/drawing/2014/main" id="{BA45C227-4CC0-77F0-9B57-EB4BF286BF3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20366" t="20806" r="18816" b="23207"/>
          <a:stretch/>
        </p:blipFill>
        <p:spPr>
          <a:xfrm>
            <a:off x="8849653" y="307126"/>
            <a:ext cx="666084" cy="613186"/>
          </a:xfrm>
          <a:prstGeom prst="rect">
            <a:avLst/>
          </a:prstGeom>
        </p:spPr>
      </p:pic>
      <p:pic>
        <p:nvPicPr>
          <p:cNvPr id="17" name="رسم 16" descr="شكل ركن عضوي">
            <a:extLst>
              <a:ext uri="{FF2B5EF4-FFF2-40B4-BE49-F238E27FC236}">
                <a16:creationId xmlns:a16="http://schemas.microsoft.com/office/drawing/2014/main" id="{844630ED-D591-A489-630C-782CF27190E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b="36863"/>
          <a:stretch/>
        </p:blipFill>
        <p:spPr>
          <a:xfrm rot="16200000">
            <a:off x="435225" y="5166735"/>
            <a:ext cx="1246317" cy="2061880"/>
          </a:xfrm>
          <a:prstGeom prst="rect">
            <a:avLst/>
          </a:prstGeom>
        </p:spPr>
      </p:pic>
      <p:pic>
        <p:nvPicPr>
          <p:cNvPr id="19" name="رسم 18" descr="دوائر مزخرفه">
            <a:extLst>
              <a:ext uri="{FF2B5EF4-FFF2-40B4-BE49-F238E27FC236}">
                <a16:creationId xmlns:a16="http://schemas.microsoft.com/office/drawing/2014/main" id="{EB763C80-47BB-C3A7-4B3E-4B35A13A951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l="20366" t="20806" r="18816" b="23207"/>
          <a:stretch/>
        </p:blipFill>
        <p:spPr>
          <a:xfrm>
            <a:off x="803910" y="6449297"/>
            <a:ext cx="382345" cy="351980"/>
          </a:xfrm>
          <a:prstGeom prst="rect">
            <a:avLst/>
          </a:prstGeom>
        </p:spPr>
      </p:pic>
      <p:pic>
        <p:nvPicPr>
          <p:cNvPr id="21" name="صورة 20">
            <a:extLst>
              <a:ext uri="{FF2B5EF4-FFF2-40B4-BE49-F238E27FC236}">
                <a16:creationId xmlns:a16="http://schemas.microsoft.com/office/drawing/2014/main" id="{D1D1D37F-C700-ADFF-B37F-0D739897F39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0632" y="5826871"/>
            <a:ext cx="1403925" cy="962608"/>
          </a:xfrm>
          <a:prstGeom prst="rect">
            <a:avLst/>
          </a:prstGeom>
        </p:spPr>
      </p:pic>
      <p:pic>
        <p:nvPicPr>
          <p:cNvPr id="26" name="رسم 25" descr="دوائر مزخرفه">
            <a:extLst>
              <a:ext uri="{FF2B5EF4-FFF2-40B4-BE49-F238E27FC236}">
                <a16:creationId xmlns:a16="http://schemas.microsoft.com/office/drawing/2014/main" id="{7E0845D7-6923-F249-219C-A94CAB132EA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20366" t="20806" r="18816" b="23207"/>
          <a:stretch/>
        </p:blipFill>
        <p:spPr>
          <a:xfrm>
            <a:off x="3182282" y="307126"/>
            <a:ext cx="666084" cy="613186"/>
          </a:xfrm>
          <a:prstGeom prst="rect">
            <a:avLst/>
          </a:prstGeom>
        </p:spPr>
      </p:pic>
      <p:sp>
        <p:nvSpPr>
          <p:cNvPr id="27" name="مستطيل 26">
            <a:extLst>
              <a:ext uri="{FF2B5EF4-FFF2-40B4-BE49-F238E27FC236}">
                <a16:creationId xmlns:a16="http://schemas.microsoft.com/office/drawing/2014/main" id="{5C6848AD-E49F-6267-EC57-CBB7500D2FB3}"/>
              </a:ext>
            </a:extLst>
          </p:cNvPr>
          <p:cNvSpPr/>
          <p:nvPr/>
        </p:nvSpPr>
        <p:spPr>
          <a:xfrm>
            <a:off x="27442" y="56722"/>
            <a:ext cx="12092840" cy="6764111"/>
          </a:xfrm>
          <a:custGeom>
            <a:avLst/>
            <a:gdLst>
              <a:gd name="connsiteX0" fmla="*/ 0 w 12092840"/>
              <a:gd name="connsiteY0" fmla="*/ 0 h 6764111"/>
              <a:gd name="connsiteX1" fmla="*/ 309039 w 12092840"/>
              <a:gd name="connsiteY1" fmla="*/ 0 h 6764111"/>
              <a:gd name="connsiteX2" fmla="*/ 739007 w 12092840"/>
              <a:gd name="connsiteY2" fmla="*/ 0 h 6764111"/>
              <a:gd name="connsiteX3" fmla="*/ 1289903 w 12092840"/>
              <a:gd name="connsiteY3" fmla="*/ 0 h 6764111"/>
              <a:gd name="connsiteX4" fmla="*/ 1719871 w 12092840"/>
              <a:gd name="connsiteY4" fmla="*/ 0 h 6764111"/>
              <a:gd name="connsiteX5" fmla="*/ 2149838 w 12092840"/>
              <a:gd name="connsiteY5" fmla="*/ 0 h 6764111"/>
              <a:gd name="connsiteX6" fmla="*/ 3063519 w 12092840"/>
              <a:gd name="connsiteY6" fmla="*/ 0 h 6764111"/>
              <a:gd name="connsiteX7" fmla="*/ 3614416 w 12092840"/>
              <a:gd name="connsiteY7" fmla="*/ 0 h 6764111"/>
              <a:gd name="connsiteX8" fmla="*/ 4044383 w 12092840"/>
              <a:gd name="connsiteY8" fmla="*/ 0 h 6764111"/>
              <a:gd name="connsiteX9" fmla="*/ 4353422 w 12092840"/>
              <a:gd name="connsiteY9" fmla="*/ 0 h 6764111"/>
              <a:gd name="connsiteX10" fmla="*/ 5025247 w 12092840"/>
              <a:gd name="connsiteY10" fmla="*/ 0 h 6764111"/>
              <a:gd name="connsiteX11" fmla="*/ 5455214 w 12092840"/>
              <a:gd name="connsiteY11" fmla="*/ 0 h 6764111"/>
              <a:gd name="connsiteX12" fmla="*/ 6006111 w 12092840"/>
              <a:gd name="connsiteY12" fmla="*/ 0 h 6764111"/>
              <a:gd name="connsiteX13" fmla="*/ 6315150 w 12092840"/>
              <a:gd name="connsiteY13" fmla="*/ 0 h 6764111"/>
              <a:gd name="connsiteX14" fmla="*/ 7228831 w 12092840"/>
              <a:gd name="connsiteY14" fmla="*/ 0 h 6764111"/>
              <a:gd name="connsiteX15" fmla="*/ 7537870 w 12092840"/>
              <a:gd name="connsiteY15" fmla="*/ 0 h 6764111"/>
              <a:gd name="connsiteX16" fmla="*/ 7967838 w 12092840"/>
              <a:gd name="connsiteY16" fmla="*/ 0 h 6764111"/>
              <a:gd name="connsiteX17" fmla="*/ 8276877 w 12092840"/>
              <a:gd name="connsiteY17" fmla="*/ 0 h 6764111"/>
              <a:gd name="connsiteX18" fmla="*/ 9190558 w 12092840"/>
              <a:gd name="connsiteY18" fmla="*/ 0 h 6764111"/>
              <a:gd name="connsiteX19" fmla="*/ 9499598 w 12092840"/>
              <a:gd name="connsiteY19" fmla="*/ 0 h 6764111"/>
              <a:gd name="connsiteX20" fmla="*/ 9808637 w 12092840"/>
              <a:gd name="connsiteY20" fmla="*/ 0 h 6764111"/>
              <a:gd name="connsiteX21" fmla="*/ 10359533 w 12092840"/>
              <a:gd name="connsiteY21" fmla="*/ 0 h 6764111"/>
              <a:gd name="connsiteX22" fmla="*/ 10668572 w 12092840"/>
              <a:gd name="connsiteY22" fmla="*/ 0 h 6764111"/>
              <a:gd name="connsiteX23" fmla="*/ 10977611 w 12092840"/>
              <a:gd name="connsiteY23" fmla="*/ 0 h 6764111"/>
              <a:gd name="connsiteX24" fmla="*/ 11286651 w 12092840"/>
              <a:gd name="connsiteY24" fmla="*/ 0 h 6764111"/>
              <a:gd name="connsiteX25" fmla="*/ 12092840 w 12092840"/>
              <a:gd name="connsiteY25" fmla="*/ 0 h 6764111"/>
              <a:gd name="connsiteX26" fmla="*/ 12092840 w 12092840"/>
              <a:gd name="connsiteY26" fmla="*/ 676411 h 6764111"/>
              <a:gd name="connsiteX27" fmla="*/ 12092840 w 12092840"/>
              <a:gd name="connsiteY27" fmla="*/ 1285181 h 6764111"/>
              <a:gd name="connsiteX28" fmla="*/ 12092840 w 12092840"/>
              <a:gd name="connsiteY28" fmla="*/ 1826310 h 6764111"/>
              <a:gd name="connsiteX29" fmla="*/ 12092840 w 12092840"/>
              <a:gd name="connsiteY29" fmla="*/ 2299798 h 6764111"/>
              <a:gd name="connsiteX30" fmla="*/ 12092840 w 12092840"/>
              <a:gd name="connsiteY30" fmla="*/ 2840927 h 6764111"/>
              <a:gd name="connsiteX31" fmla="*/ 12092840 w 12092840"/>
              <a:gd name="connsiteY31" fmla="*/ 3517338 h 6764111"/>
              <a:gd name="connsiteX32" fmla="*/ 12092840 w 12092840"/>
              <a:gd name="connsiteY32" fmla="*/ 4329031 h 6764111"/>
              <a:gd name="connsiteX33" fmla="*/ 12092840 w 12092840"/>
              <a:gd name="connsiteY33" fmla="*/ 5005442 h 6764111"/>
              <a:gd name="connsiteX34" fmla="*/ 12092840 w 12092840"/>
              <a:gd name="connsiteY34" fmla="*/ 5749494 h 6764111"/>
              <a:gd name="connsiteX35" fmla="*/ 12092840 w 12092840"/>
              <a:gd name="connsiteY35" fmla="*/ 6764111 h 6764111"/>
              <a:gd name="connsiteX36" fmla="*/ 11783801 w 12092840"/>
              <a:gd name="connsiteY36" fmla="*/ 6764111 h 6764111"/>
              <a:gd name="connsiteX37" fmla="*/ 11474762 w 12092840"/>
              <a:gd name="connsiteY37" fmla="*/ 6764111 h 6764111"/>
              <a:gd name="connsiteX38" fmla="*/ 10923865 w 12092840"/>
              <a:gd name="connsiteY38" fmla="*/ 6764111 h 6764111"/>
              <a:gd name="connsiteX39" fmla="*/ 10131113 w 12092840"/>
              <a:gd name="connsiteY39" fmla="*/ 6764111 h 6764111"/>
              <a:gd name="connsiteX40" fmla="*/ 9459288 w 12092840"/>
              <a:gd name="connsiteY40" fmla="*/ 6764111 h 6764111"/>
              <a:gd name="connsiteX41" fmla="*/ 9150249 w 12092840"/>
              <a:gd name="connsiteY41" fmla="*/ 6764111 h 6764111"/>
              <a:gd name="connsiteX42" fmla="*/ 8720281 w 12092840"/>
              <a:gd name="connsiteY42" fmla="*/ 6764111 h 6764111"/>
              <a:gd name="connsiteX43" fmla="*/ 7927528 w 12092840"/>
              <a:gd name="connsiteY43" fmla="*/ 6764111 h 6764111"/>
              <a:gd name="connsiteX44" fmla="*/ 7497561 w 12092840"/>
              <a:gd name="connsiteY44" fmla="*/ 6764111 h 6764111"/>
              <a:gd name="connsiteX45" fmla="*/ 6704808 w 12092840"/>
              <a:gd name="connsiteY45" fmla="*/ 6764111 h 6764111"/>
              <a:gd name="connsiteX46" fmla="*/ 6153912 w 12092840"/>
              <a:gd name="connsiteY46" fmla="*/ 6764111 h 6764111"/>
              <a:gd name="connsiteX47" fmla="*/ 5723944 w 12092840"/>
              <a:gd name="connsiteY47" fmla="*/ 6764111 h 6764111"/>
              <a:gd name="connsiteX48" fmla="*/ 5173048 w 12092840"/>
              <a:gd name="connsiteY48" fmla="*/ 6764111 h 6764111"/>
              <a:gd name="connsiteX49" fmla="*/ 4501224 w 12092840"/>
              <a:gd name="connsiteY49" fmla="*/ 6764111 h 6764111"/>
              <a:gd name="connsiteX50" fmla="*/ 3587543 w 12092840"/>
              <a:gd name="connsiteY50" fmla="*/ 6764111 h 6764111"/>
              <a:gd name="connsiteX51" fmla="*/ 3157575 w 12092840"/>
              <a:gd name="connsiteY51" fmla="*/ 6764111 h 6764111"/>
              <a:gd name="connsiteX52" fmla="*/ 2364822 w 12092840"/>
              <a:gd name="connsiteY52" fmla="*/ 6764111 h 6764111"/>
              <a:gd name="connsiteX53" fmla="*/ 1451141 w 12092840"/>
              <a:gd name="connsiteY53" fmla="*/ 6764111 h 6764111"/>
              <a:gd name="connsiteX54" fmla="*/ 900245 w 12092840"/>
              <a:gd name="connsiteY54" fmla="*/ 6764111 h 6764111"/>
              <a:gd name="connsiteX55" fmla="*/ 0 w 12092840"/>
              <a:gd name="connsiteY55" fmla="*/ 6764111 h 6764111"/>
              <a:gd name="connsiteX56" fmla="*/ 0 w 12092840"/>
              <a:gd name="connsiteY56" fmla="*/ 6222982 h 6764111"/>
              <a:gd name="connsiteX57" fmla="*/ 0 w 12092840"/>
              <a:gd name="connsiteY57" fmla="*/ 5411289 h 6764111"/>
              <a:gd name="connsiteX58" fmla="*/ 0 w 12092840"/>
              <a:gd name="connsiteY58" fmla="*/ 4667237 h 6764111"/>
              <a:gd name="connsiteX59" fmla="*/ 0 w 12092840"/>
              <a:gd name="connsiteY59" fmla="*/ 3923184 h 6764111"/>
              <a:gd name="connsiteX60" fmla="*/ 0 w 12092840"/>
              <a:gd name="connsiteY60" fmla="*/ 3111491 h 6764111"/>
              <a:gd name="connsiteX61" fmla="*/ 0 w 12092840"/>
              <a:gd name="connsiteY61" fmla="*/ 2502721 h 6764111"/>
              <a:gd name="connsiteX62" fmla="*/ 0 w 12092840"/>
              <a:gd name="connsiteY62" fmla="*/ 1758669 h 6764111"/>
              <a:gd name="connsiteX63" fmla="*/ 0 w 12092840"/>
              <a:gd name="connsiteY63" fmla="*/ 1082258 h 6764111"/>
              <a:gd name="connsiteX64" fmla="*/ 0 w 12092840"/>
              <a:gd name="connsiteY64" fmla="*/ 608770 h 6764111"/>
              <a:gd name="connsiteX65" fmla="*/ 0 w 12092840"/>
              <a:gd name="connsiteY65" fmla="*/ 0 h 6764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2092840" h="6764111" extrusionOk="0">
                <a:moveTo>
                  <a:pt x="0" y="0"/>
                </a:moveTo>
                <a:cubicBezTo>
                  <a:pt x="98240" y="7157"/>
                  <a:pt x="223898" y="13121"/>
                  <a:pt x="309039" y="0"/>
                </a:cubicBezTo>
                <a:cubicBezTo>
                  <a:pt x="394180" y="-13121"/>
                  <a:pt x="636879" y="-15751"/>
                  <a:pt x="739007" y="0"/>
                </a:cubicBezTo>
                <a:cubicBezTo>
                  <a:pt x="841135" y="15751"/>
                  <a:pt x="1110180" y="-2899"/>
                  <a:pt x="1289903" y="0"/>
                </a:cubicBezTo>
                <a:cubicBezTo>
                  <a:pt x="1469626" y="2899"/>
                  <a:pt x="1592716" y="-20574"/>
                  <a:pt x="1719871" y="0"/>
                </a:cubicBezTo>
                <a:cubicBezTo>
                  <a:pt x="1847026" y="20574"/>
                  <a:pt x="1977600" y="16038"/>
                  <a:pt x="2149838" y="0"/>
                </a:cubicBezTo>
                <a:cubicBezTo>
                  <a:pt x="2322076" y="-16038"/>
                  <a:pt x="2607758" y="11371"/>
                  <a:pt x="3063519" y="0"/>
                </a:cubicBezTo>
                <a:cubicBezTo>
                  <a:pt x="3519280" y="-11371"/>
                  <a:pt x="3437034" y="807"/>
                  <a:pt x="3614416" y="0"/>
                </a:cubicBezTo>
                <a:cubicBezTo>
                  <a:pt x="3791798" y="-807"/>
                  <a:pt x="3834832" y="-6870"/>
                  <a:pt x="4044383" y="0"/>
                </a:cubicBezTo>
                <a:cubicBezTo>
                  <a:pt x="4253934" y="6870"/>
                  <a:pt x="4262039" y="-14979"/>
                  <a:pt x="4353422" y="0"/>
                </a:cubicBezTo>
                <a:cubicBezTo>
                  <a:pt x="4444805" y="14979"/>
                  <a:pt x="4805751" y="-13590"/>
                  <a:pt x="5025247" y="0"/>
                </a:cubicBezTo>
                <a:cubicBezTo>
                  <a:pt x="5244744" y="13590"/>
                  <a:pt x="5300502" y="-7522"/>
                  <a:pt x="5455214" y="0"/>
                </a:cubicBezTo>
                <a:cubicBezTo>
                  <a:pt x="5609926" y="7522"/>
                  <a:pt x="5821281" y="19664"/>
                  <a:pt x="6006111" y="0"/>
                </a:cubicBezTo>
                <a:cubicBezTo>
                  <a:pt x="6190941" y="-19664"/>
                  <a:pt x="6206537" y="-2094"/>
                  <a:pt x="6315150" y="0"/>
                </a:cubicBezTo>
                <a:cubicBezTo>
                  <a:pt x="6423763" y="2094"/>
                  <a:pt x="6851071" y="15318"/>
                  <a:pt x="7228831" y="0"/>
                </a:cubicBezTo>
                <a:cubicBezTo>
                  <a:pt x="7606591" y="-15318"/>
                  <a:pt x="7472482" y="2756"/>
                  <a:pt x="7537870" y="0"/>
                </a:cubicBezTo>
                <a:cubicBezTo>
                  <a:pt x="7603258" y="-2756"/>
                  <a:pt x="7880271" y="-14390"/>
                  <a:pt x="7967838" y="0"/>
                </a:cubicBezTo>
                <a:cubicBezTo>
                  <a:pt x="8055405" y="14390"/>
                  <a:pt x="8143434" y="980"/>
                  <a:pt x="8276877" y="0"/>
                </a:cubicBezTo>
                <a:cubicBezTo>
                  <a:pt x="8410320" y="-980"/>
                  <a:pt x="8893524" y="-15717"/>
                  <a:pt x="9190558" y="0"/>
                </a:cubicBezTo>
                <a:cubicBezTo>
                  <a:pt x="9487592" y="15717"/>
                  <a:pt x="9418695" y="-7974"/>
                  <a:pt x="9499598" y="0"/>
                </a:cubicBezTo>
                <a:cubicBezTo>
                  <a:pt x="9580501" y="7974"/>
                  <a:pt x="9705056" y="-11897"/>
                  <a:pt x="9808637" y="0"/>
                </a:cubicBezTo>
                <a:cubicBezTo>
                  <a:pt x="9912218" y="11897"/>
                  <a:pt x="10196248" y="25609"/>
                  <a:pt x="10359533" y="0"/>
                </a:cubicBezTo>
                <a:cubicBezTo>
                  <a:pt x="10522818" y="-25609"/>
                  <a:pt x="10565407" y="7492"/>
                  <a:pt x="10668572" y="0"/>
                </a:cubicBezTo>
                <a:cubicBezTo>
                  <a:pt x="10771737" y="-7492"/>
                  <a:pt x="10881796" y="6174"/>
                  <a:pt x="10977611" y="0"/>
                </a:cubicBezTo>
                <a:cubicBezTo>
                  <a:pt x="11073426" y="-6174"/>
                  <a:pt x="11200583" y="7084"/>
                  <a:pt x="11286651" y="0"/>
                </a:cubicBezTo>
                <a:cubicBezTo>
                  <a:pt x="11372719" y="-7084"/>
                  <a:pt x="11778643" y="17386"/>
                  <a:pt x="12092840" y="0"/>
                </a:cubicBezTo>
                <a:cubicBezTo>
                  <a:pt x="12105488" y="179148"/>
                  <a:pt x="12086623" y="350079"/>
                  <a:pt x="12092840" y="676411"/>
                </a:cubicBezTo>
                <a:cubicBezTo>
                  <a:pt x="12099057" y="1002743"/>
                  <a:pt x="12109762" y="1075399"/>
                  <a:pt x="12092840" y="1285181"/>
                </a:cubicBezTo>
                <a:cubicBezTo>
                  <a:pt x="12075919" y="1494963"/>
                  <a:pt x="12082772" y="1590028"/>
                  <a:pt x="12092840" y="1826310"/>
                </a:cubicBezTo>
                <a:cubicBezTo>
                  <a:pt x="12102908" y="2062592"/>
                  <a:pt x="12075577" y="2163405"/>
                  <a:pt x="12092840" y="2299798"/>
                </a:cubicBezTo>
                <a:cubicBezTo>
                  <a:pt x="12110103" y="2436191"/>
                  <a:pt x="12115114" y="2706630"/>
                  <a:pt x="12092840" y="2840927"/>
                </a:cubicBezTo>
                <a:cubicBezTo>
                  <a:pt x="12070566" y="2975224"/>
                  <a:pt x="12118502" y="3340949"/>
                  <a:pt x="12092840" y="3517338"/>
                </a:cubicBezTo>
                <a:cubicBezTo>
                  <a:pt x="12067178" y="3693727"/>
                  <a:pt x="12110263" y="4046013"/>
                  <a:pt x="12092840" y="4329031"/>
                </a:cubicBezTo>
                <a:cubicBezTo>
                  <a:pt x="12075417" y="4612049"/>
                  <a:pt x="12119268" y="4746682"/>
                  <a:pt x="12092840" y="5005442"/>
                </a:cubicBezTo>
                <a:cubicBezTo>
                  <a:pt x="12066412" y="5264202"/>
                  <a:pt x="12092416" y="5496038"/>
                  <a:pt x="12092840" y="5749494"/>
                </a:cubicBezTo>
                <a:cubicBezTo>
                  <a:pt x="12093264" y="6002950"/>
                  <a:pt x="12093228" y="6333708"/>
                  <a:pt x="12092840" y="6764111"/>
                </a:cubicBezTo>
                <a:cubicBezTo>
                  <a:pt x="11986555" y="6773226"/>
                  <a:pt x="11851206" y="6764333"/>
                  <a:pt x="11783801" y="6764111"/>
                </a:cubicBezTo>
                <a:cubicBezTo>
                  <a:pt x="11716396" y="6763889"/>
                  <a:pt x="11555283" y="6763414"/>
                  <a:pt x="11474762" y="6764111"/>
                </a:cubicBezTo>
                <a:cubicBezTo>
                  <a:pt x="11394241" y="6764808"/>
                  <a:pt x="11195040" y="6744138"/>
                  <a:pt x="10923865" y="6764111"/>
                </a:cubicBezTo>
                <a:cubicBezTo>
                  <a:pt x="10652690" y="6784084"/>
                  <a:pt x="10425381" y="6802355"/>
                  <a:pt x="10131113" y="6764111"/>
                </a:cubicBezTo>
                <a:cubicBezTo>
                  <a:pt x="9836845" y="6725867"/>
                  <a:pt x="9680032" y="6735105"/>
                  <a:pt x="9459288" y="6764111"/>
                </a:cubicBezTo>
                <a:cubicBezTo>
                  <a:pt x="9238545" y="6793117"/>
                  <a:pt x="9300635" y="6768776"/>
                  <a:pt x="9150249" y="6764111"/>
                </a:cubicBezTo>
                <a:cubicBezTo>
                  <a:pt x="8999863" y="6759446"/>
                  <a:pt x="8932424" y="6743315"/>
                  <a:pt x="8720281" y="6764111"/>
                </a:cubicBezTo>
                <a:cubicBezTo>
                  <a:pt x="8508138" y="6784907"/>
                  <a:pt x="8247073" y="6734622"/>
                  <a:pt x="7927528" y="6764111"/>
                </a:cubicBezTo>
                <a:cubicBezTo>
                  <a:pt x="7607983" y="6793600"/>
                  <a:pt x="7695595" y="6765490"/>
                  <a:pt x="7497561" y="6764111"/>
                </a:cubicBezTo>
                <a:cubicBezTo>
                  <a:pt x="7299527" y="6762732"/>
                  <a:pt x="7006520" y="6767371"/>
                  <a:pt x="6704808" y="6764111"/>
                </a:cubicBezTo>
                <a:cubicBezTo>
                  <a:pt x="6403096" y="6760851"/>
                  <a:pt x="6366899" y="6771424"/>
                  <a:pt x="6153912" y="6764111"/>
                </a:cubicBezTo>
                <a:cubicBezTo>
                  <a:pt x="5940925" y="6756798"/>
                  <a:pt x="5819207" y="6755596"/>
                  <a:pt x="5723944" y="6764111"/>
                </a:cubicBezTo>
                <a:cubicBezTo>
                  <a:pt x="5628681" y="6772626"/>
                  <a:pt x="5362092" y="6777836"/>
                  <a:pt x="5173048" y="6764111"/>
                </a:cubicBezTo>
                <a:cubicBezTo>
                  <a:pt x="4984004" y="6750386"/>
                  <a:pt x="4652970" y="6768389"/>
                  <a:pt x="4501224" y="6764111"/>
                </a:cubicBezTo>
                <a:cubicBezTo>
                  <a:pt x="4349478" y="6759833"/>
                  <a:pt x="3824494" y="6760359"/>
                  <a:pt x="3587543" y="6764111"/>
                </a:cubicBezTo>
                <a:cubicBezTo>
                  <a:pt x="3350592" y="6767863"/>
                  <a:pt x="3327489" y="6752404"/>
                  <a:pt x="3157575" y="6764111"/>
                </a:cubicBezTo>
                <a:cubicBezTo>
                  <a:pt x="2987661" y="6775818"/>
                  <a:pt x="2735624" y="6762458"/>
                  <a:pt x="2364822" y="6764111"/>
                </a:cubicBezTo>
                <a:cubicBezTo>
                  <a:pt x="1994020" y="6765764"/>
                  <a:pt x="1835141" y="6779627"/>
                  <a:pt x="1451141" y="6764111"/>
                </a:cubicBezTo>
                <a:cubicBezTo>
                  <a:pt x="1067141" y="6748595"/>
                  <a:pt x="1151537" y="6753058"/>
                  <a:pt x="900245" y="6764111"/>
                </a:cubicBezTo>
                <a:cubicBezTo>
                  <a:pt x="648953" y="6775164"/>
                  <a:pt x="230176" y="6802028"/>
                  <a:pt x="0" y="6764111"/>
                </a:cubicBezTo>
                <a:cubicBezTo>
                  <a:pt x="-10056" y="6591601"/>
                  <a:pt x="26598" y="6492396"/>
                  <a:pt x="0" y="6222982"/>
                </a:cubicBezTo>
                <a:cubicBezTo>
                  <a:pt x="-26598" y="5953568"/>
                  <a:pt x="-20038" y="5605635"/>
                  <a:pt x="0" y="5411289"/>
                </a:cubicBezTo>
                <a:cubicBezTo>
                  <a:pt x="20038" y="5216943"/>
                  <a:pt x="-8156" y="5003105"/>
                  <a:pt x="0" y="4667237"/>
                </a:cubicBezTo>
                <a:cubicBezTo>
                  <a:pt x="8156" y="4331369"/>
                  <a:pt x="-33222" y="4166181"/>
                  <a:pt x="0" y="3923184"/>
                </a:cubicBezTo>
                <a:cubicBezTo>
                  <a:pt x="33222" y="3680187"/>
                  <a:pt x="-36218" y="3351577"/>
                  <a:pt x="0" y="3111491"/>
                </a:cubicBezTo>
                <a:cubicBezTo>
                  <a:pt x="36218" y="2871405"/>
                  <a:pt x="21815" y="2742029"/>
                  <a:pt x="0" y="2502721"/>
                </a:cubicBezTo>
                <a:cubicBezTo>
                  <a:pt x="-21815" y="2263413"/>
                  <a:pt x="24938" y="1941461"/>
                  <a:pt x="0" y="1758669"/>
                </a:cubicBezTo>
                <a:cubicBezTo>
                  <a:pt x="-24938" y="1575877"/>
                  <a:pt x="-23313" y="1261119"/>
                  <a:pt x="0" y="1082258"/>
                </a:cubicBezTo>
                <a:cubicBezTo>
                  <a:pt x="23313" y="903397"/>
                  <a:pt x="1265" y="836818"/>
                  <a:pt x="0" y="608770"/>
                </a:cubicBezTo>
                <a:cubicBezTo>
                  <a:pt x="-1265" y="380722"/>
                  <a:pt x="-5672" y="294275"/>
                  <a:pt x="0" y="0"/>
                </a:cubicBezTo>
                <a:close/>
              </a:path>
            </a:pathLst>
          </a:custGeom>
          <a:noFill/>
          <a:ln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sd="1501846826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29" name="رسم 28" descr="دوائر مزخرفه">
            <a:extLst>
              <a:ext uri="{FF2B5EF4-FFF2-40B4-BE49-F238E27FC236}">
                <a16:creationId xmlns:a16="http://schemas.microsoft.com/office/drawing/2014/main" id="{D07618A8-5056-483A-BF1C-F087C37D506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l="20366" t="20806" r="18816" b="23207"/>
          <a:stretch/>
        </p:blipFill>
        <p:spPr>
          <a:xfrm>
            <a:off x="185692" y="6419526"/>
            <a:ext cx="382345" cy="351980"/>
          </a:xfrm>
          <a:prstGeom prst="rect">
            <a:avLst/>
          </a:prstGeom>
        </p:spPr>
      </p:pic>
      <p:pic>
        <p:nvPicPr>
          <p:cNvPr id="30" name="رسم 29" descr="دوائر مزخرفه">
            <a:extLst>
              <a:ext uri="{FF2B5EF4-FFF2-40B4-BE49-F238E27FC236}">
                <a16:creationId xmlns:a16="http://schemas.microsoft.com/office/drawing/2014/main" id="{71966ED3-284C-6E72-FAED-6777225CB49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l="20366" t="20806" r="18816" b="23207"/>
          <a:stretch/>
        </p:blipFill>
        <p:spPr>
          <a:xfrm>
            <a:off x="91502" y="5956195"/>
            <a:ext cx="382345" cy="351980"/>
          </a:xfrm>
          <a:prstGeom prst="rect">
            <a:avLst/>
          </a:prstGeom>
        </p:spPr>
      </p:pic>
      <p:pic>
        <p:nvPicPr>
          <p:cNvPr id="32" name="Picture 35" descr="Picture 35">
            <a:extLst>
              <a:ext uri="{FF2B5EF4-FFF2-40B4-BE49-F238E27FC236}">
                <a16:creationId xmlns:a16="http://schemas.microsoft.com/office/drawing/2014/main" id="{880D3864-1640-D8D3-1C8E-0E9E748E2CBC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rcRect l="25258" t="18968" r="24181" b="29679"/>
          <a:stretch/>
        </p:blipFill>
        <p:spPr>
          <a:xfrm>
            <a:off x="51084" y="86494"/>
            <a:ext cx="1033906" cy="1054450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24393CD4-7EBB-27B0-406B-E0E4DC7FA7B4}"/>
              </a:ext>
            </a:extLst>
          </p:cNvPr>
          <p:cNvSpPr/>
          <p:nvPr/>
        </p:nvSpPr>
        <p:spPr>
          <a:xfrm>
            <a:off x="3958492" y="251740"/>
            <a:ext cx="4714284" cy="668572"/>
          </a:xfrm>
          <a:custGeom>
            <a:avLst/>
            <a:gdLst>
              <a:gd name="connsiteX0" fmla="*/ 0 w 4714284"/>
              <a:gd name="connsiteY0" fmla="*/ 0 h 668572"/>
              <a:gd name="connsiteX1" fmla="*/ 4714284 w 4714284"/>
              <a:gd name="connsiteY1" fmla="*/ 0 h 668572"/>
              <a:gd name="connsiteX2" fmla="*/ 4714284 w 4714284"/>
              <a:gd name="connsiteY2" fmla="*/ 668572 h 668572"/>
              <a:gd name="connsiteX3" fmla="*/ 0 w 4714284"/>
              <a:gd name="connsiteY3" fmla="*/ 668572 h 668572"/>
              <a:gd name="connsiteX4" fmla="*/ 0 w 4714284"/>
              <a:gd name="connsiteY4" fmla="*/ 0 h 668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14284" h="668572" fill="none" extrusionOk="0">
                <a:moveTo>
                  <a:pt x="0" y="0"/>
                </a:moveTo>
                <a:cubicBezTo>
                  <a:pt x="1437045" y="-33775"/>
                  <a:pt x="2440853" y="138873"/>
                  <a:pt x="4714284" y="0"/>
                </a:cubicBezTo>
                <a:cubicBezTo>
                  <a:pt x="4660911" y="123024"/>
                  <a:pt x="4763678" y="479466"/>
                  <a:pt x="4714284" y="668572"/>
                </a:cubicBezTo>
                <a:cubicBezTo>
                  <a:pt x="3688324" y="531242"/>
                  <a:pt x="607242" y="530716"/>
                  <a:pt x="0" y="668572"/>
                </a:cubicBezTo>
                <a:cubicBezTo>
                  <a:pt x="33018" y="365133"/>
                  <a:pt x="-46601" y="123293"/>
                  <a:pt x="0" y="0"/>
                </a:cubicBezTo>
                <a:close/>
              </a:path>
              <a:path w="4714284" h="668572" stroke="0" extrusionOk="0">
                <a:moveTo>
                  <a:pt x="0" y="0"/>
                </a:moveTo>
                <a:cubicBezTo>
                  <a:pt x="2210878" y="-101487"/>
                  <a:pt x="3746922" y="-162162"/>
                  <a:pt x="4714284" y="0"/>
                </a:cubicBezTo>
                <a:cubicBezTo>
                  <a:pt x="4771982" y="280801"/>
                  <a:pt x="4740369" y="523611"/>
                  <a:pt x="4714284" y="668572"/>
                </a:cubicBezTo>
                <a:cubicBezTo>
                  <a:pt x="2882443" y="718637"/>
                  <a:pt x="949433" y="510123"/>
                  <a:pt x="0" y="668572"/>
                </a:cubicBezTo>
                <a:cubicBezTo>
                  <a:pt x="-47363" y="472522"/>
                  <a:pt x="-19955" y="142625"/>
                  <a:pt x="0" y="0"/>
                </a:cubicBezTo>
                <a:close/>
              </a:path>
            </a:pathLst>
          </a:custGeom>
          <a:solidFill>
            <a:schemeClr val="bg2"/>
          </a:solidFill>
          <a:ln>
            <a:solidFill>
              <a:schemeClr val="accent4"/>
            </a:solidFill>
            <a:extLst>
              <a:ext uri="{C807C97D-BFC1-408E-A445-0C87EB9F89A2}">
                <ask:lineSketchStyleProps xmlns:ask="http://schemas.microsoft.com/office/drawing/2018/sketchyshapes" sd="981765707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صنفي الكلمات التالية مع ما يناسبها .</a:t>
            </a:r>
          </a:p>
        </p:txBody>
      </p:sp>
      <p:sp>
        <p:nvSpPr>
          <p:cNvPr id="3" name="شكل بيضاوي 2">
            <a:extLst>
              <a:ext uri="{FF2B5EF4-FFF2-40B4-BE49-F238E27FC236}">
                <a16:creationId xmlns:a16="http://schemas.microsoft.com/office/drawing/2014/main" id="{4DF9B5BD-325E-1787-2C97-AE25A5551C63}"/>
              </a:ext>
            </a:extLst>
          </p:cNvPr>
          <p:cNvSpPr/>
          <p:nvPr/>
        </p:nvSpPr>
        <p:spPr>
          <a:xfrm>
            <a:off x="7291314" y="2223460"/>
            <a:ext cx="2762923" cy="2753957"/>
          </a:xfrm>
          <a:prstGeom prst="ellipse">
            <a:avLst/>
          </a:prstGeom>
          <a:solidFill>
            <a:srgbClr val="F59700"/>
          </a:solidFill>
          <a:ln>
            <a:solidFill>
              <a:srgbClr val="F597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الأعداد الصحيحة الموجبة</a:t>
            </a:r>
          </a:p>
        </p:txBody>
      </p:sp>
      <p:sp>
        <p:nvSpPr>
          <p:cNvPr id="4" name="شكل بيضاوي 3">
            <a:extLst>
              <a:ext uri="{FF2B5EF4-FFF2-40B4-BE49-F238E27FC236}">
                <a16:creationId xmlns:a16="http://schemas.microsoft.com/office/drawing/2014/main" id="{62BCFC67-ED19-CC80-21BA-3AD2BACE0046}"/>
              </a:ext>
            </a:extLst>
          </p:cNvPr>
          <p:cNvSpPr/>
          <p:nvPr/>
        </p:nvSpPr>
        <p:spPr>
          <a:xfrm>
            <a:off x="2387620" y="2223459"/>
            <a:ext cx="2762923" cy="2753957"/>
          </a:xfrm>
          <a:prstGeom prst="ellipse">
            <a:avLst/>
          </a:prstGeom>
          <a:solidFill>
            <a:srgbClr val="F59700"/>
          </a:solidFill>
          <a:ln>
            <a:solidFill>
              <a:srgbClr val="F597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الأعداد الصحيحة السالبة</a:t>
            </a:r>
          </a:p>
        </p:txBody>
      </p:sp>
      <p:sp>
        <p:nvSpPr>
          <p:cNvPr id="9" name="شكل بيضاوي 8">
            <a:extLst>
              <a:ext uri="{FF2B5EF4-FFF2-40B4-BE49-F238E27FC236}">
                <a16:creationId xmlns:a16="http://schemas.microsoft.com/office/drawing/2014/main" id="{07E9A0CD-15B6-66F2-72EE-592630D461E3}"/>
              </a:ext>
            </a:extLst>
          </p:cNvPr>
          <p:cNvSpPr/>
          <p:nvPr/>
        </p:nvSpPr>
        <p:spPr>
          <a:xfrm>
            <a:off x="9640831" y="2400861"/>
            <a:ext cx="1007684" cy="952052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فوق</a:t>
            </a:r>
          </a:p>
        </p:txBody>
      </p:sp>
      <p:sp>
        <p:nvSpPr>
          <p:cNvPr id="35" name="شكل بيضاوي 34">
            <a:extLst>
              <a:ext uri="{FF2B5EF4-FFF2-40B4-BE49-F238E27FC236}">
                <a16:creationId xmlns:a16="http://schemas.microsoft.com/office/drawing/2014/main" id="{026F5996-7D38-5D2C-805D-025A45A0F050}"/>
              </a:ext>
            </a:extLst>
          </p:cNvPr>
          <p:cNvSpPr/>
          <p:nvPr/>
        </p:nvSpPr>
        <p:spPr>
          <a:xfrm>
            <a:off x="9310931" y="4333164"/>
            <a:ext cx="1007684" cy="952052"/>
          </a:xfrm>
          <a:prstGeom prst="ellipse">
            <a:avLst/>
          </a:prstGeom>
          <a:solidFill>
            <a:srgbClr val="E9D7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أكثر</a:t>
            </a:r>
          </a:p>
        </p:txBody>
      </p:sp>
      <p:sp>
        <p:nvSpPr>
          <p:cNvPr id="36" name="شكل بيضاوي 35">
            <a:extLst>
              <a:ext uri="{FF2B5EF4-FFF2-40B4-BE49-F238E27FC236}">
                <a16:creationId xmlns:a16="http://schemas.microsoft.com/office/drawing/2014/main" id="{DE375B24-B7CC-6120-A8BD-08C0407A00B8}"/>
              </a:ext>
            </a:extLst>
          </p:cNvPr>
          <p:cNvSpPr/>
          <p:nvPr/>
        </p:nvSpPr>
        <p:spPr>
          <a:xfrm>
            <a:off x="2012769" y="4149053"/>
            <a:ext cx="1007684" cy="952052"/>
          </a:xfrm>
          <a:prstGeom prst="ellipse">
            <a:avLst/>
          </a:prstGeom>
          <a:solidFill>
            <a:srgbClr val="4A85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انخفاض</a:t>
            </a:r>
          </a:p>
        </p:txBody>
      </p:sp>
      <p:sp>
        <p:nvSpPr>
          <p:cNvPr id="37" name="شكل بيضاوي 36">
            <a:extLst>
              <a:ext uri="{FF2B5EF4-FFF2-40B4-BE49-F238E27FC236}">
                <a16:creationId xmlns:a16="http://schemas.microsoft.com/office/drawing/2014/main" id="{CEA2C91A-0B9F-A9B6-E9A1-DF40F3265D17}"/>
              </a:ext>
            </a:extLst>
          </p:cNvPr>
          <p:cNvSpPr/>
          <p:nvPr/>
        </p:nvSpPr>
        <p:spPr>
          <a:xfrm>
            <a:off x="4651859" y="3935646"/>
            <a:ext cx="1007684" cy="952052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أسفل</a:t>
            </a:r>
          </a:p>
        </p:txBody>
      </p:sp>
      <p:sp>
        <p:nvSpPr>
          <p:cNvPr id="38" name="شكل بيضاوي 37">
            <a:extLst>
              <a:ext uri="{FF2B5EF4-FFF2-40B4-BE49-F238E27FC236}">
                <a16:creationId xmlns:a16="http://schemas.microsoft.com/office/drawing/2014/main" id="{CCC31774-E97B-AF63-8B52-CAF7DA927C13}"/>
              </a:ext>
            </a:extLst>
          </p:cNvPr>
          <p:cNvSpPr/>
          <p:nvPr/>
        </p:nvSpPr>
        <p:spPr>
          <a:xfrm>
            <a:off x="2871020" y="4664958"/>
            <a:ext cx="1007684" cy="952052"/>
          </a:xfrm>
          <a:prstGeom prst="ellipse">
            <a:avLst/>
          </a:prstGeom>
          <a:solidFill>
            <a:srgbClr val="9F5F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تحت</a:t>
            </a:r>
          </a:p>
        </p:txBody>
      </p:sp>
      <p:sp>
        <p:nvSpPr>
          <p:cNvPr id="39" name="شكل بيضاوي 38">
            <a:extLst>
              <a:ext uri="{FF2B5EF4-FFF2-40B4-BE49-F238E27FC236}">
                <a16:creationId xmlns:a16="http://schemas.microsoft.com/office/drawing/2014/main" id="{10490349-3143-7999-0674-669B830FF7B6}"/>
              </a:ext>
            </a:extLst>
          </p:cNvPr>
          <p:cNvSpPr/>
          <p:nvPr/>
        </p:nvSpPr>
        <p:spPr>
          <a:xfrm>
            <a:off x="6802351" y="2465406"/>
            <a:ext cx="1007684" cy="952052"/>
          </a:xfrm>
          <a:prstGeom prst="ellipse">
            <a:avLst/>
          </a:prstGeom>
          <a:solidFill>
            <a:srgbClr val="D8B9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ارتفاع</a:t>
            </a:r>
          </a:p>
        </p:txBody>
      </p:sp>
      <p:sp>
        <p:nvSpPr>
          <p:cNvPr id="40" name="شكل بيضاوي 39">
            <a:extLst>
              <a:ext uri="{FF2B5EF4-FFF2-40B4-BE49-F238E27FC236}">
                <a16:creationId xmlns:a16="http://schemas.microsoft.com/office/drawing/2014/main" id="{B5D27BFF-39F5-45D1-8563-31EDF769B06D}"/>
              </a:ext>
            </a:extLst>
          </p:cNvPr>
          <p:cNvSpPr/>
          <p:nvPr/>
        </p:nvSpPr>
        <p:spPr>
          <a:xfrm>
            <a:off x="9844258" y="3417458"/>
            <a:ext cx="1007684" cy="952052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أمام</a:t>
            </a:r>
          </a:p>
        </p:txBody>
      </p:sp>
      <p:sp>
        <p:nvSpPr>
          <p:cNvPr id="41" name="شكل بيضاوي 40">
            <a:extLst>
              <a:ext uri="{FF2B5EF4-FFF2-40B4-BE49-F238E27FC236}">
                <a16:creationId xmlns:a16="http://schemas.microsoft.com/office/drawing/2014/main" id="{0A0477BF-965F-634C-6D50-DDA09187FD46}"/>
              </a:ext>
            </a:extLst>
          </p:cNvPr>
          <p:cNvSpPr/>
          <p:nvPr/>
        </p:nvSpPr>
        <p:spPr>
          <a:xfrm>
            <a:off x="4498173" y="2045955"/>
            <a:ext cx="1007684" cy="952052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أقل</a:t>
            </a:r>
          </a:p>
        </p:txBody>
      </p:sp>
      <p:sp>
        <p:nvSpPr>
          <p:cNvPr id="42" name="شكل بيضاوي 41">
            <a:extLst>
              <a:ext uri="{FF2B5EF4-FFF2-40B4-BE49-F238E27FC236}">
                <a16:creationId xmlns:a16="http://schemas.microsoft.com/office/drawing/2014/main" id="{B7005C4F-C1CC-EA82-CD96-3ED7A91A6005}"/>
              </a:ext>
            </a:extLst>
          </p:cNvPr>
          <p:cNvSpPr/>
          <p:nvPr/>
        </p:nvSpPr>
        <p:spPr>
          <a:xfrm>
            <a:off x="7258132" y="4411672"/>
            <a:ext cx="1007684" cy="952052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اعلى</a:t>
            </a:r>
          </a:p>
        </p:txBody>
      </p:sp>
      <p:sp>
        <p:nvSpPr>
          <p:cNvPr id="43" name="شكل بيضاوي 42">
            <a:extLst>
              <a:ext uri="{FF2B5EF4-FFF2-40B4-BE49-F238E27FC236}">
                <a16:creationId xmlns:a16="http://schemas.microsoft.com/office/drawing/2014/main" id="{B5EDDDE9-FD50-2461-D395-BA5CB08C6571}"/>
              </a:ext>
            </a:extLst>
          </p:cNvPr>
          <p:cNvSpPr/>
          <p:nvPr/>
        </p:nvSpPr>
        <p:spPr>
          <a:xfrm>
            <a:off x="4755029" y="2960092"/>
            <a:ext cx="1007684" cy="952052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خلف</a:t>
            </a:r>
          </a:p>
        </p:txBody>
      </p:sp>
      <p:sp>
        <p:nvSpPr>
          <p:cNvPr id="44" name="شكل بيضاوي 43">
            <a:extLst>
              <a:ext uri="{FF2B5EF4-FFF2-40B4-BE49-F238E27FC236}">
                <a16:creationId xmlns:a16="http://schemas.microsoft.com/office/drawing/2014/main" id="{16DEB9B0-1C68-C90A-0A2B-1E242A7E845A}"/>
              </a:ext>
            </a:extLst>
          </p:cNvPr>
          <p:cNvSpPr/>
          <p:nvPr/>
        </p:nvSpPr>
        <p:spPr>
          <a:xfrm>
            <a:off x="6789252" y="3459620"/>
            <a:ext cx="1007684" cy="952052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ربح</a:t>
            </a:r>
          </a:p>
        </p:txBody>
      </p:sp>
      <p:sp>
        <p:nvSpPr>
          <p:cNvPr id="45" name="شكل بيضاوي 44">
            <a:extLst>
              <a:ext uri="{FF2B5EF4-FFF2-40B4-BE49-F238E27FC236}">
                <a16:creationId xmlns:a16="http://schemas.microsoft.com/office/drawing/2014/main" id="{D6791CD5-9675-D405-AF19-9FFE656C2BBE}"/>
              </a:ext>
            </a:extLst>
          </p:cNvPr>
          <p:cNvSpPr/>
          <p:nvPr/>
        </p:nvSpPr>
        <p:spPr>
          <a:xfrm>
            <a:off x="8298089" y="4718028"/>
            <a:ext cx="1007684" cy="952052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توفير</a:t>
            </a:r>
          </a:p>
        </p:txBody>
      </p:sp>
      <p:sp>
        <p:nvSpPr>
          <p:cNvPr id="46" name="شكل بيضاوي 45">
            <a:extLst>
              <a:ext uri="{FF2B5EF4-FFF2-40B4-BE49-F238E27FC236}">
                <a16:creationId xmlns:a16="http://schemas.microsoft.com/office/drawing/2014/main" id="{1E884A24-6BF4-D63F-3CAD-487ABB8BECF1}"/>
              </a:ext>
            </a:extLst>
          </p:cNvPr>
          <p:cNvSpPr/>
          <p:nvPr/>
        </p:nvSpPr>
        <p:spPr>
          <a:xfrm>
            <a:off x="1883778" y="2223459"/>
            <a:ext cx="1007684" cy="952052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خسارة</a:t>
            </a:r>
          </a:p>
        </p:txBody>
      </p:sp>
      <p:sp>
        <p:nvSpPr>
          <p:cNvPr id="47" name="شكل بيضاوي 46">
            <a:extLst>
              <a:ext uri="{FF2B5EF4-FFF2-40B4-BE49-F238E27FC236}">
                <a16:creationId xmlns:a16="http://schemas.microsoft.com/office/drawing/2014/main" id="{60C83F34-FE8F-B0C9-CE15-67A894ABD404}"/>
              </a:ext>
            </a:extLst>
          </p:cNvPr>
          <p:cNvSpPr/>
          <p:nvPr/>
        </p:nvSpPr>
        <p:spPr>
          <a:xfrm>
            <a:off x="3883639" y="4571315"/>
            <a:ext cx="1007684" cy="952052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سحب</a:t>
            </a:r>
          </a:p>
        </p:txBody>
      </p:sp>
      <p:sp>
        <p:nvSpPr>
          <p:cNvPr id="48" name="شكل بيضاوي 47">
            <a:extLst>
              <a:ext uri="{FF2B5EF4-FFF2-40B4-BE49-F238E27FC236}">
                <a16:creationId xmlns:a16="http://schemas.microsoft.com/office/drawing/2014/main" id="{5CDDBE61-AF73-272D-53C7-A4A715D65CE3}"/>
              </a:ext>
            </a:extLst>
          </p:cNvPr>
          <p:cNvSpPr/>
          <p:nvPr/>
        </p:nvSpPr>
        <p:spPr>
          <a:xfrm>
            <a:off x="1793342" y="3186256"/>
            <a:ext cx="1007684" cy="952052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دون</a:t>
            </a:r>
          </a:p>
        </p:txBody>
      </p:sp>
    </p:spTree>
    <p:extLst>
      <p:ext uri="{BB962C8B-B14F-4D97-AF65-F5344CB8AC3E}">
        <p14:creationId xmlns:p14="http://schemas.microsoft.com/office/powerpoint/2010/main" val="1056962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000"/>
                            </p:stCondLst>
                            <p:childTnLst>
                              <p:par>
                                <p:cTn id="3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500"/>
                            </p:stCondLst>
                            <p:childTnLst>
                              <p:par>
                                <p:cTn id="4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0"/>
                            </p:stCondLst>
                            <p:childTnLst>
                              <p:par>
                                <p:cTn id="4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500"/>
                            </p:stCondLst>
                            <p:childTnLst>
                              <p:par>
                                <p:cTn id="4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6000"/>
                            </p:stCondLst>
                            <p:childTnLst>
                              <p:par>
                                <p:cTn id="5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500"/>
                            </p:stCondLst>
                            <p:childTnLst>
                              <p:par>
                                <p:cTn id="56" presetID="2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7500"/>
                            </p:stCondLst>
                            <p:childTnLst>
                              <p:par>
                                <p:cTn id="6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8000"/>
                            </p:stCondLst>
                            <p:childTnLst>
                              <p:par>
                                <p:cTn id="6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8500"/>
                            </p:stCondLst>
                            <p:childTnLst>
                              <p:par>
                                <p:cTn id="6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9000"/>
                            </p:stCondLst>
                            <p:childTnLst>
                              <p:par>
                                <p:cTn id="7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9500"/>
                            </p:stCondLst>
                            <p:childTnLst>
                              <p:par>
                                <p:cTn id="7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000"/>
                            </p:stCondLst>
                            <p:childTnLst>
                              <p:par>
                                <p:cTn id="8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500"/>
                            </p:stCondLst>
                            <p:childTnLst>
                              <p:par>
                                <p:cTn id="8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9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رسم 6" descr="شبكه بدوائر صغيره">
            <a:extLst>
              <a:ext uri="{FF2B5EF4-FFF2-40B4-BE49-F238E27FC236}">
                <a16:creationId xmlns:a16="http://schemas.microsoft.com/office/drawing/2014/main" id="{E5D65CC9-4483-E6DB-0B84-154C50E2E14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1765" b="16684"/>
          <a:stretch/>
        </p:blipFill>
        <p:spPr>
          <a:xfrm>
            <a:off x="10989085" y="-511371"/>
            <a:ext cx="1537598" cy="1961030"/>
          </a:xfrm>
          <a:prstGeom prst="rect">
            <a:avLst/>
          </a:prstGeom>
        </p:spPr>
      </p:pic>
      <p:pic>
        <p:nvPicPr>
          <p:cNvPr id="17" name="رسم 16" descr="شكل ركن عضوي">
            <a:extLst>
              <a:ext uri="{FF2B5EF4-FFF2-40B4-BE49-F238E27FC236}">
                <a16:creationId xmlns:a16="http://schemas.microsoft.com/office/drawing/2014/main" id="{844630ED-D591-A489-630C-782CF27190E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b="36863"/>
          <a:stretch/>
        </p:blipFill>
        <p:spPr>
          <a:xfrm rot="16200000">
            <a:off x="435226" y="5166735"/>
            <a:ext cx="1246317" cy="2061880"/>
          </a:xfrm>
          <a:prstGeom prst="rect">
            <a:avLst/>
          </a:prstGeom>
        </p:spPr>
      </p:pic>
      <p:pic>
        <p:nvPicPr>
          <p:cNvPr id="19" name="رسم 18" descr="دوائر مزخرفه">
            <a:extLst>
              <a:ext uri="{FF2B5EF4-FFF2-40B4-BE49-F238E27FC236}">
                <a16:creationId xmlns:a16="http://schemas.microsoft.com/office/drawing/2014/main" id="{EB763C80-47BB-C3A7-4B3E-4B35A13A951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20366" t="20806" r="18816" b="23207"/>
          <a:stretch/>
        </p:blipFill>
        <p:spPr>
          <a:xfrm>
            <a:off x="803910" y="6449297"/>
            <a:ext cx="382345" cy="351980"/>
          </a:xfrm>
          <a:prstGeom prst="rect">
            <a:avLst/>
          </a:prstGeom>
        </p:spPr>
      </p:pic>
      <p:pic>
        <p:nvPicPr>
          <p:cNvPr id="21" name="صورة 20">
            <a:extLst>
              <a:ext uri="{FF2B5EF4-FFF2-40B4-BE49-F238E27FC236}">
                <a16:creationId xmlns:a16="http://schemas.microsoft.com/office/drawing/2014/main" id="{D1D1D37F-C700-ADFF-B37F-0D739897F39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8075" y="5895391"/>
            <a:ext cx="1403925" cy="962608"/>
          </a:xfrm>
          <a:prstGeom prst="rect">
            <a:avLst/>
          </a:prstGeom>
        </p:spPr>
      </p:pic>
      <p:sp>
        <p:nvSpPr>
          <p:cNvPr id="27" name="مستطيل 26">
            <a:extLst>
              <a:ext uri="{FF2B5EF4-FFF2-40B4-BE49-F238E27FC236}">
                <a16:creationId xmlns:a16="http://schemas.microsoft.com/office/drawing/2014/main" id="{5C6848AD-E49F-6267-EC57-CBB7500D2FB3}"/>
              </a:ext>
            </a:extLst>
          </p:cNvPr>
          <p:cNvSpPr/>
          <p:nvPr/>
        </p:nvSpPr>
        <p:spPr>
          <a:xfrm>
            <a:off x="27442" y="56722"/>
            <a:ext cx="12092840" cy="6764111"/>
          </a:xfrm>
          <a:custGeom>
            <a:avLst/>
            <a:gdLst>
              <a:gd name="connsiteX0" fmla="*/ 0 w 12092840"/>
              <a:gd name="connsiteY0" fmla="*/ 0 h 6764111"/>
              <a:gd name="connsiteX1" fmla="*/ 309039 w 12092840"/>
              <a:gd name="connsiteY1" fmla="*/ 0 h 6764111"/>
              <a:gd name="connsiteX2" fmla="*/ 739007 w 12092840"/>
              <a:gd name="connsiteY2" fmla="*/ 0 h 6764111"/>
              <a:gd name="connsiteX3" fmla="*/ 1289903 w 12092840"/>
              <a:gd name="connsiteY3" fmla="*/ 0 h 6764111"/>
              <a:gd name="connsiteX4" fmla="*/ 1719871 w 12092840"/>
              <a:gd name="connsiteY4" fmla="*/ 0 h 6764111"/>
              <a:gd name="connsiteX5" fmla="*/ 2149838 w 12092840"/>
              <a:gd name="connsiteY5" fmla="*/ 0 h 6764111"/>
              <a:gd name="connsiteX6" fmla="*/ 3063519 w 12092840"/>
              <a:gd name="connsiteY6" fmla="*/ 0 h 6764111"/>
              <a:gd name="connsiteX7" fmla="*/ 3614416 w 12092840"/>
              <a:gd name="connsiteY7" fmla="*/ 0 h 6764111"/>
              <a:gd name="connsiteX8" fmla="*/ 4044383 w 12092840"/>
              <a:gd name="connsiteY8" fmla="*/ 0 h 6764111"/>
              <a:gd name="connsiteX9" fmla="*/ 4353422 w 12092840"/>
              <a:gd name="connsiteY9" fmla="*/ 0 h 6764111"/>
              <a:gd name="connsiteX10" fmla="*/ 5025247 w 12092840"/>
              <a:gd name="connsiteY10" fmla="*/ 0 h 6764111"/>
              <a:gd name="connsiteX11" fmla="*/ 5455214 w 12092840"/>
              <a:gd name="connsiteY11" fmla="*/ 0 h 6764111"/>
              <a:gd name="connsiteX12" fmla="*/ 6006111 w 12092840"/>
              <a:gd name="connsiteY12" fmla="*/ 0 h 6764111"/>
              <a:gd name="connsiteX13" fmla="*/ 6315150 w 12092840"/>
              <a:gd name="connsiteY13" fmla="*/ 0 h 6764111"/>
              <a:gd name="connsiteX14" fmla="*/ 7228831 w 12092840"/>
              <a:gd name="connsiteY14" fmla="*/ 0 h 6764111"/>
              <a:gd name="connsiteX15" fmla="*/ 7537870 w 12092840"/>
              <a:gd name="connsiteY15" fmla="*/ 0 h 6764111"/>
              <a:gd name="connsiteX16" fmla="*/ 7967838 w 12092840"/>
              <a:gd name="connsiteY16" fmla="*/ 0 h 6764111"/>
              <a:gd name="connsiteX17" fmla="*/ 8276877 w 12092840"/>
              <a:gd name="connsiteY17" fmla="*/ 0 h 6764111"/>
              <a:gd name="connsiteX18" fmla="*/ 9190558 w 12092840"/>
              <a:gd name="connsiteY18" fmla="*/ 0 h 6764111"/>
              <a:gd name="connsiteX19" fmla="*/ 9499598 w 12092840"/>
              <a:gd name="connsiteY19" fmla="*/ 0 h 6764111"/>
              <a:gd name="connsiteX20" fmla="*/ 9808637 w 12092840"/>
              <a:gd name="connsiteY20" fmla="*/ 0 h 6764111"/>
              <a:gd name="connsiteX21" fmla="*/ 10359533 w 12092840"/>
              <a:gd name="connsiteY21" fmla="*/ 0 h 6764111"/>
              <a:gd name="connsiteX22" fmla="*/ 10668572 w 12092840"/>
              <a:gd name="connsiteY22" fmla="*/ 0 h 6764111"/>
              <a:gd name="connsiteX23" fmla="*/ 10977611 w 12092840"/>
              <a:gd name="connsiteY23" fmla="*/ 0 h 6764111"/>
              <a:gd name="connsiteX24" fmla="*/ 11286651 w 12092840"/>
              <a:gd name="connsiteY24" fmla="*/ 0 h 6764111"/>
              <a:gd name="connsiteX25" fmla="*/ 12092840 w 12092840"/>
              <a:gd name="connsiteY25" fmla="*/ 0 h 6764111"/>
              <a:gd name="connsiteX26" fmla="*/ 12092840 w 12092840"/>
              <a:gd name="connsiteY26" fmla="*/ 676411 h 6764111"/>
              <a:gd name="connsiteX27" fmla="*/ 12092840 w 12092840"/>
              <a:gd name="connsiteY27" fmla="*/ 1285181 h 6764111"/>
              <a:gd name="connsiteX28" fmla="*/ 12092840 w 12092840"/>
              <a:gd name="connsiteY28" fmla="*/ 1826310 h 6764111"/>
              <a:gd name="connsiteX29" fmla="*/ 12092840 w 12092840"/>
              <a:gd name="connsiteY29" fmla="*/ 2299798 h 6764111"/>
              <a:gd name="connsiteX30" fmla="*/ 12092840 w 12092840"/>
              <a:gd name="connsiteY30" fmla="*/ 2840927 h 6764111"/>
              <a:gd name="connsiteX31" fmla="*/ 12092840 w 12092840"/>
              <a:gd name="connsiteY31" fmla="*/ 3517338 h 6764111"/>
              <a:gd name="connsiteX32" fmla="*/ 12092840 w 12092840"/>
              <a:gd name="connsiteY32" fmla="*/ 4329031 h 6764111"/>
              <a:gd name="connsiteX33" fmla="*/ 12092840 w 12092840"/>
              <a:gd name="connsiteY33" fmla="*/ 5005442 h 6764111"/>
              <a:gd name="connsiteX34" fmla="*/ 12092840 w 12092840"/>
              <a:gd name="connsiteY34" fmla="*/ 5749494 h 6764111"/>
              <a:gd name="connsiteX35" fmla="*/ 12092840 w 12092840"/>
              <a:gd name="connsiteY35" fmla="*/ 6764111 h 6764111"/>
              <a:gd name="connsiteX36" fmla="*/ 11783801 w 12092840"/>
              <a:gd name="connsiteY36" fmla="*/ 6764111 h 6764111"/>
              <a:gd name="connsiteX37" fmla="*/ 11474762 w 12092840"/>
              <a:gd name="connsiteY37" fmla="*/ 6764111 h 6764111"/>
              <a:gd name="connsiteX38" fmla="*/ 10923865 w 12092840"/>
              <a:gd name="connsiteY38" fmla="*/ 6764111 h 6764111"/>
              <a:gd name="connsiteX39" fmla="*/ 10131113 w 12092840"/>
              <a:gd name="connsiteY39" fmla="*/ 6764111 h 6764111"/>
              <a:gd name="connsiteX40" fmla="*/ 9459288 w 12092840"/>
              <a:gd name="connsiteY40" fmla="*/ 6764111 h 6764111"/>
              <a:gd name="connsiteX41" fmla="*/ 9150249 w 12092840"/>
              <a:gd name="connsiteY41" fmla="*/ 6764111 h 6764111"/>
              <a:gd name="connsiteX42" fmla="*/ 8720281 w 12092840"/>
              <a:gd name="connsiteY42" fmla="*/ 6764111 h 6764111"/>
              <a:gd name="connsiteX43" fmla="*/ 7927528 w 12092840"/>
              <a:gd name="connsiteY43" fmla="*/ 6764111 h 6764111"/>
              <a:gd name="connsiteX44" fmla="*/ 7497561 w 12092840"/>
              <a:gd name="connsiteY44" fmla="*/ 6764111 h 6764111"/>
              <a:gd name="connsiteX45" fmla="*/ 6704808 w 12092840"/>
              <a:gd name="connsiteY45" fmla="*/ 6764111 h 6764111"/>
              <a:gd name="connsiteX46" fmla="*/ 6153912 w 12092840"/>
              <a:gd name="connsiteY46" fmla="*/ 6764111 h 6764111"/>
              <a:gd name="connsiteX47" fmla="*/ 5723944 w 12092840"/>
              <a:gd name="connsiteY47" fmla="*/ 6764111 h 6764111"/>
              <a:gd name="connsiteX48" fmla="*/ 5173048 w 12092840"/>
              <a:gd name="connsiteY48" fmla="*/ 6764111 h 6764111"/>
              <a:gd name="connsiteX49" fmla="*/ 4501224 w 12092840"/>
              <a:gd name="connsiteY49" fmla="*/ 6764111 h 6764111"/>
              <a:gd name="connsiteX50" fmla="*/ 3587543 w 12092840"/>
              <a:gd name="connsiteY50" fmla="*/ 6764111 h 6764111"/>
              <a:gd name="connsiteX51" fmla="*/ 3157575 w 12092840"/>
              <a:gd name="connsiteY51" fmla="*/ 6764111 h 6764111"/>
              <a:gd name="connsiteX52" fmla="*/ 2364822 w 12092840"/>
              <a:gd name="connsiteY52" fmla="*/ 6764111 h 6764111"/>
              <a:gd name="connsiteX53" fmla="*/ 1451141 w 12092840"/>
              <a:gd name="connsiteY53" fmla="*/ 6764111 h 6764111"/>
              <a:gd name="connsiteX54" fmla="*/ 900245 w 12092840"/>
              <a:gd name="connsiteY54" fmla="*/ 6764111 h 6764111"/>
              <a:gd name="connsiteX55" fmla="*/ 0 w 12092840"/>
              <a:gd name="connsiteY55" fmla="*/ 6764111 h 6764111"/>
              <a:gd name="connsiteX56" fmla="*/ 0 w 12092840"/>
              <a:gd name="connsiteY56" fmla="*/ 6222982 h 6764111"/>
              <a:gd name="connsiteX57" fmla="*/ 0 w 12092840"/>
              <a:gd name="connsiteY57" fmla="*/ 5411289 h 6764111"/>
              <a:gd name="connsiteX58" fmla="*/ 0 w 12092840"/>
              <a:gd name="connsiteY58" fmla="*/ 4667237 h 6764111"/>
              <a:gd name="connsiteX59" fmla="*/ 0 w 12092840"/>
              <a:gd name="connsiteY59" fmla="*/ 3923184 h 6764111"/>
              <a:gd name="connsiteX60" fmla="*/ 0 w 12092840"/>
              <a:gd name="connsiteY60" fmla="*/ 3111491 h 6764111"/>
              <a:gd name="connsiteX61" fmla="*/ 0 w 12092840"/>
              <a:gd name="connsiteY61" fmla="*/ 2502721 h 6764111"/>
              <a:gd name="connsiteX62" fmla="*/ 0 w 12092840"/>
              <a:gd name="connsiteY62" fmla="*/ 1758669 h 6764111"/>
              <a:gd name="connsiteX63" fmla="*/ 0 w 12092840"/>
              <a:gd name="connsiteY63" fmla="*/ 1082258 h 6764111"/>
              <a:gd name="connsiteX64" fmla="*/ 0 w 12092840"/>
              <a:gd name="connsiteY64" fmla="*/ 608770 h 6764111"/>
              <a:gd name="connsiteX65" fmla="*/ 0 w 12092840"/>
              <a:gd name="connsiteY65" fmla="*/ 0 h 6764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2092840" h="6764111" extrusionOk="0">
                <a:moveTo>
                  <a:pt x="0" y="0"/>
                </a:moveTo>
                <a:cubicBezTo>
                  <a:pt x="98240" y="7157"/>
                  <a:pt x="223898" y="13121"/>
                  <a:pt x="309039" y="0"/>
                </a:cubicBezTo>
                <a:cubicBezTo>
                  <a:pt x="394180" y="-13121"/>
                  <a:pt x="636879" y="-15751"/>
                  <a:pt x="739007" y="0"/>
                </a:cubicBezTo>
                <a:cubicBezTo>
                  <a:pt x="841135" y="15751"/>
                  <a:pt x="1110180" y="-2899"/>
                  <a:pt x="1289903" y="0"/>
                </a:cubicBezTo>
                <a:cubicBezTo>
                  <a:pt x="1469626" y="2899"/>
                  <a:pt x="1592716" y="-20574"/>
                  <a:pt x="1719871" y="0"/>
                </a:cubicBezTo>
                <a:cubicBezTo>
                  <a:pt x="1847026" y="20574"/>
                  <a:pt x="1977600" y="16038"/>
                  <a:pt x="2149838" y="0"/>
                </a:cubicBezTo>
                <a:cubicBezTo>
                  <a:pt x="2322076" y="-16038"/>
                  <a:pt x="2607758" y="11371"/>
                  <a:pt x="3063519" y="0"/>
                </a:cubicBezTo>
                <a:cubicBezTo>
                  <a:pt x="3519280" y="-11371"/>
                  <a:pt x="3437034" y="807"/>
                  <a:pt x="3614416" y="0"/>
                </a:cubicBezTo>
                <a:cubicBezTo>
                  <a:pt x="3791798" y="-807"/>
                  <a:pt x="3834832" y="-6870"/>
                  <a:pt x="4044383" y="0"/>
                </a:cubicBezTo>
                <a:cubicBezTo>
                  <a:pt x="4253934" y="6870"/>
                  <a:pt x="4262039" y="-14979"/>
                  <a:pt x="4353422" y="0"/>
                </a:cubicBezTo>
                <a:cubicBezTo>
                  <a:pt x="4444805" y="14979"/>
                  <a:pt x="4805751" y="-13590"/>
                  <a:pt x="5025247" y="0"/>
                </a:cubicBezTo>
                <a:cubicBezTo>
                  <a:pt x="5244744" y="13590"/>
                  <a:pt x="5300502" y="-7522"/>
                  <a:pt x="5455214" y="0"/>
                </a:cubicBezTo>
                <a:cubicBezTo>
                  <a:pt x="5609926" y="7522"/>
                  <a:pt x="5821281" y="19664"/>
                  <a:pt x="6006111" y="0"/>
                </a:cubicBezTo>
                <a:cubicBezTo>
                  <a:pt x="6190941" y="-19664"/>
                  <a:pt x="6206537" y="-2094"/>
                  <a:pt x="6315150" y="0"/>
                </a:cubicBezTo>
                <a:cubicBezTo>
                  <a:pt x="6423763" y="2094"/>
                  <a:pt x="6851071" y="15318"/>
                  <a:pt x="7228831" y="0"/>
                </a:cubicBezTo>
                <a:cubicBezTo>
                  <a:pt x="7606591" y="-15318"/>
                  <a:pt x="7472482" y="2756"/>
                  <a:pt x="7537870" y="0"/>
                </a:cubicBezTo>
                <a:cubicBezTo>
                  <a:pt x="7603258" y="-2756"/>
                  <a:pt x="7880271" y="-14390"/>
                  <a:pt x="7967838" y="0"/>
                </a:cubicBezTo>
                <a:cubicBezTo>
                  <a:pt x="8055405" y="14390"/>
                  <a:pt x="8143434" y="980"/>
                  <a:pt x="8276877" y="0"/>
                </a:cubicBezTo>
                <a:cubicBezTo>
                  <a:pt x="8410320" y="-980"/>
                  <a:pt x="8893524" y="-15717"/>
                  <a:pt x="9190558" y="0"/>
                </a:cubicBezTo>
                <a:cubicBezTo>
                  <a:pt x="9487592" y="15717"/>
                  <a:pt x="9418695" y="-7974"/>
                  <a:pt x="9499598" y="0"/>
                </a:cubicBezTo>
                <a:cubicBezTo>
                  <a:pt x="9580501" y="7974"/>
                  <a:pt x="9705056" y="-11897"/>
                  <a:pt x="9808637" y="0"/>
                </a:cubicBezTo>
                <a:cubicBezTo>
                  <a:pt x="9912218" y="11897"/>
                  <a:pt x="10196248" y="25609"/>
                  <a:pt x="10359533" y="0"/>
                </a:cubicBezTo>
                <a:cubicBezTo>
                  <a:pt x="10522818" y="-25609"/>
                  <a:pt x="10565407" y="7492"/>
                  <a:pt x="10668572" y="0"/>
                </a:cubicBezTo>
                <a:cubicBezTo>
                  <a:pt x="10771737" y="-7492"/>
                  <a:pt x="10881796" y="6174"/>
                  <a:pt x="10977611" y="0"/>
                </a:cubicBezTo>
                <a:cubicBezTo>
                  <a:pt x="11073426" y="-6174"/>
                  <a:pt x="11200583" y="7084"/>
                  <a:pt x="11286651" y="0"/>
                </a:cubicBezTo>
                <a:cubicBezTo>
                  <a:pt x="11372719" y="-7084"/>
                  <a:pt x="11778643" y="17386"/>
                  <a:pt x="12092840" y="0"/>
                </a:cubicBezTo>
                <a:cubicBezTo>
                  <a:pt x="12105488" y="179148"/>
                  <a:pt x="12086623" y="350079"/>
                  <a:pt x="12092840" y="676411"/>
                </a:cubicBezTo>
                <a:cubicBezTo>
                  <a:pt x="12099057" y="1002743"/>
                  <a:pt x="12109762" y="1075399"/>
                  <a:pt x="12092840" y="1285181"/>
                </a:cubicBezTo>
                <a:cubicBezTo>
                  <a:pt x="12075919" y="1494963"/>
                  <a:pt x="12082772" y="1590028"/>
                  <a:pt x="12092840" y="1826310"/>
                </a:cubicBezTo>
                <a:cubicBezTo>
                  <a:pt x="12102908" y="2062592"/>
                  <a:pt x="12075577" y="2163405"/>
                  <a:pt x="12092840" y="2299798"/>
                </a:cubicBezTo>
                <a:cubicBezTo>
                  <a:pt x="12110103" y="2436191"/>
                  <a:pt x="12115114" y="2706630"/>
                  <a:pt x="12092840" y="2840927"/>
                </a:cubicBezTo>
                <a:cubicBezTo>
                  <a:pt x="12070566" y="2975224"/>
                  <a:pt x="12118502" y="3340949"/>
                  <a:pt x="12092840" y="3517338"/>
                </a:cubicBezTo>
                <a:cubicBezTo>
                  <a:pt x="12067178" y="3693727"/>
                  <a:pt x="12110263" y="4046013"/>
                  <a:pt x="12092840" y="4329031"/>
                </a:cubicBezTo>
                <a:cubicBezTo>
                  <a:pt x="12075417" y="4612049"/>
                  <a:pt x="12119268" y="4746682"/>
                  <a:pt x="12092840" y="5005442"/>
                </a:cubicBezTo>
                <a:cubicBezTo>
                  <a:pt x="12066412" y="5264202"/>
                  <a:pt x="12092416" y="5496038"/>
                  <a:pt x="12092840" y="5749494"/>
                </a:cubicBezTo>
                <a:cubicBezTo>
                  <a:pt x="12093264" y="6002950"/>
                  <a:pt x="12093228" y="6333708"/>
                  <a:pt x="12092840" y="6764111"/>
                </a:cubicBezTo>
                <a:cubicBezTo>
                  <a:pt x="11986555" y="6773226"/>
                  <a:pt x="11851206" y="6764333"/>
                  <a:pt x="11783801" y="6764111"/>
                </a:cubicBezTo>
                <a:cubicBezTo>
                  <a:pt x="11716396" y="6763889"/>
                  <a:pt x="11555283" y="6763414"/>
                  <a:pt x="11474762" y="6764111"/>
                </a:cubicBezTo>
                <a:cubicBezTo>
                  <a:pt x="11394241" y="6764808"/>
                  <a:pt x="11195040" y="6744138"/>
                  <a:pt x="10923865" y="6764111"/>
                </a:cubicBezTo>
                <a:cubicBezTo>
                  <a:pt x="10652690" y="6784084"/>
                  <a:pt x="10425381" y="6802355"/>
                  <a:pt x="10131113" y="6764111"/>
                </a:cubicBezTo>
                <a:cubicBezTo>
                  <a:pt x="9836845" y="6725867"/>
                  <a:pt x="9680032" y="6735105"/>
                  <a:pt x="9459288" y="6764111"/>
                </a:cubicBezTo>
                <a:cubicBezTo>
                  <a:pt x="9238545" y="6793117"/>
                  <a:pt x="9300635" y="6768776"/>
                  <a:pt x="9150249" y="6764111"/>
                </a:cubicBezTo>
                <a:cubicBezTo>
                  <a:pt x="8999863" y="6759446"/>
                  <a:pt x="8932424" y="6743315"/>
                  <a:pt x="8720281" y="6764111"/>
                </a:cubicBezTo>
                <a:cubicBezTo>
                  <a:pt x="8508138" y="6784907"/>
                  <a:pt x="8247073" y="6734622"/>
                  <a:pt x="7927528" y="6764111"/>
                </a:cubicBezTo>
                <a:cubicBezTo>
                  <a:pt x="7607983" y="6793600"/>
                  <a:pt x="7695595" y="6765490"/>
                  <a:pt x="7497561" y="6764111"/>
                </a:cubicBezTo>
                <a:cubicBezTo>
                  <a:pt x="7299527" y="6762732"/>
                  <a:pt x="7006520" y="6767371"/>
                  <a:pt x="6704808" y="6764111"/>
                </a:cubicBezTo>
                <a:cubicBezTo>
                  <a:pt x="6403096" y="6760851"/>
                  <a:pt x="6366899" y="6771424"/>
                  <a:pt x="6153912" y="6764111"/>
                </a:cubicBezTo>
                <a:cubicBezTo>
                  <a:pt x="5940925" y="6756798"/>
                  <a:pt x="5819207" y="6755596"/>
                  <a:pt x="5723944" y="6764111"/>
                </a:cubicBezTo>
                <a:cubicBezTo>
                  <a:pt x="5628681" y="6772626"/>
                  <a:pt x="5362092" y="6777836"/>
                  <a:pt x="5173048" y="6764111"/>
                </a:cubicBezTo>
                <a:cubicBezTo>
                  <a:pt x="4984004" y="6750386"/>
                  <a:pt x="4652970" y="6768389"/>
                  <a:pt x="4501224" y="6764111"/>
                </a:cubicBezTo>
                <a:cubicBezTo>
                  <a:pt x="4349478" y="6759833"/>
                  <a:pt x="3824494" y="6760359"/>
                  <a:pt x="3587543" y="6764111"/>
                </a:cubicBezTo>
                <a:cubicBezTo>
                  <a:pt x="3350592" y="6767863"/>
                  <a:pt x="3327489" y="6752404"/>
                  <a:pt x="3157575" y="6764111"/>
                </a:cubicBezTo>
                <a:cubicBezTo>
                  <a:pt x="2987661" y="6775818"/>
                  <a:pt x="2735624" y="6762458"/>
                  <a:pt x="2364822" y="6764111"/>
                </a:cubicBezTo>
                <a:cubicBezTo>
                  <a:pt x="1994020" y="6765764"/>
                  <a:pt x="1835141" y="6779627"/>
                  <a:pt x="1451141" y="6764111"/>
                </a:cubicBezTo>
                <a:cubicBezTo>
                  <a:pt x="1067141" y="6748595"/>
                  <a:pt x="1151537" y="6753058"/>
                  <a:pt x="900245" y="6764111"/>
                </a:cubicBezTo>
                <a:cubicBezTo>
                  <a:pt x="648953" y="6775164"/>
                  <a:pt x="230176" y="6802028"/>
                  <a:pt x="0" y="6764111"/>
                </a:cubicBezTo>
                <a:cubicBezTo>
                  <a:pt x="-10056" y="6591601"/>
                  <a:pt x="26598" y="6492396"/>
                  <a:pt x="0" y="6222982"/>
                </a:cubicBezTo>
                <a:cubicBezTo>
                  <a:pt x="-26598" y="5953568"/>
                  <a:pt x="-20038" y="5605635"/>
                  <a:pt x="0" y="5411289"/>
                </a:cubicBezTo>
                <a:cubicBezTo>
                  <a:pt x="20038" y="5216943"/>
                  <a:pt x="-8156" y="5003105"/>
                  <a:pt x="0" y="4667237"/>
                </a:cubicBezTo>
                <a:cubicBezTo>
                  <a:pt x="8156" y="4331369"/>
                  <a:pt x="-33222" y="4166181"/>
                  <a:pt x="0" y="3923184"/>
                </a:cubicBezTo>
                <a:cubicBezTo>
                  <a:pt x="33222" y="3680187"/>
                  <a:pt x="-36218" y="3351577"/>
                  <a:pt x="0" y="3111491"/>
                </a:cubicBezTo>
                <a:cubicBezTo>
                  <a:pt x="36218" y="2871405"/>
                  <a:pt x="21815" y="2742029"/>
                  <a:pt x="0" y="2502721"/>
                </a:cubicBezTo>
                <a:cubicBezTo>
                  <a:pt x="-21815" y="2263413"/>
                  <a:pt x="24938" y="1941461"/>
                  <a:pt x="0" y="1758669"/>
                </a:cubicBezTo>
                <a:cubicBezTo>
                  <a:pt x="-24938" y="1575877"/>
                  <a:pt x="-23313" y="1261119"/>
                  <a:pt x="0" y="1082258"/>
                </a:cubicBezTo>
                <a:cubicBezTo>
                  <a:pt x="23313" y="903397"/>
                  <a:pt x="1265" y="836818"/>
                  <a:pt x="0" y="608770"/>
                </a:cubicBezTo>
                <a:cubicBezTo>
                  <a:pt x="-1265" y="380722"/>
                  <a:pt x="-5672" y="294275"/>
                  <a:pt x="0" y="0"/>
                </a:cubicBezTo>
                <a:close/>
              </a:path>
            </a:pathLst>
          </a:custGeom>
          <a:noFill/>
          <a:ln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sd="1501846826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29" name="رسم 28" descr="دوائر مزخرفه">
            <a:extLst>
              <a:ext uri="{FF2B5EF4-FFF2-40B4-BE49-F238E27FC236}">
                <a16:creationId xmlns:a16="http://schemas.microsoft.com/office/drawing/2014/main" id="{D07618A8-5056-483A-BF1C-F087C37D506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20366" t="20806" r="18816" b="23207"/>
          <a:stretch/>
        </p:blipFill>
        <p:spPr>
          <a:xfrm>
            <a:off x="185692" y="6419526"/>
            <a:ext cx="382345" cy="351980"/>
          </a:xfrm>
          <a:prstGeom prst="rect">
            <a:avLst/>
          </a:prstGeom>
        </p:spPr>
      </p:pic>
      <p:pic>
        <p:nvPicPr>
          <p:cNvPr id="30" name="رسم 29" descr="دوائر مزخرفه">
            <a:extLst>
              <a:ext uri="{FF2B5EF4-FFF2-40B4-BE49-F238E27FC236}">
                <a16:creationId xmlns:a16="http://schemas.microsoft.com/office/drawing/2014/main" id="{71966ED3-284C-6E72-FAED-6777225CB49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20366" t="20806" r="18816" b="23207"/>
          <a:stretch/>
        </p:blipFill>
        <p:spPr>
          <a:xfrm>
            <a:off x="91502" y="5956195"/>
            <a:ext cx="382345" cy="351980"/>
          </a:xfrm>
          <a:prstGeom prst="rect">
            <a:avLst/>
          </a:prstGeom>
        </p:spPr>
      </p:pic>
      <p:pic>
        <p:nvPicPr>
          <p:cNvPr id="32" name="Picture 35" descr="Picture 35">
            <a:extLst>
              <a:ext uri="{FF2B5EF4-FFF2-40B4-BE49-F238E27FC236}">
                <a16:creationId xmlns:a16="http://schemas.microsoft.com/office/drawing/2014/main" id="{880D3864-1640-D8D3-1C8E-0E9E748E2CBC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rcRect l="25258" t="18968" r="24181" b="29679"/>
          <a:stretch/>
        </p:blipFill>
        <p:spPr>
          <a:xfrm>
            <a:off x="51084" y="86494"/>
            <a:ext cx="1033906" cy="1054450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7C0A0BC3-B812-83E1-D45A-449CF90C6A51}"/>
              </a:ext>
            </a:extLst>
          </p:cNvPr>
          <p:cNvSpPr/>
          <p:nvPr/>
        </p:nvSpPr>
        <p:spPr>
          <a:xfrm>
            <a:off x="4814220" y="152464"/>
            <a:ext cx="3881047" cy="637791"/>
          </a:xfrm>
          <a:custGeom>
            <a:avLst/>
            <a:gdLst>
              <a:gd name="connsiteX0" fmla="*/ 0 w 3881047"/>
              <a:gd name="connsiteY0" fmla="*/ 0 h 637791"/>
              <a:gd name="connsiteX1" fmla="*/ 3881047 w 3881047"/>
              <a:gd name="connsiteY1" fmla="*/ 0 h 637791"/>
              <a:gd name="connsiteX2" fmla="*/ 3881047 w 3881047"/>
              <a:gd name="connsiteY2" fmla="*/ 637791 h 637791"/>
              <a:gd name="connsiteX3" fmla="*/ 0 w 3881047"/>
              <a:gd name="connsiteY3" fmla="*/ 637791 h 637791"/>
              <a:gd name="connsiteX4" fmla="*/ 0 w 3881047"/>
              <a:gd name="connsiteY4" fmla="*/ 0 h 6377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81047" h="637791" fill="none" extrusionOk="0">
                <a:moveTo>
                  <a:pt x="0" y="0"/>
                </a:moveTo>
                <a:cubicBezTo>
                  <a:pt x="771744" y="-2804"/>
                  <a:pt x="2934595" y="60695"/>
                  <a:pt x="3881047" y="0"/>
                </a:cubicBezTo>
                <a:cubicBezTo>
                  <a:pt x="3906735" y="170600"/>
                  <a:pt x="3922972" y="404468"/>
                  <a:pt x="3881047" y="637791"/>
                </a:cubicBezTo>
                <a:cubicBezTo>
                  <a:pt x="2913465" y="601798"/>
                  <a:pt x="1163575" y="570535"/>
                  <a:pt x="0" y="637791"/>
                </a:cubicBezTo>
                <a:cubicBezTo>
                  <a:pt x="-43155" y="393489"/>
                  <a:pt x="43684" y="151247"/>
                  <a:pt x="0" y="0"/>
                </a:cubicBezTo>
                <a:close/>
              </a:path>
              <a:path w="3881047" h="637791" stroke="0" extrusionOk="0">
                <a:moveTo>
                  <a:pt x="0" y="0"/>
                </a:moveTo>
                <a:cubicBezTo>
                  <a:pt x="1235652" y="-77793"/>
                  <a:pt x="2881671" y="102267"/>
                  <a:pt x="3881047" y="0"/>
                </a:cubicBezTo>
                <a:cubicBezTo>
                  <a:pt x="3894300" y="251936"/>
                  <a:pt x="3828021" y="362660"/>
                  <a:pt x="3881047" y="637791"/>
                </a:cubicBezTo>
                <a:cubicBezTo>
                  <a:pt x="2198998" y="806567"/>
                  <a:pt x="1861757" y="618626"/>
                  <a:pt x="0" y="637791"/>
                </a:cubicBezTo>
                <a:cubicBezTo>
                  <a:pt x="-35546" y="429777"/>
                  <a:pt x="26719" y="283876"/>
                  <a:pt x="0" y="0"/>
                </a:cubicBezTo>
                <a:close/>
              </a:path>
            </a:pathLst>
          </a:custGeom>
          <a:solidFill>
            <a:srgbClr val="FFC000"/>
          </a:solidFill>
          <a:ln>
            <a:solidFill>
              <a:schemeClr val="bg1">
                <a:lumMod val="85000"/>
              </a:schemeClr>
            </a:solidFill>
            <a:extLst>
              <a:ext uri="{C807C97D-BFC1-408E-A445-0C87EB9F89A2}">
                <ask:lineSketchStyleProps xmlns:ask="http://schemas.microsoft.com/office/drawing/2018/sketchyshapes" sd="1190618089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كتابة الأعداد الصحيحة</a:t>
            </a: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6144E142-8F6C-283B-9C76-E47FD39F99AE}"/>
              </a:ext>
            </a:extLst>
          </p:cNvPr>
          <p:cNvSpPr/>
          <p:nvPr/>
        </p:nvSpPr>
        <p:spPr>
          <a:xfrm>
            <a:off x="8659504" y="3438777"/>
            <a:ext cx="2456597" cy="6487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9619B076-A72F-3E71-D52C-9FA33ED8DE29}"/>
              </a:ext>
            </a:extLst>
          </p:cNvPr>
          <p:cNvSpPr/>
          <p:nvPr/>
        </p:nvSpPr>
        <p:spPr>
          <a:xfrm>
            <a:off x="8381065" y="1044331"/>
            <a:ext cx="2714119" cy="583655"/>
          </a:xfrm>
          <a:custGeom>
            <a:avLst/>
            <a:gdLst>
              <a:gd name="connsiteX0" fmla="*/ 0 w 2714119"/>
              <a:gd name="connsiteY0" fmla="*/ 0 h 583655"/>
              <a:gd name="connsiteX1" fmla="*/ 2714119 w 2714119"/>
              <a:gd name="connsiteY1" fmla="*/ 0 h 583655"/>
              <a:gd name="connsiteX2" fmla="*/ 2714119 w 2714119"/>
              <a:gd name="connsiteY2" fmla="*/ 583655 h 583655"/>
              <a:gd name="connsiteX3" fmla="*/ 0 w 2714119"/>
              <a:gd name="connsiteY3" fmla="*/ 583655 h 583655"/>
              <a:gd name="connsiteX4" fmla="*/ 0 w 2714119"/>
              <a:gd name="connsiteY4" fmla="*/ 0 h 583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14119" h="583655" fill="none" extrusionOk="0">
                <a:moveTo>
                  <a:pt x="0" y="0"/>
                </a:moveTo>
                <a:cubicBezTo>
                  <a:pt x="407859" y="115309"/>
                  <a:pt x="1570483" y="-41651"/>
                  <a:pt x="2714119" y="0"/>
                </a:cubicBezTo>
                <a:cubicBezTo>
                  <a:pt x="2721675" y="188606"/>
                  <a:pt x="2718150" y="453843"/>
                  <a:pt x="2714119" y="583655"/>
                </a:cubicBezTo>
                <a:cubicBezTo>
                  <a:pt x="1879515" y="516352"/>
                  <a:pt x="732022" y="597784"/>
                  <a:pt x="0" y="583655"/>
                </a:cubicBezTo>
                <a:cubicBezTo>
                  <a:pt x="-43868" y="343435"/>
                  <a:pt x="-25886" y="221556"/>
                  <a:pt x="0" y="0"/>
                </a:cubicBezTo>
                <a:close/>
              </a:path>
              <a:path w="2714119" h="583655" stroke="0" extrusionOk="0">
                <a:moveTo>
                  <a:pt x="0" y="0"/>
                </a:moveTo>
                <a:cubicBezTo>
                  <a:pt x="360847" y="49283"/>
                  <a:pt x="1847734" y="161873"/>
                  <a:pt x="2714119" y="0"/>
                </a:cubicBezTo>
                <a:cubicBezTo>
                  <a:pt x="2724179" y="199530"/>
                  <a:pt x="2676944" y="427052"/>
                  <a:pt x="2714119" y="583655"/>
                </a:cubicBezTo>
                <a:cubicBezTo>
                  <a:pt x="1570489" y="570856"/>
                  <a:pt x="579397" y="486512"/>
                  <a:pt x="0" y="583655"/>
                </a:cubicBezTo>
                <a:cubicBezTo>
                  <a:pt x="2679" y="488325"/>
                  <a:pt x="-1438" y="146724"/>
                  <a:pt x="0" y="0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sd="2726109927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مثالان من واقع الحياة</a:t>
            </a:r>
          </a:p>
        </p:txBody>
      </p:sp>
      <p:sp>
        <p:nvSpPr>
          <p:cNvPr id="15" name="مستطيل 14">
            <a:extLst>
              <a:ext uri="{FF2B5EF4-FFF2-40B4-BE49-F238E27FC236}">
                <a16:creationId xmlns:a16="http://schemas.microsoft.com/office/drawing/2014/main" id="{7AB0E305-285F-52AC-2D12-D9AE5C9AD605}"/>
              </a:ext>
            </a:extLst>
          </p:cNvPr>
          <p:cNvSpPr/>
          <p:nvPr/>
        </p:nvSpPr>
        <p:spPr>
          <a:xfrm>
            <a:off x="4551528" y="5220269"/>
            <a:ext cx="840605" cy="47796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6" name="مستطيل 15">
            <a:extLst>
              <a:ext uri="{FF2B5EF4-FFF2-40B4-BE49-F238E27FC236}">
                <a16:creationId xmlns:a16="http://schemas.microsoft.com/office/drawing/2014/main" id="{3D3B375D-95A9-096E-EAFD-0BE402899CED}"/>
              </a:ext>
            </a:extLst>
          </p:cNvPr>
          <p:cNvSpPr/>
          <p:nvPr/>
        </p:nvSpPr>
        <p:spPr>
          <a:xfrm>
            <a:off x="1007929" y="5080299"/>
            <a:ext cx="840605" cy="6487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grpSp>
        <p:nvGrpSpPr>
          <p:cNvPr id="18" name="مجموعة 17">
            <a:extLst>
              <a:ext uri="{FF2B5EF4-FFF2-40B4-BE49-F238E27FC236}">
                <a16:creationId xmlns:a16="http://schemas.microsoft.com/office/drawing/2014/main" id="{151AF1F4-023D-0EE4-CF35-7163C08CA624}"/>
              </a:ext>
            </a:extLst>
          </p:cNvPr>
          <p:cNvGrpSpPr/>
          <p:nvPr/>
        </p:nvGrpSpPr>
        <p:grpSpPr>
          <a:xfrm>
            <a:off x="473847" y="3248676"/>
            <a:ext cx="2006629" cy="1690684"/>
            <a:chOff x="5457538" y="1064801"/>
            <a:chExt cx="6457537" cy="4888705"/>
          </a:xfrm>
        </p:grpSpPr>
        <p:pic>
          <p:nvPicPr>
            <p:cNvPr id="20" name="رسم 19" descr="شكل عضوي بحافه مسطحه">
              <a:extLst>
                <a:ext uri="{FF2B5EF4-FFF2-40B4-BE49-F238E27FC236}">
                  <a16:creationId xmlns:a16="http://schemas.microsoft.com/office/drawing/2014/main" id="{B104AF79-76ED-9CC6-056A-0C7D4B68AE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 b="67437"/>
            <a:stretch/>
          </p:blipFill>
          <p:spPr>
            <a:xfrm>
              <a:off x="5457538" y="3462257"/>
              <a:ext cx="6421678" cy="2491249"/>
            </a:xfrm>
            <a:prstGeom prst="rect">
              <a:avLst/>
            </a:prstGeom>
          </p:spPr>
        </p:pic>
        <p:pic>
          <p:nvPicPr>
            <p:cNvPr id="22" name="رسم 21" descr="شكل عضوي بحافه مسطحه">
              <a:extLst>
                <a:ext uri="{FF2B5EF4-FFF2-40B4-BE49-F238E27FC236}">
                  <a16:creationId xmlns:a16="http://schemas.microsoft.com/office/drawing/2014/main" id="{9F5B849D-3127-E6C3-FDC3-F8E04A07967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 b="67437"/>
            <a:stretch/>
          </p:blipFill>
          <p:spPr>
            <a:xfrm rot="10800000">
              <a:off x="5493395" y="1064801"/>
              <a:ext cx="6421680" cy="2445325"/>
            </a:xfrm>
            <a:prstGeom prst="rect">
              <a:avLst/>
            </a:prstGeom>
          </p:spPr>
        </p:pic>
        <p:pic>
          <p:nvPicPr>
            <p:cNvPr id="23" name="رسم 22" descr="دوائر مزخرفه">
              <a:extLst>
                <a:ext uri="{FF2B5EF4-FFF2-40B4-BE49-F238E27FC236}">
                  <a16:creationId xmlns:a16="http://schemas.microsoft.com/office/drawing/2014/main" id="{CF6C517A-6865-EFE9-E238-A942266589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 l="20366" t="20806" r="18816" b="23207"/>
            <a:stretch/>
          </p:blipFill>
          <p:spPr>
            <a:xfrm>
              <a:off x="10626448" y="3211600"/>
              <a:ext cx="603832" cy="555878"/>
            </a:xfrm>
            <a:prstGeom prst="rect">
              <a:avLst/>
            </a:prstGeom>
          </p:spPr>
        </p:pic>
        <p:pic>
          <p:nvPicPr>
            <p:cNvPr id="24" name="رسم 23" descr="دوائر مزخرفه">
              <a:extLst>
                <a:ext uri="{FF2B5EF4-FFF2-40B4-BE49-F238E27FC236}">
                  <a16:creationId xmlns:a16="http://schemas.microsoft.com/office/drawing/2014/main" id="{14F066CE-996F-9467-7181-91BC6D1773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 l="20366" t="20806" r="18816" b="23207"/>
            <a:stretch/>
          </p:blipFill>
          <p:spPr>
            <a:xfrm>
              <a:off x="6275999" y="3147152"/>
              <a:ext cx="603832" cy="555878"/>
            </a:xfrm>
            <a:prstGeom prst="rect">
              <a:avLst/>
            </a:prstGeom>
          </p:spPr>
        </p:pic>
      </p:grpSp>
      <p:sp>
        <p:nvSpPr>
          <p:cNvPr id="25" name="مستطيل 24">
            <a:extLst>
              <a:ext uri="{FF2B5EF4-FFF2-40B4-BE49-F238E27FC236}">
                <a16:creationId xmlns:a16="http://schemas.microsoft.com/office/drawing/2014/main" id="{92B63775-0F9D-7585-8D5D-B74B1BCF04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6489" y="3649447"/>
            <a:ext cx="1535346" cy="830997"/>
          </a:xfrm>
          <a:custGeom>
            <a:avLst/>
            <a:gdLst>
              <a:gd name="connsiteX0" fmla="*/ 0 w 1535346"/>
              <a:gd name="connsiteY0" fmla="*/ 0 h 830997"/>
              <a:gd name="connsiteX1" fmla="*/ 1535346 w 1535346"/>
              <a:gd name="connsiteY1" fmla="*/ 0 h 830997"/>
              <a:gd name="connsiteX2" fmla="*/ 1535346 w 1535346"/>
              <a:gd name="connsiteY2" fmla="*/ 830997 h 830997"/>
              <a:gd name="connsiteX3" fmla="*/ 0 w 1535346"/>
              <a:gd name="connsiteY3" fmla="*/ 830997 h 830997"/>
              <a:gd name="connsiteX4" fmla="*/ 0 w 1535346"/>
              <a:gd name="connsiteY4" fmla="*/ 0 h 830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5346" h="830997" extrusionOk="0">
                <a:moveTo>
                  <a:pt x="0" y="0"/>
                </a:moveTo>
                <a:cubicBezTo>
                  <a:pt x="399690" y="-73277"/>
                  <a:pt x="820399" y="133961"/>
                  <a:pt x="1535346" y="0"/>
                </a:cubicBezTo>
                <a:cubicBezTo>
                  <a:pt x="1587495" y="132141"/>
                  <a:pt x="1590191" y="516443"/>
                  <a:pt x="1535346" y="830997"/>
                </a:cubicBezTo>
                <a:cubicBezTo>
                  <a:pt x="1161415" y="782687"/>
                  <a:pt x="612101" y="939229"/>
                  <a:pt x="0" y="830997"/>
                </a:cubicBezTo>
                <a:cubicBezTo>
                  <a:pt x="-19424" y="675133"/>
                  <a:pt x="-1007" y="124918"/>
                  <a:pt x="0" y="0"/>
                </a:cubicBezTo>
                <a:close/>
              </a:path>
            </a:pathLst>
          </a:custGeom>
          <a:noFill/>
          <a:ln w="28575">
            <a:noFill/>
            <a:miter lim="800000"/>
            <a:headEnd/>
            <a:tailEnd/>
            <a:extLst>
              <a:ext uri="{C807C97D-BFC1-408E-A445-0C87EB9F89A2}">
                <ask:lineSketchStyleProps xmlns:ask="http://schemas.microsoft.com/office/drawing/2018/sketchyshapes" sd="332145227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ar-SA" altLang="ar-SA" sz="2400" b="1" dirty="0">
                <a:solidFill>
                  <a:schemeClr val="tx1">
                    <a:lumMod val="95000"/>
                    <a:lumOff val="5000"/>
                  </a:schemeClr>
                </a:solidFill>
                <a:ea typeface="Calibri" panose="020F0502020204030204" pitchFamily="34" charset="0"/>
                <a:cs typeface="Calibri" panose="020F0502020204030204" pitchFamily="34" charset="0"/>
              </a:rPr>
              <a:t>القراءة</a:t>
            </a:r>
          </a:p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ar-SA" altLang="ar-SA" sz="2400" b="1" dirty="0">
                <a:solidFill>
                  <a:schemeClr val="tx1">
                    <a:lumMod val="95000"/>
                    <a:lumOff val="5000"/>
                  </a:schemeClr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المبصرة</a:t>
            </a:r>
            <a:endParaRPr kumimoji="0" lang="ar-SA" altLang="ar-SA" sz="24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4" name="صورة 33">
            <a:extLst>
              <a:ext uri="{FF2B5EF4-FFF2-40B4-BE49-F238E27FC236}">
                <a16:creationId xmlns:a16="http://schemas.microsoft.com/office/drawing/2014/main" id="{7FA6F82B-05F7-8986-A63D-9D1710740F1E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l="43127" b="80991"/>
          <a:stretch/>
        </p:blipFill>
        <p:spPr>
          <a:xfrm>
            <a:off x="3865164" y="1982574"/>
            <a:ext cx="6500124" cy="667215"/>
          </a:xfrm>
          <a:prstGeom prst="rect">
            <a:avLst/>
          </a:prstGeom>
          <a:ln>
            <a:solidFill>
              <a:schemeClr val="accent4"/>
            </a:solidFill>
          </a:ln>
        </p:spPr>
      </p:pic>
      <p:pic>
        <p:nvPicPr>
          <p:cNvPr id="35" name="صورة 34">
            <a:extLst>
              <a:ext uri="{FF2B5EF4-FFF2-40B4-BE49-F238E27FC236}">
                <a16:creationId xmlns:a16="http://schemas.microsoft.com/office/drawing/2014/main" id="{C8F9AB06-1F2A-AA80-675B-A9F4F83471BF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l="35753" t="18042" b="62475"/>
          <a:stretch/>
        </p:blipFill>
        <p:spPr>
          <a:xfrm>
            <a:off x="3385484" y="3056811"/>
            <a:ext cx="7550063" cy="703116"/>
          </a:xfrm>
          <a:prstGeom prst="rect">
            <a:avLst/>
          </a:prstGeom>
        </p:spPr>
      </p:pic>
      <p:pic>
        <p:nvPicPr>
          <p:cNvPr id="36" name="صورة 35">
            <a:extLst>
              <a:ext uri="{FF2B5EF4-FFF2-40B4-BE49-F238E27FC236}">
                <a16:creationId xmlns:a16="http://schemas.microsoft.com/office/drawing/2014/main" id="{E8EFD2F2-3B28-ED6B-ACA0-8515F50AF7AF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l="39041" t="59844" b="19928"/>
          <a:stretch/>
        </p:blipFill>
        <p:spPr>
          <a:xfrm>
            <a:off x="3327994" y="4628075"/>
            <a:ext cx="7574463" cy="771901"/>
          </a:xfrm>
          <a:prstGeom prst="rect">
            <a:avLst/>
          </a:prstGeom>
        </p:spPr>
      </p:pic>
      <p:sp>
        <p:nvSpPr>
          <p:cNvPr id="37" name="شكل بيضاوي 36">
            <a:extLst>
              <a:ext uri="{FF2B5EF4-FFF2-40B4-BE49-F238E27FC236}">
                <a16:creationId xmlns:a16="http://schemas.microsoft.com/office/drawing/2014/main" id="{29873A75-7614-52B2-F594-967BDB92D72D}"/>
              </a:ext>
            </a:extLst>
          </p:cNvPr>
          <p:cNvSpPr/>
          <p:nvPr/>
        </p:nvSpPr>
        <p:spPr>
          <a:xfrm>
            <a:off x="10861503" y="3070339"/>
            <a:ext cx="554490" cy="648727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u="sng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38" name="شكل بيضاوي 37">
            <a:extLst>
              <a:ext uri="{FF2B5EF4-FFF2-40B4-BE49-F238E27FC236}">
                <a16:creationId xmlns:a16="http://schemas.microsoft.com/office/drawing/2014/main" id="{69F9EAA4-0032-0D66-4D0C-B61D4710A7BC}"/>
              </a:ext>
            </a:extLst>
          </p:cNvPr>
          <p:cNvSpPr/>
          <p:nvPr/>
        </p:nvSpPr>
        <p:spPr>
          <a:xfrm>
            <a:off x="10935547" y="4638254"/>
            <a:ext cx="554490" cy="648727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u="sng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804142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200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5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5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500"/>
                            </p:stCondLst>
                            <p:childTnLst>
                              <p:par>
                                <p:cTn id="2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000"/>
                            </p:stCondLst>
                            <p:childTnLst>
                              <p:par>
                                <p:cTn id="31" presetID="22" presetClass="entr" presetSubtype="2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750"/>
                            </p:stCondLst>
                            <p:childTnLst>
                              <p:par>
                                <p:cTn id="3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500"/>
                            </p:stCondLst>
                            <p:childTnLst>
                              <p:par>
                                <p:cTn id="3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8000"/>
                            </p:stCondLst>
                            <p:childTnLst>
                              <p:par>
                                <p:cTn id="4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5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1" grpId="0" animBg="1"/>
      <p:bldP spid="25" grpId="0"/>
      <p:bldP spid="37" grpId="0" animBg="1"/>
      <p:bldP spid="3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رسم 6" descr="شبكه بدوائر صغيره">
            <a:extLst>
              <a:ext uri="{FF2B5EF4-FFF2-40B4-BE49-F238E27FC236}">
                <a16:creationId xmlns:a16="http://schemas.microsoft.com/office/drawing/2014/main" id="{E5D65CC9-4483-E6DB-0B84-154C50E2E14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1765" b="16684"/>
          <a:stretch/>
        </p:blipFill>
        <p:spPr>
          <a:xfrm>
            <a:off x="10989085" y="-511371"/>
            <a:ext cx="1537598" cy="1961030"/>
          </a:xfrm>
          <a:prstGeom prst="rect">
            <a:avLst/>
          </a:prstGeom>
        </p:spPr>
      </p:pic>
      <p:pic>
        <p:nvPicPr>
          <p:cNvPr id="17" name="رسم 16" descr="شكل ركن عضوي">
            <a:extLst>
              <a:ext uri="{FF2B5EF4-FFF2-40B4-BE49-F238E27FC236}">
                <a16:creationId xmlns:a16="http://schemas.microsoft.com/office/drawing/2014/main" id="{844630ED-D591-A489-630C-782CF27190E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b="36863"/>
          <a:stretch/>
        </p:blipFill>
        <p:spPr>
          <a:xfrm rot="16200000">
            <a:off x="435227" y="5166735"/>
            <a:ext cx="1246317" cy="2061880"/>
          </a:xfrm>
          <a:prstGeom prst="rect">
            <a:avLst/>
          </a:prstGeom>
        </p:spPr>
      </p:pic>
      <p:pic>
        <p:nvPicPr>
          <p:cNvPr id="19" name="رسم 18" descr="دوائر مزخرفه">
            <a:extLst>
              <a:ext uri="{FF2B5EF4-FFF2-40B4-BE49-F238E27FC236}">
                <a16:creationId xmlns:a16="http://schemas.microsoft.com/office/drawing/2014/main" id="{EB763C80-47BB-C3A7-4B3E-4B35A13A951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l="20366" t="20806" r="18816" b="23207"/>
          <a:stretch/>
        </p:blipFill>
        <p:spPr>
          <a:xfrm>
            <a:off x="803910" y="6449297"/>
            <a:ext cx="382345" cy="351980"/>
          </a:xfrm>
          <a:prstGeom prst="rect">
            <a:avLst/>
          </a:prstGeom>
        </p:spPr>
      </p:pic>
      <p:pic>
        <p:nvPicPr>
          <p:cNvPr id="21" name="صورة 20">
            <a:extLst>
              <a:ext uri="{FF2B5EF4-FFF2-40B4-BE49-F238E27FC236}">
                <a16:creationId xmlns:a16="http://schemas.microsoft.com/office/drawing/2014/main" id="{D1D1D37F-C700-ADFF-B37F-0D739897F39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8075" y="5895391"/>
            <a:ext cx="1403925" cy="962608"/>
          </a:xfrm>
          <a:prstGeom prst="rect">
            <a:avLst/>
          </a:prstGeom>
        </p:spPr>
      </p:pic>
      <p:sp>
        <p:nvSpPr>
          <p:cNvPr id="27" name="مستطيل 26">
            <a:extLst>
              <a:ext uri="{FF2B5EF4-FFF2-40B4-BE49-F238E27FC236}">
                <a16:creationId xmlns:a16="http://schemas.microsoft.com/office/drawing/2014/main" id="{5C6848AD-E49F-6267-EC57-CBB7500D2FB3}"/>
              </a:ext>
            </a:extLst>
          </p:cNvPr>
          <p:cNvSpPr/>
          <p:nvPr/>
        </p:nvSpPr>
        <p:spPr>
          <a:xfrm>
            <a:off x="27442" y="56722"/>
            <a:ext cx="12092840" cy="6764111"/>
          </a:xfrm>
          <a:custGeom>
            <a:avLst/>
            <a:gdLst>
              <a:gd name="connsiteX0" fmla="*/ 0 w 12092840"/>
              <a:gd name="connsiteY0" fmla="*/ 0 h 6764111"/>
              <a:gd name="connsiteX1" fmla="*/ 309039 w 12092840"/>
              <a:gd name="connsiteY1" fmla="*/ 0 h 6764111"/>
              <a:gd name="connsiteX2" fmla="*/ 739007 w 12092840"/>
              <a:gd name="connsiteY2" fmla="*/ 0 h 6764111"/>
              <a:gd name="connsiteX3" fmla="*/ 1289903 w 12092840"/>
              <a:gd name="connsiteY3" fmla="*/ 0 h 6764111"/>
              <a:gd name="connsiteX4" fmla="*/ 1719871 w 12092840"/>
              <a:gd name="connsiteY4" fmla="*/ 0 h 6764111"/>
              <a:gd name="connsiteX5" fmla="*/ 2149838 w 12092840"/>
              <a:gd name="connsiteY5" fmla="*/ 0 h 6764111"/>
              <a:gd name="connsiteX6" fmla="*/ 3063519 w 12092840"/>
              <a:gd name="connsiteY6" fmla="*/ 0 h 6764111"/>
              <a:gd name="connsiteX7" fmla="*/ 3614416 w 12092840"/>
              <a:gd name="connsiteY7" fmla="*/ 0 h 6764111"/>
              <a:gd name="connsiteX8" fmla="*/ 4044383 w 12092840"/>
              <a:gd name="connsiteY8" fmla="*/ 0 h 6764111"/>
              <a:gd name="connsiteX9" fmla="*/ 4353422 w 12092840"/>
              <a:gd name="connsiteY9" fmla="*/ 0 h 6764111"/>
              <a:gd name="connsiteX10" fmla="*/ 5025247 w 12092840"/>
              <a:gd name="connsiteY10" fmla="*/ 0 h 6764111"/>
              <a:gd name="connsiteX11" fmla="*/ 5455214 w 12092840"/>
              <a:gd name="connsiteY11" fmla="*/ 0 h 6764111"/>
              <a:gd name="connsiteX12" fmla="*/ 6006111 w 12092840"/>
              <a:gd name="connsiteY12" fmla="*/ 0 h 6764111"/>
              <a:gd name="connsiteX13" fmla="*/ 6315150 w 12092840"/>
              <a:gd name="connsiteY13" fmla="*/ 0 h 6764111"/>
              <a:gd name="connsiteX14" fmla="*/ 7228831 w 12092840"/>
              <a:gd name="connsiteY14" fmla="*/ 0 h 6764111"/>
              <a:gd name="connsiteX15" fmla="*/ 7537870 w 12092840"/>
              <a:gd name="connsiteY15" fmla="*/ 0 h 6764111"/>
              <a:gd name="connsiteX16" fmla="*/ 7967838 w 12092840"/>
              <a:gd name="connsiteY16" fmla="*/ 0 h 6764111"/>
              <a:gd name="connsiteX17" fmla="*/ 8276877 w 12092840"/>
              <a:gd name="connsiteY17" fmla="*/ 0 h 6764111"/>
              <a:gd name="connsiteX18" fmla="*/ 9190558 w 12092840"/>
              <a:gd name="connsiteY18" fmla="*/ 0 h 6764111"/>
              <a:gd name="connsiteX19" fmla="*/ 9499598 w 12092840"/>
              <a:gd name="connsiteY19" fmla="*/ 0 h 6764111"/>
              <a:gd name="connsiteX20" fmla="*/ 9808637 w 12092840"/>
              <a:gd name="connsiteY20" fmla="*/ 0 h 6764111"/>
              <a:gd name="connsiteX21" fmla="*/ 10359533 w 12092840"/>
              <a:gd name="connsiteY21" fmla="*/ 0 h 6764111"/>
              <a:gd name="connsiteX22" fmla="*/ 10668572 w 12092840"/>
              <a:gd name="connsiteY22" fmla="*/ 0 h 6764111"/>
              <a:gd name="connsiteX23" fmla="*/ 10977611 w 12092840"/>
              <a:gd name="connsiteY23" fmla="*/ 0 h 6764111"/>
              <a:gd name="connsiteX24" fmla="*/ 11286651 w 12092840"/>
              <a:gd name="connsiteY24" fmla="*/ 0 h 6764111"/>
              <a:gd name="connsiteX25" fmla="*/ 12092840 w 12092840"/>
              <a:gd name="connsiteY25" fmla="*/ 0 h 6764111"/>
              <a:gd name="connsiteX26" fmla="*/ 12092840 w 12092840"/>
              <a:gd name="connsiteY26" fmla="*/ 676411 h 6764111"/>
              <a:gd name="connsiteX27" fmla="*/ 12092840 w 12092840"/>
              <a:gd name="connsiteY27" fmla="*/ 1285181 h 6764111"/>
              <a:gd name="connsiteX28" fmla="*/ 12092840 w 12092840"/>
              <a:gd name="connsiteY28" fmla="*/ 1826310 h 6764111"/>
              <a:gd name="connsiteX29" fmla="*/ 12092840 w 12092840"/>
              <a:gd name="connsiteY29" fmla="*/ 2299798 h 6764111"/>
              <a:gd name="connsiteX30" fmla="*/ 12092840 w 12092840"/>
              <a:gd name="connsiteY30" fmla="*/ 2840927 h 6764111"/>
              <a:gd name="connsiteX31" fmla="*/ 12092840 w 12092840"/>
              <a:gd name="connsiteY31" fmla="*/ 3517338 h 6764111"/>
              <a:gd name="connsiteX32" fmla="*/ 12092840 w 12092840"/>
              <a:gd name="connsiteY32" fmla="*/ 4329031 h 6764111"/>
              <a:gd name="connsiteX33" fmla="*/ 12092840 w 12092840"/>
              <a:gd name="connsiteY33" fmla="*/ 5005442 h 6764111"/>
              <a:gd name="connsiteX34" fmla="*/ 12092840 w 12092840"/>
              <a:gd name="connsiteY34" fmla="*/ 5749494 h 6764111"/>
              <a:gd name="connsiteX35" fmla="*/ 12092840 w 12092840"/>
              <a:gd name="connsiteY35" fmla="*/ 6764111 h 6764111"/>
              <a:gd name="connsiteX36" fmla="*/ 11783801 w 12092840"/>
              <a:gd name="connsiteY36" fmla="*/ 6764111 h 6764111"/>
              <a:gd name="connsiteX37" fmla="*/ 11474762 w 12092840"/>
              <a:gd name="connsiteY37" fmla="*/ 6764111 h 6764111"/>
              <a:gd name="connsiteX38" fmla="*/ 10923865 w 12092840"/>
              <a:gd name="connsiteY38" fmla="*/ 6764111 h 6764111"/>
              <a:gd name="connsiteX39" fmla="*/ 10131113 w 12092840"/>
              <a:gd name="connsiteY39" fmla="*/ 6764111 h 6764111"/>
              <a:gd name="connsiteX40" fmla="*/ 9459288 w 12092840"/>
              <a:gd name="connsiteY40" fmla="*/ 6764111 h 6764111"/>
              <a:gd name="connsiteX41" fmla="*/ 9150249 w 12092840"/>
              <a:gd name="connsiteY41" fmla="*/ 6764111 h 6764111"/>
              <a:gd name="connsiteX42" fmla="*/ 8720281 w 12092840"/>
              <a:gd name="connsiteY42" fmla="*/ 6764111 h 6764111"/>
              <a:gd name="connsiteX43" fmla="*/ 7927528 w 12092840"/>
              <a:gd name="connsiteY43" fmla="*/ 6764111 h 6764111"/>
              <a:gd name="connsiteX44" fmla="*/ 7497561 w 12092840"/>
              <a:gd name="connsiteY44" fmla="*/ 6764111 h 6764111"/>
              <a:gd name="connsiteX45" fmla="*/ 6704808 w 12092840"/>
              <a:gd name="connsiteY45" fmla="*/ 6764111 h 6764111"/>
              <a:gd name="connsiteX46" fmla="*/ 6153912 w 12092840"/>
              <a:gd name="connsiteY46" fmla="*/ 6764111 h 6764111"/>
              <a:gd name="connsiteX47" fmla="*/ 5723944 w 12092840"/>
              <a:gd name="connsiteY47" fmla="*/ 6764111 h 6764111"/>
              <a:gd name="connsiteX48" fmla="*/ 5173048 w 12092840"/>
              <a:gd name="connsiteY48" fmla="*/ 6764111 h 6764111"/>
              <a:gd name="connsiteX49" fmla="*/ 4501224 w 12092840"/>
              <a:gd name="connsiteY49" fmla="*/ 6764111 h 6764111"/>
              <a:gd name="connsiteX50" fmla="*/ 3587543 w 12092840"/>
              <a:gd name="connsiteY50" fmla="*/ 6764111 h 6764111"/>
              <a:gd name="connsiteX51" fmla="*/ 3157575 w 12092840"/>
              <a:gd name="connsiteY51" fmla="*/ 6764111 h 6764111"/>
              <a:gd name="connsiteX52" fmla="*/ 2364822 w 12092840"/>
              <a:gd name="connsiteY52" fmla="*/ 6764111 h 6764111"/>
              <a:gd name="connsiteX53" fmla="*/ 1451141 w 12092840"/>
              <a:gd name="connsiteY53" fmla="*/ 6764111 h 6764111"/>
              <a:gd name="connsiteX54" fmla="*/ 900245 w 12092840"/>
              <a:gd name="connsiteY54" fmla="*/ 6764111 h 6764111"/>
              <a:gd name="connsiteX55" fmla="*/ 0 w 12092840"/>
              <a:gd name="connsiteY55" fmla="*/ 6764111 h 6764111"/>
              <a:gd name="connsiteX56" fmla="*/ 0 w 12092840"/>
              <a:gd name="connsiteY56" fmla="*/ 6222982 h 6764111"/>
              <a:gd name="connsiteX57" fmla="*/ 0 w 12092840"/>
              <a:gd name="connsiteY57" fmla="*/ 5411289 h 6764111"/>
              <a:gd name="connsiteX58" fmla="*/ 0 w 12092840"/>
              <a:gd name="connsiteY58" fmla="*/ 4667237 h 6764111"/>
              <a:gd name="connsiteX59" fmla="*/ 0 w 12092840"/>
              <a:gd name="connsiteY59" fmla="*/ 3923184 h 6764111"/>
              <a:gd name="connsiteX60" fmla="*/ 0 w 12092840"/>
              <a:gd name="connsiteY60" fmla="*/ 3111491 h 6764111"/>
              <a:gd name="connsiteX61" fmla="*/ 0 w 12092840"/>
              <a:gd name="connsiteY61" fmla="*/ 2502721 h 6764111"/>
              <a:gd name="connsiteX62" fmla="*/ 0 w 12092840"/>
              <a:gd name="connsiteY62" fmla="*/ 1758669 h 6764111"/>
              <a:gd name="connsiteX63" fmla="*/ 0 w 12092840"/>
              <a:gd name="connsiteY63" fmla="*/ 1082258 h 6764111"/>
              <a:gd name="connsiteX64" fmla="*/ 0 w 12092840"/>
              <a:gd name="connsiteY64" fmla="*/ 608770 h 6764111"/>
              <a:gd name="connsiteX65" fmla="*/ 0 w 12092840"/>
              <a:gd name="connsiteY65" fmla="*/ 0 h 6764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2092840" h="6764111" extrusionOk="0">
                <a:moveTo>
                  <a:pt x="0" y="0"/>
                </a:moveTo>
                <a:cubicBezTo>
                  <a:pt x="98240" y="7157"/>
                  <a:pt x="223898" y="13121"/>
                  <a:pt x="309039" y="0"/>
                </a:cubicBezTo>
                <a:cubicBezTo>
                  <a:pt x="394180" y="-13121"/>
                  <a:pt x="636879" y="-15751"/>
                  <a:pt x="739007" y="0"/>
                </a:cubicBezTo>
                <a:cubicBezTo>
                  <a:pt x="841135" y="15751"/>
                  <a:pt x="1110180" y="-2899"/>
                  <a:pt x="1289903" y="0"/>
                </a:cubicBezTo>
                <a:cubicBezTo>
                  <a:pt x="1469626" y="2899"/>
                  <a:pt x="1592716" y="-20574"/>
                  <a:pt x="1719871" y="0"/>
                </a:cubicBezTo>
                <a:cubicBezTo>
                  <a:pt x="1847026" y="20574"/>
                  <a:pt x="1977600" y="16038"/>
                  <a:pt x="2149838" y="0"/>
                </a:cubicBezTo>
                <a:cubicBezTo>
                  <a:pt x="2322076" y="-16038"/>
                  <a:pt x="2607758" y="11371"/>
                  <a:pt x="3063519" y="0"/>
                </a:cubicBezTo>
                <a:cubicBezTo>
                  <a:pt x="3519280" y="-11371"/>
                  <a:pt x="3437034" y="807"/>
                  <a:pt x="3614416" y="0"/>
                </a:cubicBezTo>
                <a:cubicBezTo>
                  <a:pt x="3791798" y="-807"/>
                  <a:pt x="3834832" y="-6870"/>
                  <a:pt x="4044383" y="0"/>
                </a:cubicBezTo>
                <a:cubicBezTo>
                  <a:pt x="4253934" y="6870"/>
                  <a:pt x="4262039" y="-14979"/>
                  <a:pt x="4353422" y="0"/>
                </a:cubicBezTo>
                <a:cubicBezTo>
                  <a:pt x="4444805" y="14979"/>
                  <a:pt x="4805751" y="-13590"/>
                  <a:pt x="5025247" y="0"/>
                </a:cubicBezTo>
                <a:cubicBezTo>
                  <a:pt x="5244744" y="13590"/>
                  <a:pt x="5300502" y="-7522"/>
                  <a:pt x="5455214" y="0"/>
                </a:cubicBezTo>
                <a:cubicBezTo>
                  <a:pt x="5609926" y="7522"/>
                  <a:pt x="5821281" y="19664"/>
                  <a:pt x="6006111" y="0"/>
                </a:cubicBezTo>
                <a:cubicBezTo>
                  <a:pt x="6190941" y="-19664"/>
                  <a:pt x="6206537" y="-2094"/>
                  <a:pt x="6315150" y="0"/>
                </a:cubicBezTo>
                <a:cubicBezTo>
                  <a:pt x="6423763" y="2094"/>
                  <a:pt x="6851071" y="15318"/>
                  <a:pt x="7228831" y="0"/>
                </a:cubicBezTo>
                <a:cubicBezTo>
                  <a:pt x="7606591" y="-15318"/>
                  <a:pt x="7472482" y="2756"/>
                  <a:pt x="7537870" y="0"/>
                </a:cubicBezTo>
                <a:cubicBezTo>
                  <a:pt x="7603258" y="-2756"/>
                  <a:pt x="7880271" y="-14390"/>
                  <a:pt x="7967838" y="0"/>
                </a:cubicBezTo>
                <a:cubicBezTo>
                  <a:pt x="8055405" y="14390"/>
                  <a:pt x="8143434" y="980"/>
                  <a:pt x="8276877" y="0"/>
                </a:cubicBezTo>
                <a:cubicBezTo>
                  <a:pt x="8410320" y="-980"/>
                  <a:pt x="8893524" y="-15717"/>
                  <a:pt x="9190558" y="0"/>
                </a:cubicBezTo>
                <a:cubicBezTo>
                  <a:pt x="9487592" y="15717"/>
                  <a:pt x="9418695" y="-7974"/>
                  <a:pt x="9499598" y="0"/>
                </a:cubicBezTo>
                <a:cubicBezTo>
                  <a:pt x="9580501" y="7974"/>
                  <a:pt x="9705056" y="-11897"/>
                  <a:pt x="9808637" y="0"/>
                </a:cubicBezTo>
                <a:cubicBezTo>
                  <a:pt x="9912218" y="11897"/>
                  <a:pt x="10196248" y="25609"/>
                  <a:pt x="10359533" y="0"/>
                </a:cubicBezTo>
                <a:cubicBezTo>
                  <a:pt x="10522818" y="-25609"/>
                  <a:pt x="10565407" y="7492"/>
                  <a:pt x="10668572" y="0"/>
                </a:cubicBezTo>
                <a:cubicBezTo>
                  <a:pt x="10771737" y="-7492"/>
                  <a:pt x="10881796" y="6174"/>
                  <a:pt x="10977611" y="0"/>
                </a:cubicBezTo>
                <a:cubicBezTo>
                  <a:pt x="11073426" y="-6174"/>
                  <a:pt x="11200583" y="7084"/>
                  <a:pt x="11286651" y="0"/>
                </a:cubicBezTo>
                <a:cubicBezTo>
                  <a:pt x="11372719" y="-7084"/>
                  <a:pt x="11778643" y="17386"/>
                  <a:pt x="12092840" y="0"/>
                </a:cubicBezTo>
                <a:cubicBezTo>
                  <a:pt x="12105488" y="179148"/>
                  <a:pt x="12086623" y="350079"/>
                  <a:pt x="12092840" y="676411"/>
                </a:cubicBezTo>
                <a:cubicBezTo>
                  <a:pt x="12099057" y="1002743"/>
                  <a:pt x="12109762" y="1075399"/>
                  <a:pt x="12092840" y="1285181"/>
                </a:cubicBezTo>
                <a:cubicBezTo>
                  <a:pt x="12075919" y="1494963"/>
                  <a:pt x="12082772" y="1590028"/>
                  <a:pt x="12092840" y="1826310"/>
                </a:cubicBezTo>
                <a:cubicBezTo>
                  <a:pt x="12102908" y="2062592"/>
                  <a:pt x="12075577" y="2163405"/>
                  <a:pt x="12092840" y="2299798"/>
                </a:cubicBezTo>
                <a:cubicBezTo>
                  <a:pt x="12110103" y="2436191"/>
                  <a:pt x="12115114" y="2706630"/>
                  <a:pt x="12092840" y="2840927"/>
                </a:cubicBezTo>
                <a:cubicBezTo>
                  <a:pt x="12070566" y="2975224"/>
                  <a:pt x="12118502" y="3340949"/>
                  <a:pt x="12092840" y="3517338"/>
                </a:cubicBezTo>
                <a:cubicBezTo>
                  <a:pt x="12067178" y="3693727"/>
                  <a:pt x="12110263" y="4046013"/>
                  <a:pt x="12092840" y="4329031"/>
                </a:cubicBezTo>
                <a:cubicBezTo>
                  <a:pt x="12075417" y="4612049"/>
                  <a:pt x="12119268" y="4746682"/>
                  <a:pt x="12092840" y="5005442"/>
                </a:cubicBezTo>
                <a:cubicBezTo>
                  <a:pt x="12066412" y="5264202"/>
                  <a:pt x="12092416" y="5496038"/>
                  <a:pt x="12092840" y="5749494"/>
                </a:cubicBezTo>
                <a:cubicBezTo>
                  <a:pt x="12093264" y="6002950"/>
                  <a:pt x="12093228" y="6333708"/>
                  <a:pt x="12092840" y="6764111"/>
                </a:cubicBezTo>
                <a:cubicBezTo>
                  <a:pt x="11986555" y="6773226"/>
                  <a:pt x="11851206" y="6764333"/>
                  <a:pt x="11783801" y="6764111"/>
                </a:cubicBezTo>
                <a:cubicBezTo>
                  <a:pt x="11716396" y="6763889"/>
                  <a:pt x="11555283" y="6763414"/>
                  <a:pt x="11474762" y="6764111"/>
                </a:cubicBezTo>
                <a:cubicBezTo>
                  <a:pt x="11394241" y="6764808"/>
                  <a:pt x="11195040" y="6744138"/>
                  <a:pt x="10923865" y="6764111"/>
                </a:cubicBezTo>
                <a:cubicBezTo>
                  <a:pt x="10652690" y="6784084"/>
                  <a:pt x="10425381" y="6802355"/>
                  <a:pt x="10131113" y="6764111"/>
                </a:cubicBezTo>
                <a:cubicBezTo>
                  <a:pt x="9836845" y="6725867"/>
                  <a:pt x="9680032" y="6735105"/>
                  <a:pt x="9459288" y="6764111"/>
                </a:cubicBezTo>
                <a:cubicBezTo>
                  <a:pt x="9238545" y="6793117"/>
                  <a:pt x="9300635" y="6768776"/>
                  <a:pt x="9150249" y="6764111"/>
                </a:cubicBezTo>
                <a:cubicBezTo>
                  <a:pt x="8999863" y="6759446"/>
                  <a:pt x="8932424" y="6743315"/>
                  <a:pt x="8720281" y="6764111"/>
                </a:cubicBezTo>
                <a:cubicBezTo>
                  <a:pt x="8508138" y="6784907"/>
                  <a:pt x="8247073" y="6734622"/>
                  <a:pt x="7927528" y="6764111"/>
                </a:cubicBezTo>
                <a:cubicBezTo>
                  <a:pt x="7607983" y="6793600"/>
                  <a:pt x="7695595" y="6765490"/>
                  <a:pt x="7497561" y="6764111"/>
                </a:cubicBezTo>
                <a:cubicBezTo>
                  <a:pt x="7299527" y="6762732"/>
                  <a:pt x="7006520" y="6767371"/>
                  <a:pt x="6704808" y="6764111"/>
                </a:cubicBezTo>
                <a:cubicBezTo>
                  <a:pt x="6403096" y="6760851"/>
                  <a:pt x="6366899" y="6771424"/>
                  <a:pt x="6153912" y="6764111"/>
                </a:cubicBezTo>
                <a:cubicBezTo>
                  <a:pt x="5940925" y="6756798"/>
                  <a:pt x="5819207" y="6755596"/>
                  <a:pt x="5723944" y="6764111"/>
                </a:cubicBezTo>
                <a:cubicBezTo>
                  <a:pt x="5628681" y="6772626"/>
                  <a:pt x="5362092" y="6777836"/>
                  <a:pt x="5173048" y="6764111"/>
                </a:cubicBezTo>
                <a:cubicBezTo>
                  <a:pt x="4984004" y="6750386"/>
                  <a:pt x="4652970" y="6768389"/>
                  <a:pt x="4501224" y="6764111"/>
                </a:cubicBezTo>
                <a:cubicBezTo>
                  <a:pt x="4349478" y="6759833"/>
                  <a:pt x="3824494" y="6760359"/>
                  <a:pt x="3587543" y="6764111"/>
                </a:cubicBezTo>
                <a:cubicBezTo>
                  <a:pt x="3350592" y="6767863"/>
                  <a:pt x="3327489" y="6752404"/>
                  <a:pt x="3157575" y="6764111"/>
                </a:cubicBezTo>
                <a:cubicBezTo>
                  <a:pt x="2987661" y="6775818"/>
                  <a:pt x="2735624" y="6762458"/>
                  <a:pt x="2364822" y="6764111"/>
                </a:cubicBezTo>
                <a:cubicBezTo>
                  <a:pt x="1994020" y="6765764"/>
                  <a:pt x="1835141" y="6779627"/>
                  <a:pt x="1451141" y="6764111"/>
                </a:cubicBezTo>
                <a:cubicBezTo>
                  <a:pt x="1067141" y="6748595"/>
                  <a:pt x="1151537" y="6753058"/>
                  <a:pt x="900245" y="6764111"/>
                </a:cubicBezTo>
                <a:cubicBezTo>
                  <a:pt x="648953" y="6775164"/>
                  <a:pt x="230176" y="6802028"/>
                  <a:pt x="0" y="6764111"/>
                </a:cubicBezTo>
                <a:cubicBezTo>
                  <a:pt x="-10056" y="6591601"/>
                  <a:pt x="26598" y="6492396"/>
                  <a:pt x="0" y="6222982"/>
                </a:cubicBezTo>
                <a:cubicBezTo>
                  <a:pt x="-26598" y="5953568"/>
                  <a:pt x="-20038" y="5605635"/>
                  <a:pt x="0" y="5411289"/>
                </a:cubicBezTo>
                <a:cubicBezTo>
                  <a:pt x="20038" y="5216943"/>
                  <a:pt x="-8156" y="5003105"/>
                  <a:pt x="0" y="4667237"/>
                </a:cubicBezTo>
                <a:cubicBezTo>
                  <a:pt x="8156" y="4331369"/>
                  <a:pt x="-33222" y="4166181"/>
                  <a:pt x="0" y="3923184"/>
                </a:cubicBezTo>
                <a:cubicBezTo>
                  <a:pt x="33222" y="3680187"/>
                  <a:pt x="-36218" y="3351577"/>
                  <a:pt x="0" y="3111491"/>
                </a:cubicBezTo>
                <a:cubicBezTo>
                  <a:pt x="36218" y="2871405"/>
                  <a:pt x="21815" y="2742029"/>
                  <a:pt x="0" y="2502721"/>
                </a:cubicBezTo>
                <a:cubicBezTo>
                  <a:pt x="-21815" y="2263413"/>
                  <a:pt x="24938" y="1941461"/>
                  <a:pt x="0" y="1758669"/>
                </a:cubicBezTo>
                <a:cubicBezTo>
                  <a:pt x="-24938" y="1575877"/>
                  <a:pt x="-23313" y="1261119"/>
                  <a:pt x="0" y="1082258"/>
                </a:cubicBezTo>
                <a:cubicBezTo>
                  <a:pt x="23313" y="903397"/>
                  <a:pt x="1265" y="836818"/>
                  <a:pt x="0" y="608770"/>
                </a:cubicBezTo>
                <a:cubicBezTo>
                  <a:pt x="-1265" y="380722"/>
                  <a:pt x="-5672" y="294275"/>
                  <a:pt x="0" y="0"/>
                </a:cubicBezTo>
                <a:close/>
              </a:path>
            </a:pathLst>
          </a:custGeom>
          <a:noFill/>
          <a:ln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sd="1501846826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29" name="رسم 28" descr="دوائر مزخرفه">
            <a:extLst>
              <a:ext uri="{FF2B5EF4-FFF2-40B4-BE49-F238E27FC236}">
                <a16:creationId xmlns:a16="http://schemas.microsoft.com/office/drawing/2014/main" id="{D07618A8-5056-483A-BF1C-F087C37D506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l="20366" t="20806" r="18816" b="23207"/>
          <a:stretch/>
        </p:blipFill>
        <p:spPr>
          <a:xfrm>
            <a:off x="185692" y="6419526"/>
            <a:ext cx="382345" cy="351980"/>
          </a:xfrm>
          <a:prstGeom prst="rect">
            <a:avLst/>
          </a:prstGeom>
        </p:spPr>
      </p:pic>
      <p:pic>
        <p:nvPicPr>
          <p:cNvPr id="30" name="رسم 29" descr="دوائر مزخرفه">
            <a:extLst>
              <a:ext uri="{FF2B5EF4-FFF2-40B4-BE49-F238E27FC236}">
                <a16:creationId xmlns:a16="http://schemas.microsoft.com/office/drawing/2014/main" id="{71966ED3-284C-6E72-FAED-6777225CB49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l="20366" t="20806" r="18816" b="23207"/>
          <a:stretch/>
        </p:blipFill>
        <p:spPr>
          <a:xfrm>
            <a:off x="91502" y="5956195"/>
            <a:ext cx="382345" cy="351980"/>
          </a:xfrm>
          <a:prstGeom prst="rect">
            <a:avLst/>
          </a:prstGeom>
        </p:spPr>
      </p:pic>
      <p:pic>
        <p:nvPicPr>
          <p:cNvPr id="32" name="Picture 35" descr="Picture 35">
            <a:extLst>
              <a:ext uri="{FF2B5EF4-FFF2-40B4-BE49-F238E27FC236}">
                <a16:creationId xmlns:a16="http://schemas.microsoft.com/office/drawing/2014/main" id="{880D3864-1640-D8D3-1C8E-0E9E748E2CBC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rcRect l="25258" t="18968" r="24181" b="29679"/>
          <a:stretch/>
        </p:blipFill>
        <p:spPr>
          <a:xfrm>
            <a:off x="51084" y="86494"/>
            <a:ext cx="1033906" cy="1054450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7C0A0BC3-B812-83E1-D45A-449CF90C6A51}"/>
              </a:ext>
            </a:extLst>
          </p:cNvPr>
          <p:cNvSpPr/>
          <p:nvPr/>
        </p:nvSpPr>
        <p:spPr>
          <a:xfrm>
            <a:off x="4814220" y="152464"/>
            <a:ext cx="3881047" cy="637791"/>
          </a:xfrm>
          <a:custGeom>
            <a:avLst/>
            <a:gdLst>
              <a:gd name="connsiteX0" fmla="*/ 0 w 3881047"/>
              <a:gd name="connsiteY0" fmla="*/ 0 h 637791"/>
              <a:gd name="connsiteX1" fmla="*/ 3881047 w 3881047"/>
              <a:gd name="connsiteY1" fmla="*/ 0 h 637791"/>
              <a:gd name="connsiteX2" fmla="*/ 3881047 w 3881047"/>
              <a:gd name="connsiteY2" fmla="*/ 637791 h 637791"/>
              <a:gd name="connsiteX3" fmla="*/ 0 w 3881047"/>
              <a:gd name="connsiteY3" fmla="*/ 637791 h 637791"/>
              <a:gd name="connsiteX4" fmla="*/ 0 w 3881047"/>
              <a:gd name="connsiteY4" fmla="*/ 0 h 6377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81047" h="637791" fill="none" extrusionOk="0">
                <a:moveTo>
                  <a:pt x="0" y="0"/>
                </a:moveTo>
                <a:cubicBezTo>
                  <a:pt x="771744" y="-2804"/>
                  <a:pt x="2934595" y="60695"/>
                  <a:pt x="3881047" y="0"/>
                </a:cubicBezTo>
                <a:cubicBezTo>
                  <a:pt x="3906735" y="170600"/>
                  <a:pt x="3922972" y="404468"/>
                  <a:pt x="3881047" y="637791"/>
                </a:cubicBezTo>
                <a:cubicBezTo>
                  <a:pt x="2913465" y="601798"/>
                  <a:pt x="1163575" y="570535"/>
                  <a:pt x="0" y="637791"/>
                </a:cubicBezTo>
                <a:cubicBezTo>
                  <a:pt x="-43155" y="393489"/>
                  <a:pt x="43684" y="151247"/>
                  <a:pt x="0" y="0"/>
                </a:cubicBezTo>
                <a:close/>
              </a:path>
              <a:path w="3881047" h="637791" stroke="0" extrusionOk="0">
                <a:moveTo>
                  <a:pt x="0" y="0"/>
                </a:moveTo>
                <a:cubicBezTo>
                  <a:pt x="1235652" y="-77793"/>
                  <a:pt x="2881671" y="102267"/>
                  <a:pt x="3881047" y="0"/>
                </a:cubicBezTo>
                <a:cubicBezTo>
                  <a:pt x="3894300" y="251936"/>
                  <a:pt x="3828021" y="362660"/>
                  <a:pt x="3881047" y="637791"/>
                </a:cubicBezTo>
                <a:cubicBezTo>
                  <a:pt x="2198998" y="806567"/>
                  <a:pt x="1861757" y="618626"/>
                  <a:pt x="0" y="637791"/>
                </a:cubicBezTo>
                <a:cubicBezTo>
                  <a:pt x="-35546" y="429777"/>
                  <a:pt x="26719" y="283876"/>
                  <a:pt x="0" y="0"/>
                </a:cubicBezTo>
                <a:close/>
              </a:path>
            </a:pathLst>
          </a:custGeom>
          <a:solidFill>
            <a:srgbClr val="FFC000"/>
          </a:solidFill>
          <a:ln>
            <a:solidFill>
              <a:schemeClr val="bg1">
                <a:lumMod val="85000"/>
              </a:schemeClr>
            </a:solidFill>
            <a:extLst>
              <a:ext uri="{C807C97D-BFC1-408E-A445-0C87EB9F89A2}">
                <ask:lineSketchStyleProps xmlns:ask="http://schemas.microsoft.com/office/drawing/2018/sketchyshapes" sd="1190618089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كتابة الأعداد الصحيحة</a:t>
            </a: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6144E142-8F6C-283B-9C76-E47FD39F99AE}"/>
              </a:ext>
            </a:extLst>
          </p:cNvPr>
          <p:cNvSpPr/>
          <p:nvPr/>
        </p:nvSpPr>
        <p:spPr>
          <a:xfrm>
            <a:off x="8659504" y="3438777"/>
            <a:ext cx="2456597" cy="6487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9619B076-A72F-3E71-D52C-9FA33ED8DE29}"/>
              </a:ext>
            </a:extLst>
          </p:cNvPr>
          <p:cNvSpPr/>
          <p:nvPr/>
        </p:nvSpPr>
        <p:spPr>
          <a:xfrm>
            <a:off x="8822724" y="1246443"/>
            <a:ext cx="2339293" cy="583655"/>
          </a:xfrm>
          <a:custGeom>
            <a:avLst/>
            <a:gdLst>
              <a:gd name="connsiteX0" fmla="*/ 0 w 2339293"/>
              <a:gd name="connsiteY0" fmla="*/ 0 h 583655"/>
              <a:gd name="connsiteX1" fmla="*/ 2339293 w 2339293"/>
              <a:gd name="connsiteY1" fmla="*/ 0 h 583655"/>
              <a:gd name="connsiteX2" fmla="*/ 2339293 w 2339293"/>
              <a:gd name="connsiteY2" fmla="*/ 583655 h 583655"/>
              <a:gd name="connsiteX3" fmla="*/ 0 w 2339293"/>
              <a:gd name="connsiteY3" fmla="*/ 583655 h 583655"/>
              <a:gd name="connsiteX4" fmla="*/ 0 w 2339293"/>
              <a:gd name="connsiteY4" fmla="*/ 0 h 583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39293" h="583655" fill="none" extrusionOk="0">
                <a:moveTo>
                  <a:pt x="0" y="0"/>
                </a:moveTo>
                <a:cubicBezTo>
                  <a:pt x="373358" y="115309"/>
                  <a:pt x="1681188" y="-41651"/>
                  <a:pt x="2339293" y="0"/>
                </a:cubicBezTo>
                <a:cubicBezTo>
                  <a:pt x="2346849" y="188606"/>
                  <a:pt x="2343324" y="453843"/>
                  <a:pt x="2339293" y="583655"/>
                </a:cubicBezTo>
                <a:cubicBezTo>
                  <a:pt x="1869384" y="516352"/>
                  <a:pt x="345034" y="597784"/>
                  <a:pt x="0" y="583655"/>
                </a:cubicBezTo>
                <a:cubicBezTo>
                  <a:pt x="-43868" y="343435"/>
                  <a:pt x="-25886" y="221556"/>
                  <a:pt x="0" y="0"/>
                </a:cubicBezTo>
                <a:close/>
              </a:path>
              <a:path w="2339293" h="583655" stroke="0" extrusionOk="0">
                <a:moveTo>
                  <a:pt x="0" y="0"/>
                </a:moveTo>
                <a:cubicBezTo>
                  <a:pt x="1035802" y="49283"/>
                  <a:pt x="2103894" y="161873"/>
                  <a:pt x="2339293" y="0"/>
                </a:cubicBezTo>
                <a:cubicBezTo>
                  <a:pt x="2349353" y="199530"/>
                  <a:pt x="2302118" y="427052"/>
                  <a:pt x="2339293" y="583655"/>
                </a:cubicBezTo>
                <a:cubicBezTo>
                  <a:pt x="1328956" y="570856"/>
                  <a:pt x="589655" y="486512"/>
                  <a:pt x="0" y="583655"/>
                </a:cubicBezTo>
                <a:cubicBezTo>
                  <a:pt x="2679" y="488325"/>
                  <a:pt x="-1438" y="146724"/>
                  <a:pt x="0" y="0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sd="2726109927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تحقق من فهمك</a:t>
            </a:r>
          </a:p>
        </p:txBody>
      </p:sp>
      <p:sp>
        <p:nvSpPr>
          <p:cNvPr id="15" name="مستطيل 14">
            <a:extLst>
              <a:ext uri="{FF2B5EF4-FFF2-40B4-BE49-F238E27FC236}">
                <a16:creationId xmlns:a16="http://schemas.microsoft.com/office/drawing/2014/main" id="{7AB0E305-285F-52AC-2D12-D9AE5C9AD605}"/>
              </a:ext>
            </a:extLst>
          </p:cNvPr>
          <p:cNvSpPr/>
          <p:nvPr/>
        </p:nvSpPr>
        <p:spPr>
          <a:xfrm>
            <a:off x="4551528" y="5220269"/>
            <a:ext cx="840605" cy="47796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6" name="مستطيل 15">
            <a:extLst>
              <a:ext uri="{FF2B5EF4-FFF2-40B4-BE49-F238E27FC236}">
                <a16:creationId xmlns:a16="http://schemas.microsoft.com/office/drawing/2014/main" id="{3D3B375D-95A9-096E-EAFD-0BE402899CED}"/>
              </a:ext>
            </a:extLst>
          </p:cNvPr>
          <p:cNvSpPr/>
          <p:nvPr/>
        </p:nvSpPr>
        <p:spPr>
          <a:xfrm>
            <a:off x="1228921" y="4510587"/>
            <a:ext cx="840605" cy="6487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grpSp>
        <p:nvGrpSpPr>
          <p:cNvPr id="18" name="مجموعة 17">
            <a:extLst>
              <a:ext uri="{FF2B5EF4-FFF2-40B4-BE49-F238E27FC236}">
                <a16:creationId xmlns:a16="http://schemas.microsoft.com/office/drawing/2014/main" id="{151AF1F4-023D-0EE4-CF35-7163C08CA624}"/>
              </a:ext>
            </a:extLst>
          </p:cNvPr>
          <p:cNvGrpSpPr/>
          <p:nvPr/>
        </p:nvGrpSpPr>
        <p:grpSpPr>
          <a:xfrm>
            <a:off x="293576" y="2373089"/>
            <a:ext cx="2006629" cy="1690684"/>
            <a:chOff x="5457538" y="1064801"/>
            <a:chExt cx="6457537" cy="4888705"/>
          </a:xfrm>
        </p:grpSpPr>
        <p:pic>
          <p:nvPicPr>
            <p:cNvPr id="20" name="رسم 19" descr="شكل عضوي بحافه مسطحه">
              <a:extLst>
                <a:ext uri="{FF2B5EF4-FFF2-40B4-BE49-F238E27FC236}">
                  <a16:creationId xmlns:a16="http://schemas.microsoft.com/office/drawing/2014/main" id="{B104AF79-76ED-9CC6-056A-0C7D4B68AE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 b="67437"/>
            <a:stretch/>
          </p:blipFill>
          <p:spPr>
            <a:xfrm>
              <a:off x="5457538" y="3462257"/>
              <a:ext cx="6421678" cy="2491249"/>
            </a:xfrm>
            <a:prstGeom prst="rect">
              <a:avLst/>
            </a:prstGeom>
          </p:spPr>
        </p:pic>
        <p:pic>
          <p:nvPicPr>
            <p:cNvPr id="22" name="رسم 21" descr="شكل عضوي بحافه مسطحه">
              <a:extLst>
                <a:ext uri="{FF2B5EF4-FFF2-40B4-BE49-F238E27FC236}">
                  <a16:creationId xmlns:a16="http://schemas.microsoft.com/office/drawing/2014/main" id="{9F5B849D-3127-E6C3-FDC3-F8E04A07967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 b="67437"/>
            <a:stretch/>
          </p:blipFill>
          <p:spPr>
            <a:xfrm rot="10800000">
              <a:off x="5493395" y="1064801"/>
              <a:ext cx="6421680" cy="2445325"/>
            </a:xfrm>
            <a:prstGeom prst="rect">
              <a:avLst/>
            </a:prstGeom>
          </p:spPr>
        </p:pic>
        <p:pic>
          <p:nvPicPr>
            <p:cNvPr id="23" name="رسم 22" descr="دوائر مزخرفه">
              <a:extLst>
                <a:ext uri="{FF2B5EF4-FFF2-40B4-BE49-F238E27FC236}">
                  <a16:creationId xmlns:a16="http://schemas.microsoft.com/office/drawing/2014/main" id="{CF6C517A-6865-EFE9-E238-A942266589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 l="20366" t="20806" r="18816" b="23207"/>
            <a:stretch/>
          </p:blipFill>
          <p:spPr>
            <a:xfrm>
              <a:off x="10626448" y="3211600"/>
              <a:ext cx="603832" cy="555878"/>
            </a:xfrm>
            <a:prstGeom prst="rect">
              <a:avLst/>
            </a:prstGeom>
          </p:spPr>
        </p:pic>
        <p:pic>
          <p:nvPicPr>
            <p:cNvPr id="24" name="رسم 23" descr="دوائر مزخرفه">
              <a:extLst>
                <a:ext uri="{FF2B5EF4-FFF2-40B4-BE49-F238E27FC236}">
                  <a16:creationId xmlns:a16="http://schemas.microsoft.com/office/drawing/2014/main" id="{14F066CE-996F-9467-7181-91BC6D1773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 l="20366" t="20806" r="18816" b="23207"/>
            <a:stretch/>
          </p:blipFill>
          <p:spPr>
            <a:xfrm>
              <a:off x="6275999" y="3147152"/>
              <a:ext cx="603832" cy="555878"/>
            </a:xfrm>
            <a:prstGeom prst="rect">
              <a:avLst/>
            </a:prstGeom>
          </p:spPr>
        </p:pic>
      </p:grpSp>
      <p:sp>
        <p:nvSpPr>
          <p:cNvPr id="25" name="مستطيل 24">
            <a:extLst>
              <a:ext uri="{FF2B5EF4-FFF2-40B4-BE49-F238E27FC236}">
                <a16:creationId xmlns:a16="http://schemas.microsoft.com/office/drawing/2014/main" id="{92B63775-0F9D-7585-8D5D-B74B1BCF04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1222" y="2771249"/>
            <a:ext cx="2113369" cy="954107"/>
          </a:xfrm>
          <a:custGeom>
            <a:avLst/>
            <a:gdLst>
              <a:gd name="connsiteX0" fmla="*/ 0 w 2113369"/>
              <a:gd name="connsiteY0" fmla="*/ 0 h 954107"/>
              <a:gd name="connsiteX1" fmla="*/ 2113369 w 2113369"/>
              <a:gd name="connsiteY1" fmla="*/ 0 h 954107"/>
              <a:gd name="connsiteX2" fmla="*/ 2113369 w 2113369"/>
              <a:gd name="connsiteY2" fmla="*/ 954107 h 954107"/>
              <a:gd name="connsiteX3" fmla="*/ 0 w 2113369"/>
              <a:gd name="connsiteY3" fmla="*/ 954107 h 954107"/>
              <a:gd name="connsiteX4" fmla="*/ 0 w 2113369"/>
              <a:gd name="connsiteY4" fmla="*/ 0 h 9541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13369" h="954107" extrusionOk="0">
                <a:moveTo>
                  <a:pt x="0" y="0"/>
                </a:moveTo>
                <a:cubicBezTo>
                  <a:pt x="392250" y="-96516"/>
                  <a:pt x="1830133" y="-151670"/>
                  <a:pt x="2113369" y="0"/>
                </a:cubicBezTo>
                <a:cubicBezTo>
                  <a:pt x="2146764" y="296361"/>
                  <a:pt x="2193861" y="617666"/>
                  <a:pt x="2113369" y="954107"/>
                </a:cubicBezTo>
                <a:cubicBezTo>
                  <a:pt x="1322078" y="900504"/>
                  <a:pt x="264054" y="794104"/>
                  <a:pt x="0" y="954107"/>
                </a:cubicBezTo>
                <a:cubicBezTo>
                  <a:pt x="82567" y="524391"/>
                  <a:pt x="40082" y="332569"/>
                  <a:pt x="0" y="0"/>
                </a:cubicBezTo>
                <a:close/>
              </a:path>
            </a:pathLst>
          </a:custGeom>
          <a:noFill/>
          <a:ln w="28575">
            <a:noFill/>
            <a:miter lim="800000"/>
            <a:headEnd/>
            <a:tailEnd/>
            <a:extLst>
              <a:ext uri="{C807C97D-BFC1-408E-A445-0C87EB9F89A2}">
                <ask:lineSketchStyleProps xmlns:ask="http://schemas.microsoft.com/office/drawing/2018/sketchyshapes" sd="332145227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ar-SA" altLang="ar-SA" sz="2800" b="1" dirty="0">
                <a:solidFill>
                  <a:schemeClr val="tx1">
                    <a:lumMod val="95000"/>
                    <a:lumOff val="5000"/>
                  </a:schemeClr>
                </a:solidFill>
                <a:ea typeface="ACS  Fayrouz Bold"/>
                <a:cs typeface="ACS  Fayrouz Bold"/>
              </a:rPr>
              <a:t>الدقيقة</a:t>
            </a:r>
          </a:p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altLang="ar-SA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ea typeface="ACS  Fayrouz Bold"/>
                <a:cs typeface="ACS  Fayrouz Bold"/>
              </a:rPr>
              <a:t>الواحدة</a:t>
            </a: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EE9FFD39-F578-22FA-FC05-A0E5C01E24B5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l="52870" t="18454" b="8841"/>
          <a:stretch/>
        </p:blipFill>
        <p:spPr>
          <a:xfrm>
            <a:off x="4706636" y="3202213"/>
            <a:ext cx="4470477" cy="732815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679D562F-7F9E-B32E-9565-8121F60B8619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t="18454" r="56826" b="8841"/>
          <a:stretch/>
        </p:blipFill>
        <p:spPr>
          <a:xfrm>
            <a:off x="5256398" y="4503121"/>
            <a:ext cx="3982968" cy="648727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00C52F56-1E13-FFEE-2F66-04C86AFF5A23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270294" y="2004245"/>
            <a:ext cx="5617508" cy="845679"/>
          </a:xfrm>
          <a:custGeom>
            <a:avLst/>
            <a:gdLst>
              <a:gd name="connsiteX0" fmla="*/ 0 w 5617508"/>
              <a:gd name="connsiteY0" fmla="*/ 0 h 845679"/>
              <a:gd name="connsiteX1" fmla="*/ 5617508 w 5617508"/>
              <a:gd name="connsiteY1" fmla="*/ 0 h 845679"/>
              <a:gd name="connsiteX2" fmla="*/ 5617508 w 5617508"/>
              <a:gd name="connsiteY2" fmla="*/ 845679 h 845679"/>
              <a:gd name="connsiteX3" fmla="*/ 0 w 5617508"/>
              <a:gd name="connsiteY3" fmla="*/ 845679 h 845679"/>
              <a:gd name="connsiteX4" fmla="*/ 0 w 5617508"/>
              <a:gd name="connsiteY4" fmla="*/ 0 h 8456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17508" h="845679" fill="none" extrusionOk="0">
                <a:moveTo>
                  <a:pt x="0" y="0"/>
                </a:moveTo>
                <a:cubicBezTo>
                  <a:pt x="1110999" y="-33775"/>
                  <a:pt x="3100175" y="138873"/>
                  <a:pt x="5617508" y="0"/>
                </a:cubicBezTo>
                <a:cubicBezTo>
                  <a:pt x="5652021" y="205933"/>
                  <a:pt x="5563276" y="480473"/>
                  <a:pt x="5617508" y="845679"/>
                </a:cubicBezTo>
                <a:cubicBezTo>
                  <a:pt x="3152893" y="708349"/>
                  <a:pt x="2253756" y="707823"/>
                  <a:pt x="0" y="845679"/>
                </a:cubicBezTo>
                <a:cubicBezTo>
                  <a:pt x="1885" y="736457"/>
                  <a:pt x="58925" y="201478"/>
                  <a:pt x="0" y="0"/>
                </a:cubicBezTo>
                <a:close/>
              </a:path>
              <a:path w="5617508" h="845679" stroke="0" extrusionOk="0">
                <a:moveTo>
                  <a:pt x="0" y="0"/>
                </a:moveTo>
                <a:cubicBezTo>
                  <a:pt x="1172234" y="-101487"/>
                  <a:pt x="4165967" y="-162162"/>
                  <a:pt x="5617508" y="0"/>
                </a:cubicBezTo>
                <a:cubicBezTo>
                  <a:pt x="5563165" y="268946"/>
                  <a:pt x="5615879" y="438914"/>
                  <a:pt x="5617508" y="845679"/>
                </a:cubicBezTo>
                <a:cubicBezTo>
                  <a:pt x="3329903" y="895744"/>
                  <a:pt x="1975146" y="687230"/>
                  <a:pt x="0" y="845679"/>
                </a:cubicBezTo>
                <a:cubicBezTo>
                  <a:pt x="41687" y="658052"/>
                  <a:pt x="-61492" y="333108"/>
                  <a:pt x="0" y="0"/>
                </a:cubicBezTo>
                <a:close/>
              </a:path>
            </a:pathLst>
          </a:custGeom>
          <a:ln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sd="981765707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</p:pic>
      <p:pic>
        <p:nvPicPr>
          <p:cNvPr id="3" name="دقيقة واحدة">
            <a:hlinkClick r:id="" action="ppaction://media"/>
            <a:extLst>
              <a:ext uri="{FF2B5EF4-FFF2-40B4-BE49-F238E27FC236}">
                <a16:creationId xmlns:a16="http://schemas.microsoft.com/office/drawing/2014/main" id="{C64B9D00-0501-2872-0302-68D41E64DF6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617080" y="4235816"/>
            <a:ext cx="1348914" cy="722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1920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100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500"/>
                            </p:stCondLst>
                            <p:childTnLst>
                              <p:par>
                                <p:cTn id="3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0"/>
                            </p:stCondLst>
                            <p:childTnLst>
                              <p:par>
                                <p:cTn id="3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7502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5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2" grpId="0" animBg="1"/>
      <p:bldP spid="11" grpId="0" animBg="1"/>
      <p:bldP spid="2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رسم 6" descr="شبكه بدوائر صغيره">
            <a:extLst>
              <a:ext uri="{FF2B5EF4-FFF2-40B4-BE49-F238E27FC236}">
                <a16:creationId xmlns:a16="http://schemas.microsoft.com/office/drawing/2014/main" id="{E5D65CC9-4483-E6DB-0B84-154C50E2E14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1765" b="16684"/>
          <a:stretch/>
        </p:blipFill>
        <p:spPr>
          <a:xfrm>
            <a:off x="10989085" y="-511371"/>
            <a:ext cx="1537598" cy="1961030"/>
          </a:xfrm>
          <a:prstGeom prst="rect">
            <a:avLst/>
          </a:prstGeom>
        </p:spPr>
      </p:pic>
      <p:pic>
        <p:nvPicPr>
          <p:cNvPr id="17" name="رسم 16" descr="شكل ركن عضوي">
            <a:extLst>
              <a:ext uri="{FF2B5EF4-FFF2-40B4-BE49-F238E27FC236}">
                <a16:creationId xmlns:a16="http://schemas.microsoft.com/office/drawing/2014/main" id="{844630ED-D591-A489-630C-782CF27190E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b="36863"/>
          <a:stretch/>
        </p:blipFill>
        <p:spPr>
          <a:xfrm rot="16200000">
            <a:off x="435227" y="5166735"/>
            <a:ext cx="1246317" cy="2061880"/>
          </a:xfrm>
          <a:prstGeom prst="rect">
            <a:avLst/>
          </a:prstGeom>
        </p:spPr>
      </p:pic>
      <p:pic>
        <p:nvPicPr>
          <p:cNvPr id="19" name="رسم 18" descr="دوائر مزخرفه">
            <a:extLst>
              <a:ext uri="{FF2B5EF4-FFF2-40B4-BE49-F238E27FC236}">
                <a16:creationId xmlns:a16="http://schemas.microsoft.com/office/drawing/2014/main" id="{EB763C80-47BB-C3A7-4B3E-4B35A13A951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20366" t="20806" r="18816" b="23207"/>
          <a:stretch/>
        </p:blipFill>
        <p:spPr>
          <a:xfrm>
            <a:off x="803910" y="6449297"/>
            <a:ext cx="382345" cy="351980"/>
          </a:xfrm>
          <a:prstGeom prst="rect">
            <a:avLst/>
          </a:prstGeom>
        </p:spPr>
      </p:pic>
      <p:pic>
        <p:nvPicPr>
          <p:cNvPr id="21" name="صورة 20">
            <a:extLst>
              <a:ext uri="{FF2B5EF4-FFF2-40B4-BE49-F238E27FC236}">
                <a16:creationId xmlns:a16="http://schemas.microsoft.com/office/drawing/2014/main" id="{D1D1D37F-C700-ADFF-B37F-0D739897F39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8075" y="5895391"/>
            <a:ext cx="1403925" cy="962608"/>
          </a:xfrm>
          <a:prstGeom prst="rect">
            <a:avLst/>
          </a:prstGeom>
        </p:spPr>
      </p:pic>
      <p:sp>
        <p:nvSpPr>
          <p:cNvPr id="27" name="مستطيل 26">
            <a:extLst>
              <a:ext uri="{FF2B5EF4-FFF2-40B4-BE49-F238E27FC236}">
                <a16:creationId xmlns:a16="http://schemas.microsoft.com/office/drawing/2014/main" id="{5C6848AD-E49F-6267-EC57-CBB7500D2FB3}"/>
              </a:ext>
            </a:extLst>
          </p:cNvPr>
          <p:cNvSpPr/>
          <p:nvPr/>
        </p:nvSpPr>
        <p:spPr>
          <a:xfrm>
            <a:off x="27442" y="56722"/>
            <a:ext cx="12092840" cy="6764111"/>
          </a:xfrm>
          <a:custGeom>
            <a:avLst/>
            <a:gdLst>
              <a:gd name="connsiteX0" fmla="*/ 0 w 12092840"/>
              <a:gd name="connsiteY0" fmla="*/ 0 h 6764111"/>
              <a:gd name="connsiteX1" fmla="*/ 309039 w 12092840"/>
              <a:gd name="connsiteY1" fmla="*/ 0 h 6764111"/>
              <a:gd name="connsiteX2" fmla="*/ 739007 w 12092840"/>
              <a:gd name="connsiteY2" fmla="*/ 0 h 6764111"/>
              <a:gd name="connsiteX3" fmla="*/ 1289903 w 12092840"/>
              <a:gd name="connsiteY3" fmla="*/ 0 h 6764111"/>
              <a:gd name="connsiteX4" fmla="*/ 1719871 w 12092840"/>
              <a:gd name="connsiteY4" fmla="*/ 0 h 6764111"/>
              <a:gd name="connsiteX5" fmla="*/ 2149838 w 12092840"/>
              <a:gd name="connsiteY5" fmla="*/ 0 h 6764111"/>
              <a:gd name="connsiteX6" fmla="*/ 3063519 w 12092840"/>
              <a:gd name="connsiteY6" fmla="*/ 0 h 6764111"/>
              <a:gd name="connsiteX7" fmla="*/ 3614416 w 12092840"/>
              <a:gd name="connsiteY7" fmla="*/ 0 h 6764111"/>
              <a:gd name="connsiteX8" fmla="*/ 4044383 w 12092840"/>
              <a:gd name="connsiteY8" fmla="*/ 0 h 6764111"/>
              <a:gd name="connsiteX9" fmla="*/ 4353422 w 12092840"/>
              <a:gd name="connsiteY9" fmla="*/ 0 h 6764111"/>
              <a:gd name="connsiteX10" fmla="*/ 5025247 w 12092840"/>
              <a:gd name="connsiteY10" fmla="*/ 0 h 6764111"/>
              <a:gd name="connsiteX11" fmla="*/ 5455214 w 12092840"/>
              <a:gd name="connsiteY11" fmla="*/ 0 h 6764111"/>
              <a:gd name="connsiteX12" fmla="*/ 6006111 w 12092840"/>
              <a:gd name="connsiteY12" fmla="*/ 0 h 6764111"/>
              <a:gd name="connsiteX13" fmla="*/ 6315150 w 12092840"/>
              <a:gd name="connsiteY13" fmla="*/ 0 h 6764111"/>
              <a:gd name="connsiteX14" fmla="*/ 7228831 w 12092840"/>
              <a:gd name="connsiteY14" fmla="*/ 0 h 6764111"/>
              <a:gd name="connsiteX15" fmla="*/ 7537870 w 12092840"/>
              <a:gd name="connsiteY15" fmla="*/ 0 h 6764111"/>
              <a:gd name="connsiteX16" fmla="*/ 7967838 w 12092840"/>
              <a:gd name="connsiteY16" fmla="*/ 0 h 6764111"/>
              <a:gd name="connsiteX17" fmla="*/ 8276877 w 12092840"/>
              <a:gd name="connsiteY17" fmla="*/ 0 h 6764111"/>
              <a:gd name="connsiteX18" fmla="*/ 9190558 w 12092840"/>
              <a:gd name="connsiteY18" fmla="*/ 0 h 6764111"/>
              <a:gd name="connsiteX19" fmla="*/ 9499598 w 12092840"/>
              <a:gd name="connsiteY19" fmla="*/ 0 h 6764111"/>
              <a:gd name="connsiteX20" fmla="*/ 9808637 w 12092840"/>
              <a:gd name="connsiteY20" fmla="*/ 0 h 6764111"/>
              <a:gd name="connsiteX21" fmla="*/ 10359533 w 12092840"/>
              <a:gd name="connsiteY21" fmla="*/ 0 h 6764111"/>
              <a:gd name="connsiteX22" fmla="*/ 10668572 w 12092840"/>
              <a:gd name="connsiteY22" fmla="*/ 0 h 6764111"/>
              <a:gd name="connsiteX23" fmla="*/ 10977611 w 12092840"/>
              <a:gd name="connsiteY23" fmla="*/ 0 h 6764111"/>
              <a:gd name="connsiteX24" fmla="*/ 11286651 w 12092840"/>
              <a:gd name="connsiteY24" fmla="*/ 0 h 6764111"/>
              <a:gd name="connsiteX25" fmla="*/ 12092840 w 12092840"/>
              <a:gd name="connsiteY25" fmla="*/ 0 h 6764111"/>
              <a:gd name="connsiteX26" fmla="*/ 12092840 w 12092840"/>
              <a:gd name="connsiteY26" fmla="*/ 676411 h 6764111"/>
              <a:gd name="connsiteX27" fmla="*/ 12092840 w 12092840"/>
              <a:gd name="connsiteY27" fmla="*/ 1285181 h 6764111"/>
              <a:gd name="connsiteX28" fmla="*/ 12092840 w 12092840"/>
              <a:gd name="connsiteY28" fmla="*/ 1826310 h 6764111"/>
              <a:gd name="connsiteX29" fmla="*/ 12092840 w 12092840"/>
              <a:gd name="connsiteY29" fmla="*/ 2299798 h 6764111"/>
              <a:gd name="connsiteX30" fmla="*/ 12092840 w 12092840"/>
              <a:gd name="connsiteY30" fmla="*/ 2840927 h 6764111"/>
              <a:gd name="connsiteX31" fmla="*/ 12092840 w 12092840"/>
              <a:gd name="connsiteY31" fmla="*/ 3517338 h 6764111"/>
              <a:gd name="connsiteX32" fmla="*/ 12092840 w 12092840"/>
              <a:gd name="connsiteY32" fmla="*/ 4329031 h 6764111"/>
              <a:gd name="connsiteX33" fmla="*/ 12092840 w 12092840"/>
              <a:gd name="connsiteY33" fmla="*/ 5005442 h 6764111"/>
              <a:gd name="connsiteX34" fmla="*/ 12092840 w 12092840"/>
              <a:gd name="connsiteY34" fmla="*/ 5749494 h 6764111"/>
              <a:gd name="connsiteX35" fmla="*/ 12092840 w 12092840"/>
              <a:gd name="connsiteY35" fmla="*/ 6764111 h 6764111"/>
              <a:gd name="connsiteX36" fmla="*/ 11783801 w 12092840"/>
              <a:gd name="connsiteY36" fmla="*/ 6764111 h 6764111"/>
              <a:gd name="connsiteX37" fmla="*/ 11474762 w 12092840"/>
              <a:gd name="connsiteY37" fmla="*/ 6764111 h 6764111"/>
              <a:gd name="connsiteX38" fmla="*/ 10923865 w 12092840"/>
              <a:gd name="connsiteY38" fmla="*/ 6764111 h 6764111"/>
              <a:gd name="connsiteX39" fmla="*/ 10131113 w 12092840"/>
              <a:gd name="connsiteY39" fmla="*/ 6764111 h 6764111"/>
              <a:gd name="connsiteX40" fmla="*/ 9459288 w 12092840"/>
              <a:gd name="connsiteY40" fmla="*/ 6764111 h 6764111"/>
              <a:gd name="connsiteX41" fmla="*/ 9150249 w 12092840"/>
              <a:gd name="connsiteY41" fmla="*/ 6764111 h 6764111"/>
              <a:gd name="connsiteX42" fmla="*/ 8720281 w 12092840"/>
              <a:gd name="connsiteY42" fmla="*/ 6764111 h 6764111"/>
              <a:gd name="connsiteX43" fmla="*/ 7927528 w 12092840"/>
              <a:gd name="connsiteY43" fmla="*/ 6764111 h 6764111"/>
              <a:gd name="connsiteX44" fmla="*/ 7497561 w 12092840"/>
              <a:gd name="connsiteY44" fmla="*/ 6764111 h 6764111"/>
              <a:gd name="connsiteX45" fmla="*/ 6704808 w 12092840"/>
              <a:gd name="connsiteY45" fmla="*/ 6764111 h 6764111"/>
              <a:gd name="connsiteX46" fmla="*/ 6153912 w 12092840"/>
              <a:gd name="connsiteY46" fmla="*/ 6764111 h 6764111"/>
              <a:gd name="connsiteX47" fmla="*/ 5723944 w 12092840"/>
              <a:gd name="connsiteY47" fmla="*/ 6764111 h 6764111"/>
              <a:gd name="connsiteX48" fmla="*/ 5173048 w 12092840"/>
              <a:gd name="connsiteY48" fmla="*/ 6764111 h 6764111"/>
              <a:gd name="connsiteX49" fmla="*/ 4501224 w 12092840"/>
              <a:gd name="connsiteY49" fmla="*/ 6764111 h 6764111"/>
              <a:gd name="connsiteX50" fmla="*/ 3587543 w 12092840"/>
              <a:gd name="connsiteY50" fmla="*/ 6764111 h 6764111"/>
              <a:gd name="connsiteX51" fmla="*/ 3157575 w 12092840"/>
              <a:gd name="connsiteY51" fmla="*/ 6764111 h 6764111"/>
              <a:gd name="connsiteX52" fmla="*/ 2364822 w 12092840"/>
              <a:gd name="connsiteY52" fmla="*/ 6764111 h 6764111"/>
              <a:gd name="connsiteX53" fmla="*/ 1451141 w 12092840"/>
              <a:gd name="connsiteY53" fmla="*/ 6764111 h 6764111"/>
              <a:gd name="connsiteX54" fmla="*/ 900245 w 12092840"/>
              <a:gd name="connsiteY54" fmla="*/ 6764111 h 6764111"/>
              <a:gd name="connsiteX55" fmla="*/ 0 w 12092840"/>
              <a:gd name="connsiteY55" fmla="*/ 6764111 h 6764111"/>
              <a:gd name="connsiteX56" fmla="*/ 0 w 12092840"/>
              <a:gd name="connsiteY56" fmla="*/ 6222982 h 6764111"/>
              <a:gd name="connsiteX57" fmla="*/ 0 w 12092840"/>
              <a:gd name="connsiteY57" fmla="*/ 5411289 h 6764111"/>
              <a:gd name="connsiteX58" fmla="*/ 0 w 12092840"/>
              <a:gd name="connsiteY58" fmla="*/ 4667237 h 6764111"/>
              <a:gd name="connsiteX59" fmla="*/ 0 w 12092840"/>
              <a:gd name="connsiteY59" fmla="*/ 3923184 h 6764111"/>
              <a:gd name="connsiteX60" fmla="*/ 0 w 12092840"/>
              <a:gd name="connsiteY60" fmla="*/ 3111491 h 6764111"/>
              <a:gd name="connsiteX61" fmla="*/ 0 w 12092840"/>
              <a:gd name="connsiteY61" fmla="*/ 2502721 h 6764111"/>
              <a:gd name="connsiteX62" fmla="*/ 0 w 12092840"/>
              <a:gd name="connsiteY62" fmla="*/ 1758669 h 6764111"/>
              <a:gd name="connsiteX63" fmla="*/ 0 w 12092840"/>
              <a:gd name="connsiteY63" fmla="*/ 1082258 h 6764111"/>
              <a:gd name="connsiteX64" fmla="*/ 0 w 12092840"/>
              <a:gd name="connsiteY64" fmla="*/ 608770 h 6764111"/>
              <a:gd name="connsiteX65" fmla="*/ 0 w 12092840"/>
              <a:gd name="connsiteY65" fmla="*/ 0 h 6764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2092840" h="6764111" extrusionOk="0">
                <a:moveTo>
                  <a:pt x="0" y="0"/>
                </a:moveTo>
                <a:cubicBezTo>
                  <a:pt x="98240" y="7157"/>
                  <a:pt x="223898" y="13121"/>
                  <a:pt x="309039" y="0"/>
                </a:cubicBezTo>
                <a:cubicBezTo>
                  <a:pt x="394180" y="-13121"/>
                  <a:pt x="636879" y="-15751"/>
                  <a:pt x="739007" y="0"/>
                </a:cubicBezTo>
                <a:cubicBezTo>
                  <a:pt x="841135" y="15751"/>
                  <a:pt x="1110180" y="-2899"/>
                  <a:pt x="1289903" y="0"/>
                </a:cubicBezTo>
                <a:cubicBezTo>
                  <a:pt x="1469626" y="2899"/>
                  <a:pt x="1592716" y="-20574"/>
                  <a:pt x="1719871" y="0"/>
                </a:cubicBezTo>
                <a:cubicBezTo>
                  <a:pt x="1847026" y="20574"/>
                  <a:pt x="1977600" y="16038"/>
                  <a:pt x="2149838" y="0"/>
                </a:cubicBezTo>
                <a:cubicBezTo>
                  <a:pt x="2322076" y="-16038"/>
                  <a:pt x="2607758" y="11371"/>
                  <a:pt x="3063519" y="0"/>
                </a:cubicBezTo>
                <a:cubicBezTo>
                  <a:pt x="3519280" y="-11371"/>
                  <a:pt x="3437034" y="807"/>
                  <a:pt x="3614416" y="0"/>
                </a:cubicBezTo>
                <a:cubicBezTo>
                  <a:pt x="3791798" y="-807"/>
                  <a:pt x="3834832" y="-6870"/>
                  <a:pt x="4044383" y="0"/>
                </a:cubicBezTo>
                <a:cubicBezTo>
                  <a:pt x="4253934" y="6870"/>
                  <a:pt x="4262039" y="-14979"/>
                  <a:pt x="4353422" y="0"/>
                </a:cubicBezTo>
                <a:cubicBezTo>
                  <a:pt x="4444805" y="14979"/>
                  <a:pt x="4805751" y="-13590"/>
                  <a:pt x="5025247" y="0"/>
                </a:cubicBezTo>
                <a:cubicBezTo>
                  <a:pt x="5244744" y="13590"/>
                  <a:pt x="5300502" y="-7522"/>
                  <a:pt x="5455214" y="0"/>
                </a:cubicBezTo>
                <a:cubicBezTo>
                  <a:pt x="5609926" y="7522"/>
                  <a:pt x="5821281" y="19664"/>
                  <a:pt x="6006111" y="0"/>
                </a:cubicBezTo>
                <a:cubicBezTo>
                  <a:pt x="6190941" y="-19664"/>
                  <a:pt x="6206537" y="-2094"/>
                  <a:pt x="6315150" y="0"/>
                </a:cubicBezTo>
                <a:cubicBezTo>
                  <a:pt x="6423763" y="2094"/>
                  <a:pt x="6851071" y="15318"/>
                  <a:pt x="7228831" y="0"/>
                </a:cubicBezTo>
                <a:cubicBezTo>
                  <a:pt x="7606591" y="-15318"/>
                  <a:pt x="7472482" y="2756"/>
                  <a:pt x="7537870" y="0"/>
                </a:cubicBezTo>
                <a:cubicBezTo>
                  <a:pt x="7603258" y="-2756"/>
                  <a:pt x="7880271" y="-14390"/>
                  <a:pt x="7967838" y="0"/>
                </a:cubicBezTo>
                <a:cubicBezTo>
                  <a:pt x="8055405" y="14390"/>
                  <a:pt x="8143434" y="980"/>
                  <a:pt x="8276877" y="0"/>
                </a:cubicBezTo>
                <a:cubicBezTo>
                  <a:pt x="8410320" y="-980"/>
                  <a:pt x="8893524" y="-15717"/>
                  <a:pt x="9190558" y="0"/>
                </a:cubicBezTo>
                <a:cubicBezTo>
                  <a:pt x="9487592" y="15717"/>
                  <a:pt x="9418695" y="-7974"/>
                  <a:pt x="9499598" y="0"/>
                </a:cubicBezTo>
                <a:cubicBezTo>
                  <a:pt x="9580501" y="7974"/>
                  <a:pt x="9705056" y="-11897"/>
                  <a:pt x="9808637" y="0"/>
                </a:cubicBezTo>
                <a:cubicBezTo>
                  <a:pt x="9912218" y="11897"/>
                  <a:pt x="10196248" y="25609"/>
                  <a:pt x="10359533" y="0"/>
                </a:cubicBezTo>
                <a:cubicBezTo>
                  <a:pt x="10522818" y="-25609"/>
                  <a:pt x="10565407" y="7492"/>
                  <a:pt x="10668572" y="0"/>
                </a:cubicBezTo>
                <a:cubicBezTo>
                  <a:pt x="10771737" y="-7492"/>
                  <a:pt x="10881796" y="6174"/>
                  <a:pt x="10977611" y="0"/>
                </a:cubicBezTo>
                <a:cubicBezTo>
                  <a:pt x="11073426" y="-6174"/>
                  <a:pt x="11200583" y="7084"/>
                  <a:pt x="11286651" y="0"/>
                </a:cubicBezTo>
                <a:cubicBezTo>
                  <a:pt x="11372719" y="-7084"/>
                  <a:pt x="11778643" y="17386"/>
                  <a:pt x="12092840" y="0"/>
                </a:cubicBezTo>
                <a:cubicBezTo>
                  <a:pt x="12105488" y="179148"/>
                  <a:pt x="12086623" y="350079"/>
                  <a:pt x="12092840" y="676411"/>
                </a:cubicBezTo>
                <a:cubicBezTo>
                  <a:pt x="12099057" y="1002743"/>
                  <a:pt x="12109762" y="1075399"/>
                  <a:pt x="12092840" y="1285181"/>
                </a:cubicBezTo>
                <a:cubicBezTo>
                  <a:pt x="12075919" y="1494963"/>
                  <a:pt x="12082772" y="1590028"/>
                  <a:pt x="12092840" y="1826310"/>
                </a:cubicBezTo>
                <a:cubicBezTo>
                  <a:pt x="12102908" y="2062592"/>
                  <a:pt x="12075577" y="2163405"/>
                  <a:pt x="12092840" y="2299798"/>
                </a:cubicBezTo>
                <a:cubicBezTo>
                  <a:pt x="12110103" y="2436191"/>
                  <a:pt x="12115114" y="2706630"/>
                  <a:pt x="12092840" y="2840927"/>
                </a:cubicBezTo>
                <a:cubicBezTo>
                  <a:pt x="12070566" y="2975224"/>
                  <a:pt x="12118502" y="3340949"/>
                  <a:pt x="12092840" y="3517338"/>
                </a:cubicBezTo>
                <a:cubicBezTo>
                  <a:pt x="12067178" y="3693727"/>
                  <a:pt x="12110263" y="4046013"/>
                  <a:pt x="12092840" y="4329031"/>
                </a:cubicBezTo>
                <a:cubicBezTo>
                  <a:pt x="12075417" y="4612049"/>
                  <a:pt x="12119268" y="4746682"/>
                  <a:pt x="12092840" y="5005442"/>
                </a:cubicBezTo>
                <a:cubicBezTo>
                  <a:pt x="12066412" y="5264202"/>
                  <a:pt x="12092416" y="5496038"/>
                  <a:pt x="12092840" y="5749494"/>
                </a:cubicBezTo>
                <a:cubicBezTo>
                  <a:pt x="12093264" y="6002950"/>
                  <a:pt x="12093228" y="6333708"/>
                  <a:pt x="12092840" y="6764111"/>
                </a:cubicBezTo>
                <a:cubicBezTo>
                  <a:pt x="11986555" y="6773226"/>
                  <a:pt x="11851206" y="6764333"/>
                  <a:pt x="11783801" y="6764111"/>
                </a:cubicBezTo>
                <a:cubicBezTo>
                  <a:pt x="11716396" y="6763889"/>
                  <a:pt x="11555283" y="6763414"/>
                  <a:pt x="11474762" y="6764111"/>
                </a:cubicBezTo>
                <a:cubicBezTo>
                  <a:pt x="11394241" y="6764808"/>
                  <a:pt x="11195040" y="6744138"/>
                  <a:pt x="10923865" y="6764111"/>
                </a:cubicBezTo>
                <a:cubicBezTo>
                  <a:pt x="10652690" y="6784084"/>
                  <a:pt x="10425381" y="6802355"/>
                  <a:pt x="10131113" y="6764111"/>
                </a:cubicBezTo>
                <a:cubicBezTo>
                  <a:pt x="9836845" y="6725867"/>
                  <a:pt x="9680032" y="6735105"/>
                  <a:pt x="9459288" y="6764111"/>
                </a:cubicBezTo>
                <a:cubicBezTo>
                  <a:pt x="9238545" y="6793117"/>
                  <a:pt x="9300635" y="6768776"/>
                  <a:pt x="9150249" y="6764111"/>
                </a:cubicBezTo>
                <a:cubicBezTo>
                  <a:pt x="8999863" y="6759446"/>
                  <a:pt x="8932424" y="6743315"/>
                  <a:pt x="8720281" y="6764111"/>
                </a:cubicBezTo>
                <a:cubicBezTo>
                  <a:pt x="8508138" y="6784907"/>
                  <a:pt x="8247073" y="6734622"/>
                  <a:pt x="7927528" y="6764111"/>
                </a:cubicBezTo>
                <a:cubicBezTo>
                  <a:pt x="7607983" y="6793600"/>
                  <a:pt x="7695595" y="6765490"/>
                  <a:pt x="7497561" y="6764111"/>
                </a:cubicBezTo>
                <a:cubicBezTo>
                  <a:pt x="7299527" y="6762732"/>
                  <a:pt x="7006520" y="6767371"/>
                  <a:pt x="6704808" y="6764111"/>
                </a:cubicBezTo>
                <a:cubicBezTo>
                  <a:pt x="6403096" y="6760851"/>
                  <a:pt x="6366899" y="6771424"/>
                  <a:pt x="6153912" y="6764111"/>
                </a:cubicBezTo>
                <a:cubicBezTo>
                  <a:pt x="5940925" y="6756798"/>
                  <a:pt x="5819207" y="6755596"/>
                  <a:pt x="5723944" y="6764111"/>
                </a:cubicBezTo>
                <a:cubicBezTo>
                  <a:pt x="5628681" y="6772626"/>
                  <a:pt x="5362092" y="6777836"/>
                  <a:pt x="5173048" y="6764111"/>
                </a:cubicBezTo>
                <a:cubicBezTo>
                  <a:pt x="4984004" y="6750386"/>
                  <a:pt x="4652970" y="6768389"/>
                  <a:pt x="4501224" y="6764111"/>
                </a:cubicBezTo>
                <a:cubicBezTo>
                  <a:pt x="4349478" y="6759833"/>
                  <a:pt x="3824494" y="6760359"/>
                  <a:pt x="3587543" y="6764111"/>
                </a:cubicBezTo>
                <a:cubicBezTo>
                  <a:pt x="3350592" y="6767863"/>
                  <a:pt x="3327489" y="6752404"/>
                  <a:pt x="3157575" y="6764111"/>
                </a:cubicBezTo>
                <a:cubicBezTo>
                  <a:pt x="2987661" y="6775818"/>
                  <a:pt x="2735624" y="6762458"/>
                  <a:pt x="2364822" y="6764111"/>
                </a:cubicBezTo>
                <a:cubicBezTo>
                  <a:pt x="1994020" y="6765764"/>
                  <a:pt x="1835141" y="6779627"/>
                  <a:pt x="1451141" y="6764111"/>
                </a:cubicBezTo>
                <a:cubicBezTo>
                  <a:pt x="1067141" y="6748595"/>
                  <a:pt x="1151537" y="6753058"/>
                  <a:pt x="900245" y="6764111"/>
                </a:cubicBezTo>
                <a:cubicBezTo>
                  <a:pt x="648953" y="6775164"/>
                  <a:pt x="230176" y="6802028"/>
                  <a:pt x="0" y="6764111"/>
                </a:cubicBezTo>
                <a:cubicBezTo>
                  <a:pt x="-10056" y="6591601"/>
                  <a:pt x="26598" y="6492396"/>
                  <a:pt x="0" y="6222982"/>
                </a:cubicBezTo>
                <a:cubicBezTo>
                  <a:pt x="-26598" y="5953568"/>
                  <a:pt x="-20038" y="5605635"/>
                  <a:pt x="0" y="5411289"/>
                </a:cubicBezTo>
                <a:cubicBezTo>
                  <a:pt x="20038" y="5216943"/>
                  <a:pt x="-8156" y="5003105"/>
                  <a:pt x="0" y="4667237"/>
                </a:cubicBezTo>
                <a:cubicBezTo>
                  <a:pt x="8156" y="4331369"/>
                  <a:pt x="-33222" y="4166181"/>
                  <a:pt x="0" y="3923184"/>
                </a:cubicBezTo>
                <a:cubicBezTo>
                  <a:pt x="33222" y="3680187"/>
                  <a:pt x="-36218" y="3351577"/>
                  <a:pt x="0" y="3111491"/>
                </a:cubicBezTo>
                <a:cubicBezTo>
                  <a:pt x="36218" y="2871405"/>
                  <a:pt x="21815" y="2742029"/>
                  <a:pt x="0" y="2502721"/>
                </a:cubicBezTo>
                <a:cubicBezTo>
                  <a:pt x="-21815" y="2263413"/>
                  <a:pt x="24938" y="1941461"/>
                  <a:pt x="0" y="1758669"/>
                </a:cubicBezTo>
                <a:cubicBezTo>
                  <a:pt x="-24938" y="1575877"/>
                  <a:pt x="-23313" y="1261119"/>
                  <a:pt x="0" y="1082258"/>
                </a:cubicBezTo>
                <a:cubicBezTo>
                  <a:pt x="23313" y="903397"/>
                  <a:pt x="1265" y="836818"/>
                  <a:pt x="0" y="608770"/>
                </a:cubicBezTo>
                <a:cubicBezTo>
                  <a:pt x="-1265" y="380722"/>
                  <a:pt x="-5672" y="294275"/>
                  <a:pt x="0" y="0"/>
                </a:cubicBezTo>
                <a:close/>
              </a:path>
            </a:pathLst>
          </a:custGeom>
          <a:noFill/>
          <a:ln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sd="1501846826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29" name="رسم 28" descr="دوائر مزخرفه">
            <a:extLst>
              <a:ext uri="{FF2B5EF4-FFF2-40B4-BE49-F238E27FC236}">
                <a16:creationId xmlns:a16="http://schemas.microsoft.com/office/drawing/2014/main" id="{D07618A8-5056-483A-BF1C-F087C37D506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20366" t="20806" r="18816" b="23207"/>
          <a:stretch/>
        </p:blipFill>
        <p:spPr>
          <a:xfrm>
            <a:off x="185692" y="6419526"/>
            <a:ext cx="382345" cy="351980"/>
          </a:xfrm>
          <a:prstGeom prst="rect">
            <a:avLst/>
          </a:prstGeom>
        </p:spPr>
      </p:pic>
      <p:pic>
        <p:nvPicPr>
          <p:cNvPr id="30" name="رسم 29" descr="دوائر مزخرفه">
            <a:extLst>
              <a:ext uri="{FF2B5EF4-FFF2-40B4-BE49-F238E27FC236}">
                <a16:creationId xmlns:a16="http://schemas.microsoft.com/office/drawing/2014/main" id="{71966ED3-284C-6E72-FAED-6777225CB49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20366" t="20806" r="18816" b="23207"/>
          <a:stretch/>
        </p:blipFill>
        <p:spPr>
          <a:xfrm>
            <a:off x="91502" y="5956195"/>
            <a:ext cx="382345" cy="351980"/>
          </a:xfrm>
          <a:prstGeom prst="rect">
            <a:avLst/>
          </a:prstGeom>
        </p:spPr>
      </p:pic>
      <p:pic>
        <p:nvPicPr>
          <p:cNvPr id="32" name="Picture 35" descr="Picture 35">
            <a:extLst>
              <a:ext uri="{FF2B5EF4-FFF2-40B4-BE49-F238E27FC236}">
                <a16:creationId xmlns:a16="http://schemas.microsoft.com/office/drawing/2014/main" id="{880D3864-1640-D8D3-1C8E-0E9E748E2CBC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rcRect l="25258" t="18968" r="24181" b="29679"/>
          <a:stretch/>
        </p:blipFill>
        <p:spPr>
          <a:xfrm>
            <a:off x="51084" y="86494"/>
            <a:ext cx="1033906" cy="1054450"/>
          </a:xfrm>
          <a:prstGeom prst="rect">
            <a:avLst/>
          </a:prstGeom>
          <a:ln w="12700">
            <a:miter lim="400000"/>
          </a:ln>
        </p:spPr>
      </p:pic>
      <p:sp>
        <p:nvSpPr>
          <p:cNvPr id="15" name="مستطيل 14">
            <a:extLst>
              <a:ext uri="{FF2B5EF4-FFF2-40B4-BE49-F238E27FC236}">
                <a16:creationId xmlns:a16="http://schemas.microsoft.com/office/drawing/2014/main" id="{7AB0E305-285F-52AC-2D12-D9AE5C9AD605}"/>
              </a:ext>
            </a:extLst>
          </p:cNvPr>
          <p:cNvSpPr/>
          <p:nvPr/>
        </p:nvSpPr>
        <p:spPr>
          <a:xfrm>
            <a:off x="4551528" y="5220269"/>
            <a:ext cx="840605" cy="47796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B6BF49AA-EF42-3672-5737-FFDDA9E0D14E}"/>
              </a:ext>
            </a:extLst>
          </p:cNvPr>
          <p:cNvSpPr/>
          <p:nvPr/>
        </p:nvSpPr>
        <p:spPr>
          <a:xfrm>
            <a:off x="4797075" y="257495"/>
            <a:ext cx="3243041" cy="712447"/>
          </a:xfrm>
          <a:custGeom>
            <a:avLst/>
            <a:gdLst>
              <a:gd name="connsiteX0" fmla="*/ 0 w 3243041"/>
              <a:gd name="connsiteY0" fmla="*/ 0 h 712447"/>
              <a:gd name="connsiteX1" fmla="*/ 3243041 w 3243041"/>
              <a:gd name="connsiteY1" fmla="*/ 0 h 712447"/>
              <a:gd name="connsiteX2" fmla="*/ 3243041 w 3243041"/>
              <a:gd name="connsiteY2" fmla="*/ 712447 h 712447"/>
              <a:gd name="connsiteX3" fmla="*/ 0 w 3243041"/>
              <a:gd name="connsiteY3" fmla="*/ 712447 h 712447"/>
              <a:gd name="connsiteX4" fmla="*/ 0 w 3243041"/>
              <a:gd name="connsiteY4" fmla="*/ 0 h 7124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43041" h="712447" fill="none" extrusionOk="0">
                <a:moveTo>
                  <a:pt x="0" y="0"/>
                </a:moveTo>
                <a:cubicBezTo>
                  <a:pt x="1537544" y="-37426"/>
                  <a:pt x="2019784" y="-143246"/>
                  <a:pt x="3243041" y="0"/>
                </a:cubicBezTo>
                <a:cubicBezTo>
                  <a:pt x="3201304" y="251829"/>
                  <a:pt x="3193021" y="434628"/>
                  <a:pt x="3243041" y="712447"/>
                </a:cubicBezTo>
                <a:cubicBezTo>
                  <a:pt x="2034073" y="582989"/>
                  <a:pt x="1015520" y="685331"/>
                  <a:pt x="0" y="712447"/>
                </a:cubicBezTo>
                <a:cubicBezTo>
                  <a:pt x="39888" y="589444"/>
                  <a:pt x="28493" y="132458"/>
                  <a:pt x="0" y="0"/>
                </a:cubicBezTo>
                <a:close/>
              </a:path>
              <a:path w="3243041" h="712447" stroke="0" extrusionOk="0">
                <a:moveTo>
                  <a:pt x="0" y="0"/>
                </a:moveTo>
                <a:cubicBezTo>
                  <a:pt x="1279605" y="-30051"/>
                  <a:pt x="2613611" y="38752"/>
                  <a:pt x="3243041" y="0"/>
                </a:cubicBezTo>
                <a:cubicBezTo>
                  <a:pt x="3277040" y="139731"/>
                  <a:pt x="3228963" y="609722"/>
                  <a:pt x="3243041" y="712447"/>
                </a:cubicBezTo>
                <a:cubicBezTo>
                  <a:pt x="2001609" y="742376"/>
                  <a:pt x="1470226" y="799928"/>
                  <a:pt x="0" y="712447"/>
                </a:cubicBezTo>
                <a:cubicBezTo>
                  <a:pt x="-9450" y="577921"/>
                  <a:pt x="-55704" y="84508"/>
                  <a:pt x="0" y="0"/>
                </a:cubicBezTo>
                <a:close/>
              </a:path>
            </a:pathLst>
          </a:custGeom>
          <a:solidFill>
            <a:srgbClr val="FCCF3F"/>
          </a:solidFill>
          <a:ln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sd="284241819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تستعمل الأعداد الصحيحة</a:t>
            </a:r>
          </a:p>
        </p:txBody>
      </p:sp>
      <p:pic>
        <p:nvPicPr>
          <p:cNvPr id="2" name="صورة 1">
            <a:extLst>
              <a:ext uri="{FF2B5EF4-FFF2-40B4-BE49-F238E27FC236}">
                <a16:creationId xmlns:a16="http://schemas.microsoft.com/office/drawing/2014/main" id="{E92F04F4-7DA0-23A1-5C27-148E22A7E80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926279" y="1291952"/>
            <a:ext cx="3395998" cy="2550772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9C150D81-7F0D-6BBE-FA1A-9B60B75CBE7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555180" y="3960698"/>
            <a:ext cx="2995018" cy="2550772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E14FCF0A-BAEA-7B82-D4F8-26BA7DC4C28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689811" y="3918215"/>
            <a:ext cx="1995460" cy="1192106"/>
          </a:xfrm>
          <a:prstGeom prst="rect">
            <a:avLst/>
          </a:prstGeom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35D766F1-E95A-2B82-B81B-6C49F940347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418596" y="1325085"/>
            <a:ext cx="5137625" cy="2461541"/>
          </a:xfrm>
          <a:prstGeom prst="rect">
            <a:avLst/>
          </a:prstGeom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656F7A3C-97DB-19E2-18CE-54A1822CCA6B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863797" y="3918215"/>
            <a:ext cx="3012241" cy="1880755"/>
          </a:xfrm>
          <a:prstGeom prst="rect">
            <a:avLst/>
          </a:prstGeom>
        </p:spPr>
      </p:pic>
      <p:pic>
        <p:nvPicPr>
          <p:cNvPr id="20" name="صورة 19">
            <a:extLst>
              <a:ext uri="{FF2B5EF4-FFF2-40B4-BE49-F238E27FC236}">
                <a16:creationId xmlns:a16="http://schemas.microsoft.com/office/drawing/2014/main" id="{3D72EEA8-4FCF-B4EF-C105-73BE8D174663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l="3261" t="13285" r="52334" b="30151"/>
          <a:stretch/>
        </p:blipFill>
        <p:spPr>
          <a:xfrm>
            <a:off x="672668" y="2015754"/>
            <a:ext cx="2102667" cy="1684421"/>
          </a:xfrm>
          <a:prstGeom prst="rect">
            <a:avLst/>
          </a:prstGeom>
        </p:spPr>
      </p:pic>
      <p:pic>
        <p:nvPicPr>
          <p:cNvPr id="22" name="صورة 21">
            <a:extLst>
              <a:ext uri="{FF2B5EF4-FFF2-40B4-BE49-F238E27FC236}">
                <a16:creationId xmlns:a16="http://schemas.microsoft.com/office/drawing/2014/main" id="{3EE88BC5-9A05-25E2-6130-2572395B8F3D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l="23544" t="13087" r="26227" b="34725"/>
          <a:stretch/>
        </p:blipFill>
        <p:spPr>
          <a:xfrm rot="19511727">
            <a:off x="354099" y="4246539"/>
            <a:ext cx="899621" cy="1146583"/>
          </a:xfrm>
          <a:prstGeom prst="rect">
            <a:avLst/>
          </a:prstGeom>
        </p:spPr>
      </p:pic>
      <p:pic>
        <p:nvPicPr>
          <p:cNvPr id="23" name="صورة 22">
            <a:extLst>
              <a:ext uri="{FF2B5EF4-FFF2-40B4-BE49-F238E27FC236}">
                <a16:creationId xmlns:a16="http://schemas.microsoft.com/office/drawing/2014/main" id="{889BC018-B1AA-D6C0-85F5-6B3F8CEEC418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40581" y="4259969"/>
            <a:ext cx="2742899" cy="1812070"/>
          </a:xfrm>
          <a:prstGeom prst="rect">
            <a:avLst/>
          </a:prstGeom>
        </p:spPr>
      </p:pic>
      <p:pic>
        <p:nvPicPr>
          <p:cNvPr id="24" name="صورة 23">
            <a:extLst>
              <a:ext uri="{FF2B5EF4-FFF2-40B4-BE49-F238E27FC236}">
                <a16:creationId xmlns:a16="http://schemas.microsoft.com/office/drawing/2014/main" id="{7BC2483D-B2D3-AC4F-666F-EDAFED9979EE}"/>
              </a:ext>
            </a:extLst>
          </p:cNvPr>
          <p:cNvPicPr>
            <a:picLocks noChangeAspect="1"/>
          </p:cNvPicPr>
          <p:nvPr/>
        </p:nvPicPr>
        <p:blipFill rotWithShape="1">
          <a:blip r:embed="rId20"/>
          <a:srcRect r="30092"/>
          <a:stretch/>
        </p:blipFill>
        <p:spPr>
          <a:xfrm>
            <a:off x="6623886" y="5206422"/>
            <a:ext cx="2151680" cy="1499546"/>
          </a:xfrm>
          <a:prstGeom prst="rect">
            <a:avLst/>
          </a:prstGeom>
        </p:spPr>
      </p:pic>
      <p:pic>
        <p:nvPicPr>
          <p:cNvPr id="25" name="صورة 24">
            <a:extLst>
              <a:ext uri="{FF2B5EF4-FFF2-40B4-BE49-F238E27FC236}">
                <a16:creationId xmlns:a16="http://schemas.microsoft.com/office/drawing/2014/main" id="{D6DBF8F0-D5A9-C725-4BB1-3639CA745E93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97432" y="1222075"/>
            <a:ext cx="1464786" cy="823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152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500"/>
                            </p:stCondLst>
                            <p:childTnLst>
                              <p:par>
                                <p:cTn id="3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000"/>
                            </p:stCondLst>
                            <p:childTnLst>
                              <p:par>
                                <p:cTn id="3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500"/>
                            </p:stCondLst>
                            <p:childTnLst>
                              <p:par>
                                <p:cTn id="4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7000"/>
                            </p:stCondLst>
                            <p:childTnLst>
                              <p:par>
                                <p:cTn id="4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90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رسم 6" descr="شبكه بدوائر صغيره">
            <a:extLst>
              <a:ext uri="{FF2B5EF4-FFF2-40B4-BE49-F238E27FC236}">
                <a16:creationId xmlns:a16="http://schemas.microsoft.com/office/drawing/2014/main" id="{E5D65CC9-4483-E6DB-0B84-154C50E2E14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1765" b="16684"/>
          <a:stretch/>
        </p:blipFill>
        <p:spPr>
          <a:xfrm>
            <a:off x="10989085" y="-511371"/>
            <a:ext cx="1537598" cy="1961030"/>
          </a:xfrm>
          <a:prstGeom prst="rect">
            <a:avLst/>
          </a:prstGeom>
        </p:spPr>
      </p:pic>
      <p:pic>
        <p:nvPicPr>
          <p:cNvPr id="17" name="رسم 16" descr="شكل ركن عضوي">
            <a:extLst>
              <a:ext uri="{FF2B5EF4-FFF2-40B4-BE49-F238E27FC236}">
                <a16:creationId xmlns:a16="http://schemas.microsoft.com/office/drawing/2014/main" id="{844630ED-D591-A489-630C-782CF27190E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b="36863"/>
          <a:stretch/>
        </p:blipFill>
        <p:spPr>
          <a:xfrm rot="16200000">
            <a:off x="435227" y="5166735"/>
            <a:ext cx="1246317" cy="2061880"/>
          </a:xfrm>
          <a:prstGeom prst="rect">
            <a:avLst/>
          </a:prstGeom>
        </p:spPr>
      </p:pic>
      <p:pic>
        <p:nvPicPr>
          <p:cNvPr id="19" name="رسم 18" descr="دوائر مزخرفه">
            <a:extLst>
              <a:ext uri="{FF2B5EF4-FFF2-40B4-BE49-F238E27FC236}">
                <a16:creationId xmlns:a16="http://schemas.microsoft.com/office/drawing/2014/main" id="{EB763C80-47BB-C3A7-4B3E-4B35A13A951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20366" t="20806" r="18816" b="23207"/>
          <a:stretch/>
        </p:blipFill>
        <p:spPr>
          <a:xfrm>
            <a:off x="803910" y="6449297"/>
            <a:ext cx="382345" cy="351980"/>
          </a:xfrm>
          <a:prstGeom prst="rect">
            <a:avLst/>
          </a:prstGeom>
        </p:spPr>
      </p:pic>
      <p:pic>
        <p:nvPicPr>
          <p:cNvPr id="21" name="صورة 20">
            <a:extLst>
              <a:ext uri="{FF2B5EF4-FFF2-40B4-BE49-F238E27FC236}">
                <a16:creationId xmlns:a16="http://schemas.microsoft.com/office/drawing/2014/main" id="{D1D1D37F-C700-ADFF-B37F-0D739897F39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8075" y="5895391"/>
            <a:ext cx="1403925" cy="962608"/>
          </a:xfrm>
          <a:prstGeom prst="rect">
            <a:avLst/>
          </a:prstGeom>
        </p:spPr>
      </p:pic>
      <p:sp>
        <p:nvSpPr>
          <p:cNvPr id="27" name="مستطيل 26">
            <a:extLst>
              <a:ext uri="{FF2B5EF4-FFF2-40B4-BE49-F238E27FC236}">
                <a16:creationId xmlns:a16="http://schemas.microsoft.com/office/drawing/2014/main" id="{5C6848AD-E49F-6267-EC57-CBB7500D2FB3}"/>
              </a:ext>
            </a:extLst>
          </p:cNvPr>
          <p:cNvSpPr/>
          <p:nvPr/>
        </p:nvSpPr>
        <p:spPr>
          <a:xfrm>
            <a:off x="27442" y="56722"/>
            <a:ext cx="12092840" cy="6764111"/>
          </a:xfrm>
          <a:custGeom>
            <a:avLst/>
            <a:gdLst>
              <a:gd name="connsiteX0" fmla="*/ 0 w 12092840"/>
              <a:gd name="connsiteY0" fmla="*/ 0 h 6764111"/>
              <a:gd name="connsiteX1" fmla="*/ 309039 w 12092840"/>
              <a:gd name="connsiteY1" fmla="*/ 0 h 6764111"/>
              <a:gd name="connsiteX2" fmla="*/ 739007 w 12092840"/>
              <a:gd name="connsiteY2" fmla="*/ 0 h 6764111"/>
              <a:gd name="connsiteX3" fmla="*/ 1289903 w 12092840"/>
              <a:gd name="connsiteY3" fmla="*/ 0 h 6764111"/>
              <a:gd name="connsiteX4" fmla="*/ 1719871 w 12092840"/>
              <a:gd name="connsiteY4" fmla="*/ 0 h 6764111"/>
              <a:gd name="connsiteX5" fmla="*/ 2149838 w 12092840"/>
              <a:gd name="connsiteY5" fmla="*/ 0 h 6764111"/>
              <a:gd name="connsiteX6" fmla="*/ 3063519 w 12092840"/>
              <a:gd name="connsiteY6" fmla="*/ 0 h 6764111"/>
              <a:gd name="connsiteX7" fmla="*/ 3614416 w 12092840"/>
              <a:gd name="connsiteY7" fmla="*/ 0 h 6764111"/>
              <a:gd name="connsiteX8" fmla="*/ 4044383 w 12092840"/>
              <a:gd name="connsiteY8" fmla="*/ 0 h 6764111"/>
              <a:gd name="connsiteX9" fmla="*/ 4353422 w 12092840"/>
              <a:gd name="connsiteY9" fmla="*/ 0 h 6764111"/>
              <a:gd name="connsiteX10" fmla="*/ 5025247 w 12092840"/>
              <a:gd name="connsiteY10" fmla="*/ 0 h 6764111"/>
              <a:gd name="connsiteX11" fmla="*/ 5455214 w 12092840"/>
              <a:gd name="connsiteY11" fmla="*/ 0 h 6764111"/>
              <a:gd name="connsiteX12" fmla="*/ 6006111 w 12092840"/>
              <a:gd name="connsiteY12" fmla="*/ 0 h 6764111"/>
              <a:gd name="connsiteX13" fmla="*/ 6315150 w 12092840"/>
              <a:gd name="connsiteY13" fmla="*/ 0 h 6764111"/>
              <a:gd name="connsiteX14" fmla="*/ 7228831 w 12092840"/>
              <a:gd name="connsiteY14" fmla="*/ 0 h 6764111"/>
              <a:gd name="connsiteX15" fmla="*/ 7537870 w 12092840"/>
              <a:gd name="connsiteY15" fmla="*/ 0 h 6764111"/>
              <a:gd name="connsiteX16" fmla="*/ 7967838 w 12092840"/>
              <a:gd name="connsiteY16" fmla="*/ 0 h 6764111"/>
              <a:gd name="connsiteX17" fmla="*/ 8276877 w 12092840"/>
              <a:gd name="connsiteY17" fmla="*/ 0 h 6764111"/>
              <a:gd name="connsiteX18" fmla="*/ 9190558 w 12092840"/>
              <a:gd name="connsiteY18" fmla="*/ 0 h 6764111"/>
              <a:gd name="connsiteX19" fmla="*/ 9499598 w 12092840"/>
              <a:gd name="connsiteY19" fmla="*/ 0 h 6764111"/>
              <a:gd name="connsiteX20" fmla="*/ 9808637 w 12092840"/>
              <a:gd name="connsiteY20" fmla="*/ 0 h 6764111"/>
              <a:gd name="connsiteX21" fmla="*/ 10359533 w 12092840"/>
              <a:gd name="connsiteY21" fmla="*/ 0 h 6764111"/>
              <a:gd name="connsiteX22" fmla="*/ 10668572 w 12092840"/>
              <a:gd name="connsiteY22" fmla="*/ 0 h 6764111"/>
              <a:gd name="connsiteX23" fmla="*/ 10977611 w 12092840"/>
              <a:gd name="connsiteY23" fmla="*/ 0 h 6764111"/>
              <a:gd name="connsiteX24" fmla="*/ 11286651 w 12092840"/>
              <a:gd name="connsiteY24" fmla="*/ 0 h 6764111"/>
              <a:gd name="connsiteX25" fmla="*/ 12092840 w 12092840"/>
              <a:gd name="connsiteY25" fmla="*/ 0 h 6764111"/>
              <a:gd name="connsiteX26" fmla="*/ 12092840 w 12092840"/>
              <a:gd name="connsiteY26" fmla="*/ 676411 h 6764111"/>
              <a:gd name="connsiteX27" fmla="*/ 12092840 w 12092840"/>
              <a:gd name="connsiteY27" fmla="*/ 1285181 h 6764111"/>
              <a:gd name="connsiteX28" fmla="*/ 12092840 w 12092840"/>
              <a:gd name="connsiteY28" fmla="*/ 1826310 h 6764111"/>
              <a:gd name="connsiteX29" fmla="*/ 12092840 w 12092840"/>
              <a:gd name="connsiteY29" fmla="*/ 2299798 h 6764111"/>
              <a:gd name="connsiteX30" fmla="*/ 12092840 w 12092840"/>
              <a:gd name="connsiteY30" fmla="*/ 2840927 h 6764111"/>
              <a:gd name="connsiteX31" fmla="*/ 12092840 w 12092840"/>
              <a:gd name="connsiteY31" fmla="*/ 3517338 h 6764111"/>
              <a:gd name="connsiteX32" fmla="*/ 12092840 w 12092840"/>
              <a:gd name="connsiteY32" fmla="*/ 4329031 h 6764111"/>
              <a:gd name="connsiteX33" fmla="*/ 12092840 w 12092840"/>
              <a:gd name="connsiteY33" fmla="*/ 5005442 h 6764111"/>
              <a:gd name="connsiteX34" fmla="*/ 12092840 w 12092840"/>
              <a:gd name="connsiteY34" fmla="*/ 5749494 h 6764111"/>
              <a:gd name="connsiteX35" fmla="*/ 12092840 w 12092840"/>
              <a:gd name="connsiteY35" fmla="*/ 6764111 h 6764111"/>
              <a:gd name="connsiteX36" fmla="*/ 11783801 w 12092840"/>
              <a:gd name="connsiteY36" fmla="*/ 6764111 h 6764111"/>
              <a:gd name="connsiteX37" fmla="*/ 11474762 w 12092840"/>
              <a:gd name="connsiteY37" fmla="*/ 6764111 h 6764111"/>
              <a:gd name="connsiteX38" fmla="*/ 10923865 w 12092840"/>
              <a:gd name="connsiteY38" fmla="*/ 6764111 h 6764111"/>
              <a:gd name="connsiteX39" fmla="*/ 10131113 w 12092840"/>
              <a:gd name="connsiteY39" fmla="*/ 6764111 h 6764111"/>
              <a:gd name="connsiteX40" fmla="*/ 9459288 w 12092840"/>
              <a:gd name="connsiteY40" fmla="*/ 6764111 h 6764111"/>
              <a:gd name="connsiteX41" fmla="*/ 9150249 w 12092840"/>
              <a:gd name="connsiteY41" fmla="*/ 6764111 h 6764111"/>
              <a:gd name="connsiteX42" fmla="*/ 8720281 w 12092840"/>
              <a:gd name="connsiteY42" fmla="*/ 6764111 h 6764111"/>
              <a:gd name="connsiteX43" fmla="*/ 7927528 w 12092840"/>
              <a:gd name="connsiteY43" fmla="*/ 6764111 h 6764111"/>
              <a:gd name="connsiteX44" fmla="*/ 7497561 w 12092840"/>
              <a:gd name="connsiteY44" fmla="*/ 6764111 h 6764111"/>
              <a:gd name="connsiteX45" fmla="*/ 6704808 w 12092840"/>
              <a:gd name="connsiteY45" fmla="*/ 6764111 h 6764111"/>
              <a:gd name="connsiteX46" fmla="*/ 6153912 w 12092840"/>
              <a:gd name="connsiteY46" fmla="*/ 6764111 h 6764111"/>
              <a:gd name="connsiteX47" fmla="*/ 5723944 w 12092840"/>
              <a:gd name="connsiteY47" fmla="*/ 6764111 h 6764111"/>
              <a:gd name="connsiteX48" fmla="*/ 5173048 w 12092840"/>
              <a:gd name="connsiteY48" fmla="*/ 6764111 h 6764111"/>
              <a:gd name="connsiteX49" fmla="*/ 4501224 w 12092840"/>
              <a:gd name="connsiteY49" fmla="*/ 6764111 h 6764111"/>
              <a:gd name="connsiteX50" fmla="*/ 3587543 w 12092840"/>
              <a:gd name="connsiteY50" fmla="*/ 6764111 h 6764111"/>
              <a:gd name="connsiteX51" fmla="*/ 3157575 w 12092840"/>
              <a:gd name="connsiteY51" fmla="*/ 6764111 h 6764111"/>
              <a:gd name="connsiteX52" fmla="*/ 2364822 w 12092840"/>
              <a:gd name="connsiteY52" fmla="*/ 6764111 h 6764111"/>
              <a:gd name="connsiteX53" fmla="*/ 1451141 w 12092840"/>
              <a:gd name="connsiteY53" fmla="*/ 6764111 h 6764111"/>
              <a:gd name="connsiteX54" fmla="*/ 900245 w 12092840"/>
              <a:gd name="connsiteY54" fmla="*/ 6764111 h 6764111"/>
              <a:gd name="connsiteX55" fmla="*/ 0 w 12092840"/>
              <a:gd name="connsiteY55" fmla="*/ 6764111 h 6764111"/>
              <a:gd name="connsiteX56" fmla="*/ 0 w 12092840"/>
              <a:gd name="connsiteY56" fmla="*/ 6222982 h 6764111"/>
              <a:gd name="connsiteX57" fmla="*/ 0 w 12092840"/>
              <a:gd name="connsiteY57" fmla="*/ 5411289 h 6764111"/>
              <a:gd name="connsiteX58" fmla="*/ 0 w 12092840"/>
              <a:gd name="connsiteY58" fmla="*/ 4667237 h 6764111"/>
              <a:gd name="connsiteX59" fmla="*/ 0 w 12092840"/>
              <a:gd name="connsiteY59" fmla="*/ 3923184 h 6764111"/>
              <a:gd name="connsiteX60" fmla="*/ 0 w 12092840"/>
              <a:gd name="connsiteY60" fmla="*/ 3111491 h 6764111"/>
              <a:gd name="connsiteX61" fmla="*/ 0 w 12092840"/>
              <a:gd name="connsiteY61" fmla="*/ 2502721 h 6764111"/>
              <a:gd name="connsiteX62" fmla="*/ 0 w 12092840"/>
              <a:gd name="connsiteY62" fmla="*/ 1758669 h 6764111"/>
              <a:gd name="connsiteX63" fmla="*/ 0 w 12092840"/>
              <a:gd name="connsiteY63" fmla="*/ 1082258 h 6764111"/>
              <a:gd name="connsiteX64" fmla="*/ 0 w 12092840"/>
              <a:gd name="connsiteY64" fmla="*/ 608770 h 6764111"/>
              <a:gd name="connsiteX65" fmla="*/ 0 w 12092840"/>
              <a:gd name="connsiteY65" fmla="*/ 0 h 6764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2092840" h="6764111" extrusionOk="0">
                <a:moveTo>
                  <a:pt x="0" y="0"/>
                </a:moveTo>
                <a:cubicBezTo>
                  <a:pt x="98240" y="7157"/>
                  <a:pt x="223898" y="13121"/>
                  <a:pt x="309039" y="0"/>
                </a:cubicBezTo>
                <a:cubicBezTo>
                  <a:pt x="394180" y="-13121"/>
                  <a:pt x="636879" y="-15751"/>
                  <a:pt x="739007" y="0"/>
                </a:cubicBezTo>
                <a:cubicBezTo>
                  <a:pt x="841135" y="15751"/>
                  <a:pt x="1110180" y="-2899"/>
                  <a:pt x="1289903" y="0"/>
                </a:cubicBezTo>
                <a:cubicBezTo>
                  <a:pt x="1469626" y="2899"/>
                  <a:pt x="1592716" y="-20574"/>
                  <a:pt x="1719871" y="0"/>
                </a:cubicBezTo>
                <a:cubicBezTo>
                  <a:pt x="1847026" y="20574"/>
                  <a:pt x="1977600" y="16038"/>
                  <a:pt x="2149838" y="0"/>
                </a:cubicBezTo>
                <a:cubicBezTo>
                  <a:pt x="2322076" y="-16038"/>
                  <a:pt x="2607758" y="11371"/>
                  <a:pt x="3063519" y="0"/>
                </a:cubicBezTo>
                <a:cubicBezTo>
                  <a:pt x="3519280" y="-11371"/>
                  <a:pt x="3437034" y="807"/>
                  <a:pt x="3614416" y="0"/>
                </a:cubicBezTo>
                <a:cubicBezTo>
                  <a:pt x="3791798" y="-807"/>
                  <a:pt x="3834832" y="-6870"/>
                  <a:pt x="4044383" y="0"/>
                </a:cubicBezTo>
                <a:cubicBezTo>
                  <a:pt x="4253934" y="6870"/>
                  <a:pt x="4262039" y="-14979"/>
                  <a:pt x="4353422" y="0"/>
                </a:cubicBezTo>
                <a:cubicBezTo>
                  <a:pt x="4444805" y="14979"/>
                  <a:pt x="4805751" y="-13590"/>
                  <a:pt x="5025247" y="0"/>
                </a:cubicBezTo>
                <a:cubicBezTo>
                  <a:pt x="5244744" y="13590"/>
                  <a:pt x="5300502" y="-7522"/>
                  <a:pt x="5455214" y="0"/>
                </a:cubicBezTo>
                <a:cubicBezTo>
                  <a:pt x="5609926" y="7522"/>
                  <a:pt x="5821281" y="19664"/>
                  <a:pt x="6006111" y="0"/>
                </a:cubicBezTo>
                <a:cubicBezTo>
                  <a:pt x="6190941" y="-19664"/>
                  <a:pt x="6206537" y="-2094"/>
                  <a:pt x="6315150" y="0"/>
                </a:cubicBezTo>
                <a:cubicBezTo>
                  <a:pt x="6423763" y="2094"/>
                  <a:pt x="6851071" y="15318"/>
                  <a:pt x="7228831" y="0"/>
                </a:cubicBezTo>
                <a:cubicBezTo>
                  <a:pt x="7606591" y="-15318"/>
                  <a:pt x="7472482" y="2756"/>
                  <a:pt x="7537870" y="0"/>
                </a:cubicBezTo>
                <a:cubicBezTo>
                  <a:pt x="7603258" y="-2756"/>
                  <a:pt x="7880271" y="-14390"/>
                  <a:pt x="7967838" y="0"/>
                </a:cubicBezTo>
                <a:cubicBezTo>
                  <a:pt x="8055405" y="14390"/>
                  <a:pt x="8143434" y="980"/>
                  <a:pt x="8276877" y="0"/>
                </a:cubicBezTo>
                <a:cubicBezTo>
                  <a:pt x="8410320" y="-980"/>
                  <a:pt x="8893524" y="-15717"/>
                  <a:pt x="9190558" y="0"/>
                </a:cubicBezTo>
                <a:cubicBezTo>
                  <a:pt x="9487592" y="15717"/>
                  <a:pt x="9418695" y="-7974"/>
                  <a:pt x="9499598" y="0"/>
                </a:cubicBezTo>
                <a:cubicBezTo>
                  <a:pt x="9580501" y="7974"/>
                  <a:pt x="9705056" y="-11897"/>
                  <a:pt x="9808637" y="0"/>
                </a:cubicBezTo>
                <a:cubicBezTo>
                  <a:pt x="9912218" y="11897"/>
                  <a:pt x="10196248" y="25609"/>
                  <a:pt x="10359533" y="0"/>
                </a:cubicBezTo>
                <a:cubicBezTo>
                  <a:pt x="10522818" y="-25609"/>
                  <a:pt x="10565407" y="7492"/>
                  <a:pt x="10668572" y="0"/>
                </a:cubicBezTo>
                <a:cubicBezTo>
                  <a:pt x="10771737" y="-7492"/>
                  <a:pt x="10881796" y="6174"/>
                  <a:pt x="10977611" y="0"/>
                </a:cubicBezTo>
                <a:cubicBezTo>
                  <a:pt x="11073426" y="-6174"/>
                  <a:pt x="11200583" y="7084"/>
                  <a:pt x="11286651" y="0"/>
                </a:cubicBezTo>
                <a:cubicBezTo>
                  <a:pt x="11372719" y="-7084"/>
                  <a:pt x="11778643" y="17386"/>
                  <a:pt x="12092840" y="0"/>
                </a:cubicBezTo>
                <a:cubicBezTo>
                  <a:pt x="12105488" y="179148"/>
                  <a:pt x="12086623" y="350079"/>
                  <a:pt x="12092840" y="676411"/>
                </a:cubicBezTo>
                <a:cubicBezTo>
                  <a:pt x="12099057" y="1002743"/>
                  <a:pt x="12109762" y="1075399"/>
                  <a:pt x="12092840" y="1285181"/>
                </a:cubicBezTo>
                <a:cubicBezTo>
                  <a:pt x="12075919" y="1494963"/>
                  <a:pt x="12082772" y="1590028"/>
                  <a:pt x="12092840" y="1826310"/>
                </a:cubicBezTo>
                <a:cubicBezTo>
                  <a:pt x="12102908" y="2062592"/>
                  <a:pt x="12075577" y="2163405"/>
                  <a:pt x="12092840" y="2299798"/>
                </a:cubicBezTo>
                <a:cubicBezTo>
                  <a:pt x="12110103" y="2436191"/>
                  <a:pt x="12115114" y="2706630"/>
                  <a:pt x="12092840" y="2840927"/>
                </a:cubicBezTo>
                <a:cubicBezTo>
                  <a:pt x="12070566" y="2975224"/>
                  <a:pt x="12118502" y="3340949"/>
                  <a:pt x="12092840" y="3517338"/>
                </a:cubicBezTo>
                <a:cubicBezTo>
                  <a:pt x="12067178" y="3693727"/>
                  <a:pt x="12110263" y="4046013"/>
                  <a:pt x="12092840" y="4329031"/>
                </a:cubicBezTo>
                <a:cubicBezTo>
                  <a:pt x="12075417" y="4612049"/>
                  <a:pt x="12119268" y="4746682"/>
                  <a:pt x="12092840" y="5005442"/>
                </a:cubicBezTo>
                <a:cubicBezTo>
                  <a:pt x="12066412" y="5264202"/>
                  <a:pt x="12092416" y="5496038"/>
                  <a:pt x="12092840" y="5749494"/>
                </a:cubicBezTo>
                <a:cubicBezTo>
                  <a:pt x="12093264" y="6002950"/>
                  <a:pt x="12093228" y="6333708"/>
                  <a:pt x="12092840" y="6764111"/>
                </a:cubicBezTo>
                <a:cubicBezTo>
                  <a:pt x="11986555" y="6773226"/>
                  <a:pt x="11851206" y="6764333"/>
                  <a:pt x="11783801" y="6764111"/>
                </a:cubicBezTo>
                <a:cubicBezTo>
                  <a:pt x="11716396" y="6763889"/>
                  <a:pt x="11555283" y="6763414"/>
                  <a:pt x="11474762" y="6764111"/>
                </a:cubicBezTo>
                <a:cubicBezTo>
                  <a:pt x="11394241" y="6764808"/>
                  <a:pt x="11195040" y="6744138"/>
                  <a:pt x="10923865" y="6764111"/>
                </a:cubicBezTo>
                <a:cubicBezTo>
                  <a:pt x="10652690" y="6784084"/>
                  <a:pt x="10425381" y="6802355"/>
                  <a:pt x="10131113" y="6764111"/>
                </a:cubicBezTo>
                <a:cubicBezTo>
                  <a:pt x="9836845" y="6725867"/>
                  <a:pt x="9680032" y="6735105"/>
                  <a:pt x="9459288" y="6764111"/>
                </a:cubicBezTo>
                <a:cubicBezTo>
                  <a:pt x="9238545" y="6793117"/>
                  <a:pt x="9300635" y="6768776"/>
                  <a:pt x="9150249" y="6764111"/>
                </a:cubicBezTo>
                <a:cubicBezTo>
                  <a:pt x="8999863" y="6759446"/>
                  <a:pt x="8932424" y="6743315"/>
                  <a:pt x="8720281" y="6764111"/>
                </a:cubicBezTo>
                <a:cubicBezTo>
                  <a:pt x="8508138" y="6784907"/>
                  <a:pt x="8247073" y="6734622"/>
                  <a:pt x="7927528" y="6764111"/>
                </a:cubicBezTo>
                <a:cubicBezTo>
                  <a:pt x="7607983" y="6793600"/>
                  <a:pt x="7695595" y="6765490"/>
                  <a:pt x="7497561" y="6764111"/>
                </a:cubicBezTo>
                <a:cubicBezTo>
                  <a:pt x="7299527" y="6762732"/>
                  <a:pt x="7006520" y="6767371"/>
                  <a:pt x="6704808" y="6764111"/>
                </a:cubicBezTo>
                <a:cubicBezTo>
                  <a:pt x="6403096" y="6760851"/>
                  <a:pt x="6366899" y="6771424"/>
                  <a:pt x="6153912" y="6764111"/>
                </a:cubicBezTo>
                <a:cubicBezTo>
                  <a:pt x="5940925" y="6756798"/>
                  <a:pt x="5819207" y="6755596"/>
                  <a:pt x="5723944" y="6764111"/>
                </a:cubicBezTo>
                <a:cubicBezTo>
                  <a:pt x="5628681" y="6772626"/>
                  <a:pt x="5362092" y="6777836"/>
                  <a:pt x="5173048" y="6764111"/>
                </a:cubicBezTo>
                <a:cubicBezTo>
                  <a:pt x="4984004" y="6750386"/>
                  <a:pt x="4652970" y="6768389"/>
                  <a:pt x="4501224" y="6764111"/>
                </a:cubicBezTo>
                <a:cubicBezTo>
                  <a:pt x="4349478" y="6759833"/>
                  <a:pt x="3824494" y="6760359"/>
                  <a:pt x="3587543" y="6764111"/>
                </a:cubicBezTo>
                <a:cubicBezTo>
                  <a:pt x="3350592" y="6767863"/>
                  <a:pt x="3327489" y="6752404"/>
                  <a:pt x="3157575" y="6764111"/>
                </a:cubicBezTo>
                <a:cubicBezTo>
                  <a:pt x="2987661" y="6775818"/>
                  <a:pt x="2735624" y="6762458"/>
                  <a:pt x="2364822" y="6764111"/>
                </a:cubicBezTo>
                <a:cubicBezTo>
                  <a:pt x="1994020" y="6765764"/>
                  <a:pt x="1835141" y="6779627"/>
                  <a:pt x="1451141" y="6764111"/>
                </a:cubicBezTo>
                <a:cubicBezTo>
                  <a:pt x="1067141" y="6748595"/>
                  <a:pt x="1151537" y="6753058"/>
                  <a:pt x="900245" y="6764111"/>
                </a:cubicBezTo>
                <a:cubicBezTo>
                  <a:pt x="648953" y="6775164"/>
                  <a:pt x="230176" y="6802028"/>
                  <a:pt x="0" y="6764111"/>
                </a:cubicBezTo>
                <a:cubicBezTo>
                  <a:pt x="-10056" y="6591601"/>
                  <a:pt x="26598" y="6492396"/>
                  <a:pt x="0" y="6222982"/>
                </a:cubicBezTo>
                <a:cubicBezTo>
                  <a:pt x="-26598" y="5953568"/>
                  <a:pt x="-20038" y="5605635"/>
                  <a:pt x="0" y="5411289"/>
                </a:cubicBezTo>
                <a:cubicBezTo>
                  <a:pt x="20038" y="5216943"/>
                  <a:pt x="-8156" y="5003105"/>
                  <a:pt x="0" y="4667237"/>
                </a:cubicBezTo>
                <a:cubicBezTo>
                  <a:pt x="8156" y="4331369"/>
                  <a:pt x="-33222" y="4166181"/>
                  <a:pt x="0" y="3923184"/>
                </a:cubicBezTo>
                <a:cubicBezTo>
                  <a:pt x="33222" y="3680187"/>
                  <a:pt x="-36218" y="3351577"/>
                  <a:pt x="0" y="3111491"/>
                </a:cubicBezTo>
                <a:cubicBezTo>
                  <a:pt x="36218" y="2871405"/>
                  <a:pt x="21815" y="2742029"/>
                  <a:pt x="0" y="2502721"/>
                </a:cubicBezTo>
                <a:cubicBezTo>
                  <a:pt x="-21815" y="2263413"/>
                  <a:pt x="24938" y="1941461"/>
                  <a:pt x="0" y="1758669"/>
                </a:cubicBezTo>
                <a:cubicBezTo>
                  <a:pt x="-24938" y="1575877"/>
                  <a:pt x="-23313" y="1261119"/>
                  <a:pt x="0" y="1082258"/>
                </a:cubicBezTo>
                <a:cubicBezTo>
                  <a:pt x="23313" y="903397"/>
                  <a:pt x="1265" y="836818"/>
                  <a:pt x="0" y="608770"/>
                </a:cubicBezTo>
                <a:cubicBezTo>
                  <a:pt x="-1265" y="380722"/>
                  <a:pt x="-5672" y="294275"/>
                  <a:pt x="0" y="0"/>
                </a:cubicBezTo>
                <a:close/>
              </a:path>
            </a:pathLst>
          </a:custGeom>
          <a:noFill/>
          <a:ln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sd="1501846826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29" name="رسم 28" descr="دوائر مزخرفه">
            <a:extLst>
              <a:ext uri="{FF2B5EF4-FFF2-40B4-BE49-F238E27FC236}">
                <a16:creationId xmlns:a16="http://schemas.microsoft.com/office/drawing/2014/main" id="{D07618A8-5056-483A-BF1C-F087C37D506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20366" t="20806" r="18816" b="23207"/>
          <a:stretch/>
        </p:blipFill>
        <p:spPr>
          <a:xfrm>
            <a:off x="185692" y="6419526"/>
            <a:ext cx="382345" cy="351980"/>
          </a:xfrm>
          <a:prstGeom prst="rect">
            <a:avLst/>
          </a:prstGeom>
        </p:spPr>
      </p:pic>
      <p:pic>
        <p:nvPicPr>
          <p:cNvPr id="30" name="رسم 29" descr="دوائر مزخرفه">
            <a:extLst>
              <a:ext uri="{FF2B5EF4-FFF2-40B4-BE49-F238E27FC236}">
                <a16:creationId xmlns:a16="http://schemas.microsoft.com/office/drawing/2014/main" id="{71966ED3-284C-6E72-FAED-6777225CB49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20366" t="20806" r="18816" b="23207"/>
          <a:stretch/>
        </p:blipFill>
        <p:spPr>
          <a:xfrm>
            <a:off x="91502" y="5956195"/>
            <a:ext cx="382345" cy="351980"/>
          </a:xfrm>
          <a:prstGeom prst="rect">
            <a:avLst/>
          </a:prstGeom>
        </p:spPr>
      </p:pic>
      <p:pic>
        <p:nvPicPr>
          <p:cNvPr id="32" name="Picture 35" descr="Picture 35">
            <a:extLst>
              <a:ext uri="{FF2B5EF4-FFF2-40B4-BE49-F238E27FC236}">
                <a16:creationId xmlns:a16="http://schemas.microsoft.com/office/drawing/2014/main" id="{880D3864-1640-D8D3-1C8E-0E9E748E2CBC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rcRect l="25258" t="18968" r="24181" b="29679"/>
          <a:stretch/>
        </p:blipFill>
        <p:spPr>
          <a:xfrm>
            <a:off x="51084" y="86494"/>
            <a:ext cx="1033906" cy="1054450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7C0A0BC3-B812-83E1-D45A-449CF90C6A51}"/>
              </a:ext>
            </a:extLst>
          </p:cNvPr>
          <p:cNvSpPr/>
          <p:nvPr/>
        </p:nvSpPr>
        <p:spPr>
          <a:xfrm>
            <a:off x="4415365" y="1698757"/>
            <a:ext cx="3881047" cy="637791"/>
          </a:xfrm>
          <a:custGeom>
            <a:avLst/>
            <a:gdLst>
              <a:gd name="connsiteX0" fmla="*/ 0 w 3881047"/>
              <a:gd name="connsiteY0" fmla="*/ 0 h 637791"/>
              <a:gd name="connsiteX1" fmla="*/ 3881047 w 3881047"/>
              <a:gd name="connsiteY1" fmla="*/ 0 h 637791"/>
              <a:gd name="connsiteX2" fmla="*/ 3881047 w 3881047"/>
              <a:gd name="connsiteY2" fmla="*/ 637791 h 637791"/>
              <a:gd name="connsiteX3" fmla="*/ 0 w 3881047"/>
              <a:gd name="connsiteY3" fmla="*/ 637791 h 637791"/>
              <a:gd name="connsiteX4" fmla="*/ 0 w 3881047"/>
              <a:gd name="connsiteY4" fmla="*/ 0 h 6377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81047" h="637791" fill="none" extrusionOk="0">
                <a:moveTo>
                  <a:pt x="0" y="0"/>
                </a:moveTo>
                <a:cubicBezTo>
                  <a:pt x="771744" y="-2804"/>
                  <a:pt x="2934595" y="60695"/>
                  <a:pt x="3881047" y="0"/>
                </a:cubicBezTo>
                <a:cubicBezTo>
                  <a:pt x="3906735" y="170600"/>
                  <a:pt x="3922972" y="404468"/>
                  <a:pt x="3881047" y="637791"/>
                </a:cubicBezTo>
                <a:cubicBezTo>
                  <a:pt x="2913465" y="601798"/>
                  <a:pt x="1163575" y="570535"/>
                  <a:pt x="0" y="637791"/>
                </a:cubicBezTo>
                <a:cubicBezTo>
                  <a:pt x="-43155" y="393489"/>
                  <a:pt x="43684" y="151247"/>
                  <a:pt x="0" y="0"/>
                </a:cubicBezTo>
                <a:close/>
              </a:path>
              <a:path w="3881047" h="637791" stroke="0" extrusionOk="0">
                <a:moveTo>
                  <a:pt x="0" y="0"/>
                </a:moveTo>
                <a:cubicBezTo>
                  <a:pt x="1235652" y="-77793"/>
                  <a:pt x="2881671" y="102267"/>
                  <a:pt x="3881047" y="0"/>
                </a:cubicBezTo>
                <a:cubicBezTo>
                  <a:pt x="3894300" y="251936"/>
                  <a:pt x="3828021" y="362660"/>
                  <a:pt x="3881047" y="637791"/>
                </a:cubicBezTo>
                <a:cubicBezTo>
                  <a:pt x="2198998" y="806567"/>
                  <a:pt x="1861757" y="618626"/>
                  <a:pt x="0" y="637791"/>
                </a:cubicBezTo>
                <a:cubicBezTo>
                  <a:pt x="-35546" y="429777"/>
                  <a:pt x="26719" y="283876"/>
                  <a:pt x="0" y="0"/>
                </a:cubicBezTo>
                <a:close/>
              </a:path>
            </a:pathLst>
          </a:custGeom>
          <a:solidFill>
            <a:srgbClr val="FFC000"/>
          </a:solidFill>
          <a:ln>
            <a:solidFill>
              <a:schemeClr val="bg1">
                <a:lumMod val="85000"/>
              </a:schemeClr>
            </a:solidFill>
            <a:extLst>
              <a:ext uri="{C807C97D-BFC1-408E-A445-0C87EB9F89A2}">
                <ask:lineSketchStyleProps xmlns:ask="http://schemas.microsoft.com/office/drawing/2018/sketchyshapes" sd="1190618089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تمثيل الأعداد الصحيحة بيانيًّا</a:t>
            </a:r>
          </a:p>
        </p:txBody>
      </p:sp>
      <p:sp>
        <p:nvSpPr>
          <p:cNvPr id="16" name="مستطيل 15">
            <a:extLst>
              <a:ext uri="{FF2B5EF4-FFF2-40B4-BE49-F238E27FC236}">
                <a16:creationId xmlns:a16="http://schemas.microsoft.com/office/drawing/2014/main" id="{3D3B375D-95A9-096E-EAFD-0BE402899CED}"/>
              </a:ext>
            </a:extLst>
          </p:cNvPr>
          <p:cNvSpPr/>
          <p:nvPr/>
        </p:nvSpPr>
        <p:spPr>
          <a:xfrm>
            <a:off x="1228921" y="4510587"/>
            <a:ext cx="840605" cy="6487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0C38EF82-4FC1-AB16-8491-72D5021A98BE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16121" t="84612" r="52632" b="12060"/>
          <a:stretch/>
        </p:blipFill>
        <p:spPr>
          <a:xfrm>
            <a:off x="1410518" y="368013"/>
            <a:ext cx="9476729" cy="743684"/>
          </a:xfrm>
          <a:custGeom>
            <a:avLst/>
            <a:gdLst>
              <a:gd name="connsiteX0" fmla="*/ 0 w 9476729"/>
              <a:gd name="connsiteY0" fmla="*/ 0 h 743684"/>
              <a:gd name="connsiteX1" fmla="*/ 866444 w 9476729"/>
              <a:gd name="connsiteY1" fmla="*/ 0 h 743684"/>
              <a:gd name="connsiteX2" fmla="*/ 1448586 w 9476729"/>
              <a:gd name="connsiteY2" fmla="*/ 0 h 743684"/>
              <a:gd name="connsiteX3" fmla="*/ 1841193 w 9476729"/>
              <a:gd name="connsiteY3" fmla="*/ 0 h 743684"/>
              <a:gd name="connsiteX4" fmla="*/ 2328568 w 9476729"/>
              <a:gd name="connsiteY4" fmla="*/ 0 h 743684"/>
              <a:gd name="connsiteX5" fmla="*/ 3100244 w 9476729"/>
              <a:gd name="connsiteY5" fmla="*/ 0 h 743684"/>
              <a:gd name="connsiteX6" fmla="*/ 3682386 w 9476729"/>
              <a:gd name="connsiteY6" fmla="*/ 0 h 743684"/>
              <a:gd name="connsiteX7" fmla="*/ 4359295 w 9476729"/>
              <a:gd name="connsiteY7" fmla="*/ 0 h 743684"/>
              <a:gd name="connsiteX8" fmla="*/ 4846670 w 9476729"/>
              <a:gd name="connsiteY8" fmla="*/ 0 h 743684"/>
              <a:gd name="connsiteX9" fmla="*/ 5618346 w 9476729"/>
              <a:gd name="connsiteY9" fmla="*/ 0 h 743684"/>
              <a:gd name="connsiteX10" fmla="*/ 6295256 w 9476729"/>
              <a:gd name="connsiteY10" fmla="*/ 0 h 743684"/>
              <a:gd name="connsiteX11" fmla="*/ 6782630 w 9476729"/>
              <a:gd name="connsiteY11" fmla="*/ 0 h 743684"/>
              <a:gd name="connsiteX12" fmla="*/ 7270005 w 9476729"/>
              <a:gd name="connsiteY12" fmla="*/ 0 h 743684"/>
              <a:gd name="connsiteX13" fmla="*/ 8041681 w 9476729"/>
              <a:gd name="connsiteY13" fmla="*/ 0 h 743684"/>
              <a:gd name="connsiteX14" fmla="*/ 9476729 w 9476729"/>
              <a:gd name="connsiteY14" fmla="*/ 0 h 743684"/>
              <a:gd name="connsiteX15" fmla="*/ 9476729 w 9476729"/>
              <a:gd name="connsiteY15" fmla="*/ 379279 h 743684"/>
              <a:gd name="connsiteX16" fmla="*/ 9476729 w 9476729"/>
              <a:gd name="connsiteY16" fmla="*/ 743684 h 743684"/>
              <a:gd name="connsiteX17" fmla="*/ 8610285 w 9476729"/>
              <a:gd name="connsiteY17" fmla="*/ 743684 h 743684"/>
              <a:gd name="connsiteX18" fmla="*/ 7743841 w 9476729"/>
              <a:gd name="connsiteY18" fmla="*/ 743684 h 743684"/>
              <a:gd name="connsiteX19" fmla="*/ 7161699 w 9476729"/>
              <a:gd name="connsiteY19" fmla="*/ 743684 h 743684"/>
              <a:gd name="connsiteX20" fmla="*/ 6484790 w 9476729"/>
              <a:gd name="connsiteY20" fmla="*/ 743684 h 743684"/>
              <a:gd name="connsiteX21" fmla="*/ 5807881 w 9476729"/>
              <a:gd name="connsiteY21" fmla="*/ 743684 h 743684"/>
              <a:gd name="connsiteX22" fmla="*/ 5415274 w 9476729"/>
              <a:gd name="connsiteY22" fmla="*/ 743684 h 743684"/>
              <a:gd name="connsiteX23" fmla="*/ 4643597 w 9476729"/>
              <a:gd name="connsiteY23" fmla="*/ 743684 h 743684"/>
              <a:gd name="connsiteX24" fmla="*/ 3871921 w 9476729"/>
              <a:gd name="connsiteY24" fmla="*/ 743684 h 743684"/>
              <a:gd name="connsiteX25" fmla="*/ 3289779 w 9476729"/>
              <a:gd name="connsiteY25" fmla="*/ 743684 h 743684"/>
              <a:gd name="connsiteX26" fmla="*/ 2423335 w 9476729"/>
              <a:gd name="connsiteY26" fmla="*/ 743684 h 743684"/>
              <a:gd name="connsiteX27" fmla="*/ 1651658 w 9476729"/>
              <a:gd name="connsiteY27" fmla="*/ 743684 h 743684"/>
              <a:gd name="connsiteX28" fmla="*/ 879982 w 9476729"/>
              <a:gd name="connsiteY28" fmla="*/ 743684 h 743684"/>
              <a:gd name="connsiteX29" fmla="*/ 0 w 9476729"/>
              <a:gd name="connsiteY29" fmla="*/ 743684 h 743684"/>
              <a:gd name="connsiteX30" fmla="*/ 0 w 9476729"/>
              <a:gd name="connsiteY30" fmla="*/ 386716 h 743684"/>
              <a:gd name="connsiteX31" fmla="*/ 0 w 9476729"/>
              <a:gd name="connsiteY31" fmla="*/ 0 h 7436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9476729" h="743684" fill="none" extrusionOk="0">
                <a:moveTo>
                  <a:pt x="0" y="0"/>
                </a:moveTo>
                <a:cubicBezTo>
                  <a:pt x="393382" y="22644"/>
                  <a:pt x="567558" y="-4562"/>
                  <a:pt x="866444" y="0"/>
                </a:cubicBezTo>
                <a:cubicBezTo>
                  <a:pt x="1165330" y="4562"/>
                  <a:pt x="1188496" y="27859"/>
                  <a:pt x="1448586" y="0"/>
                </a:cubicBezTo>
                <a:cubicBezTo>
                  <a:pt x="1708676" y="-27859"/>
                  <a:pt x="1662252" y="-3354"/>
                  <a:pt x="1841193" y="0"/>
                </a:cubicBezTo>
                <a:cubicBezTo>
                  <a:pt x="2020134" y="3354"/>
                  <a:pt x="2110329" y="422"/>
                  <a:pt x="2328568" y="0"/>
                </a:cubicBezTo>
                <a:cubicBezTo>
                  <a:pt x="2546808" y="-422"/>
                  <a:pt x="2781655" y="20738"/>
                  <a:pt x="3100244" y="0"/>
                </a:cubicBezTo>
                <a:cubicBezTo>
                  <a:pt x="3418833" y="-20738"/>
                  <a:pt x="3482266" y="-25780"/>
                  <a:pt x="3682386" y="0"/>
                </a:cubicBezTo>
                <a:cubicBezTo>
                  <a:pt x="3882506" y="25780"/>
                  <a:pt x="4074550" y="27856"/>
                  <a:pt x="4359295" y="0"/>
                </a:cubicBezTo>
                <a:cubicBezTo>
                  <a:pt x="4644040" y="-27856"/>
                  <a:pt x="4693486" y="-24064"/>
                  <a:pt x="4846670" y="0"/>
                </a:cubicBezTo>
                <a:cubicBezTo>
                  <a:pt x="4999854" y="24064"/>
                  <a:pt x="5386297" y="-31684"/>
                  <a:pt x="5618346" y="0"/>
                </a:cubicBezTo>
                <a:cubicBezTo>
                  <a:pt x="5850395" y="31684"/>
                  <a:pt x="6095054" y="-26511"/>
                  <a:pt x="6295256" y="0"/>
                </a:cubicBezTo>
                <a:cubicBezTo>
                  <a:pt x="6495458" y="26511"/>
                  <a:pt x="6681917" y="14269"/>
                  <a:pt x="6782630" y="0"/>
                </a:cubicBezTo>
                <a:cubicBezTo>
                  <a:pt x="6883343" y="-14269"/>
                  <a:pt x="7156540" y="-19268"/>
                  <a:pt x="7270005" y="0"/>
                </a:cubicBezTo>
                <a:cubicBezTo>
                  <a:pt x="7383471" y="19268"/>
                  <a:pt x="7832932" y="-9926"/>
                  <a:pt x="8041681" y="0"/>
                </a:cubicBezTo>
                <a:cubicBezTo>
                  <a:pt x="8250430" y="9926"/>
                  <a:pt x="8788259" y="6931"/>
                  <a:pt x="9476729" y="0"/>
                </a:cubicBezTo>
                <a:cubicBezTo>
                  <a:pt x="9493821" y="91644"/>
                  <a:pt x="9467598" y="249685"/>
                  <a:pt x="9476729" y="379279"/>
                </a:cubicBezTo>
                <a:cubicBezTo>
                  <a:pt x="9485860" y="508873"/>
                  <a:pt x="9469598" y="659863"/>
                  <a:pt x="9476729" y="743684"/>
                </a:cubicBezTo>
                <a:cubicBezTo>
                  <a:pt x="9135506" y="761347"/>
                  <a:pt x="8866333" y="752083"/>
                  <a:pt x="8610285" y="743684"/>
                </a:cubicBezTo>
                <a:cubicBezTo>
                  <a:pt x="8354237" y="735285"/>
                  <a:pt x="8166142" y="752662"/>
                  <a:pt x="7743841" y="743684"/>
                </a:cubicBezTo>
                <a:cubicBezTo>
                  <a:pt x="7321540" y="734706"/>
                  <a:pt x="7377509" y="770387"/>
                  <a:pt x="7161699" y="743684"/>
                </a:cubicBezTo>
                <a:cubicBezTo>
                  <a:pt x="6945889" y="716981"/>
                  <a:pt x="6761245" y="717025"/>
                  <a:pt x="6484790" y="743684"/>
                </a:cubicBezTo>
                <a:cubicBezTo>
                  <a:pt x="6208335" y="770343"/>
                  <a:pt x="6023906" y="736402"/>
                  <a:pt x="5807881" y="743684"/>
                </a:cubicBezTo>
                <a:cubicBezTo>
                  <a:pt x="5591856" y="750966"/>
                  <a:pt x="5572545" y="728119"/>
                  <a:pt x="5415274" y="743684"/>
                </a:cubicBezTo>
                <a:cubicBezTo>
                  <a:pt x="5258003" y="759249"/>
                  <a:pt x="4952841" y="714606"/>
                  <a:pt x="4643597" y="743684"/>
                </a:cubicBezTo>
                <a:cubicBezTo>
                  <a:pt x="4334353" y="772762"/>
                  <a:pt x="4218639" y="720753"/>
                  <a:pt x="3871921" y="743684"/>
                </a:cubicBezTo>
                <a:cubicBezTo>
                  <a:pt x="3525203" y="766615"/>
                  <a:pt x="3461077" y="764365"/>
                  <a:pt x="3289779" y="743684"/>
                </a:cubicBezTo>
                <a:cubicBezTo>
                  <a:pt x="3118481" y="723003"/>
                  <a:pt x="2635669" y="766441"/>
                  <a:pt x="2423335" y="743684"/>
                </a:cubicBezTo>
                <a:cubicBezTo>
                  <a:pt x="2211001" y="720927"/>
                  <a:pt x="1819079" y="739392"/>
                  <a:pt x="1651658" y="743684"/>
                </a:cubicBezTo>
                <a:cubicBezTo>
                  <a:pt x="1484237" y="747976"/>
                  <a:pt x="1264849" y="707629"/>
                  <a:pt x="879982" y="743684"/>
                </a:cubicBezTo>
                <a:cubicBezTo>
                  <a:pt x="495115" y="779739"/>
                  <a:pt x="410855" y="762742"/>
                  <a:pt x="0" y="743684"/>
                </a:cubicBezTo>
                <a:cubicBezTo>
                  <a:pt x="-12036" y="652539"/>
                  <a:pt x="-14076" y="469782"/>
                  <a:pt x="0" y="386716"/>
                </a:cubicBezTo>
                <a:cubicBezTo>
                  <a:pt x="14076" y="303650"/>
                  <a:pt x="-6213" y="171299"/>
                  <a:pt x="0" y="0"/>
                </a:cubicBezTo>
                <a:close/>
              </a:path>
              <a:path w="9476729" h="743684" stroke="0" extrusionOk="0">
                <a:moveTo>
                  <a:pt x="0" y="0"/>
                </a:moveTo>
                <a:cubicBezTo>
                  <a:pt x="128134" y="-21599"/>
                  <a:pt x="295885" y="-20877"/>
                  <a:pt x="582142" y="0"/>
                </a:cubicBezTo>
                <a:cubicBezTo>
                  <a:pt x="868399" y="20877"/>
                  <a:pt x="890402" y="10610"/>
                  <a:pt x="974749" y="0"/>
                </a:cubicBezTo>
                <a:cubicBezTo>
                  <a:pt x="1059096" y="-10610"/>
                  <a:pt x="1480234" y="-9156"/>
                  <a:pt x="1841193" y="0"/>
                </a:cubicBezTo>
                <a:cubicBezTo>
                  <a:pt x="2202152" y="9156"/>
                  <a:pt x="2087103" y="4869"/>
                  <a:pt x="2233800" y="0"/>
                </a:cubicBezTo>
                <a:cubicBezTo>
                  <a:pt x="2380497" y="-4869"/>
                  <a:pt x="2911080" y="15910"/>
                  <a:pt x="3100244" y="0"/>
                </a:cubicBezTo>
                <a:cubicBezTo>
                  <a:pt x="3289408" y="-15910"/>
                  <a:pt x="3448520" y="-20105"/>
                  <a:pt x="3587619" y="0"/>
                </a:cubicBezTo>
                <a:cubicBezTo>
                  <a:pt x="3726719" y="20105"/>
                  <a:pt x="4234573" y="-29667"/>
                  <a:pt x="4454063" y="0"/>
                </a:cubicBezTo>
                <a:cubicBezTo>
                  <a:pt x="4673553" y="29667"/>
                  <a:pt x="4753875" y="-18021"/>
                  <a:pt x="4846670" y="0"/>
                </a:cubicBezTo>
                <a:cubicBezTo>
                  <a:pt x="4939465" y="18021"/>
                  <a:pt x="5130453" y="3856"/>
                  <a:pt x="5239277" y="0"/>
                </a:cubicBezTo>
                <a:cubicBezTo>
                  <a:pt x="5348101" y="-3856"/>
                  <a:pt x="5792725" y="2087"/>
                  <a:pt x="6105721" y="0"/>
                </a:cubicBezTo>
                <a:cubicBezTo>
                  <a:pt x="6418717" y="-2087"/>
                  <a:pt x="6675816" y="17759"/>
                  <a:pt x="6877398" y="0"/>
                </a:cubicBezTo>
                <a:cubicBezTo>
                  <a:pt x="7078980" y="-17759"/>
                  <a:pt x="7194530" y="13069"/>
                  <a:pt x="7364772" y="0"/>
                </a:cubicBezTo>
                <a:cubicBezTo>
                  <a:pt x="7535014" y="-13069"/>
                  <a:pt x="7836448" y="-25651"/>
                  <a:pt x="8041681" y="0"/>
                </a:cubicBezTo>
                <a:cubicBezTo>
                  <a:pt x="8246914" y="25651"/>
                  <a:pt x="8374175" y="5889"/>
                  <a:pt x="8623823" y="0"/>
                </a:cubicBezTo>
                <a:cubicBezTo>
                  <a:pt x="8873471" y="-5889"/>
                  <a:pt x="9296973" y="-29325"/>
                  <a:pt x="9476729" y="0"/>
                </a:cubicBezTo>
                <a:cubicBezTo>
                  <a:pt x="9489418" y="88448"/>
                  <a:pt x="9477566" y="262770"/>
                  <a:pt x="9476729" y="386716"/>
                </a:cubicBezTo>
                <a:cubicBezTo>
                  <a:pt x="9475892" y="510662"/>
                  <a:pt x="9485247" y="598834"/>
                  <a:pt x="9476729" y="743684"/>
                </a:cubicBezTo>
                <a:cubicBezTo>
                  <a:pt x="9301467" y="760210"/>
                  <a:pt x="9239730" y="756525"/>
                  <a:pt x="9084122" y="743684"/>
                </a:cubicBezTo>
                <a:cubicBezTo>
                  <a:pt x="8928514" y="730843"/>
                  <a:pt x="8847532" y="726230"/>
                  <a:pt x="8691514" y="743684"/>
                </a:cubicBezTo>
                <a:cubicBezTo>
                  <a:pt x="8535496" y="761138"/>
                  <a:pt x="8331317" y="767582"/>
                  <a:pt x="8204140" y="743684"/>
                </a:cubicBezTo>
                <a:cubicBezTo>
                  <a:pt x="8076963" y="719786"/>
                  <a:pt x="7850497" y="735618"/>
                  <a:pt x="7621998" y="743684"/>
                </a:cubicBezTo>
                <a:cubicBezTo>
                  <a:pt x="7393499" y="751750"/>
                  <a:pt x="7023132" y="731505"/>
                  <a:pt x="6755554" y="743684"/>
                </a:cubicBezTo>
                <a:cubicBezTo>
                  <a:pt x="6487976" y="755863"/>
                  <a:pt x="6529535" y="725582"/>
                  <a:pt x="6362947" y="743684"/>
                </a:cubicBezTo>
                <a:cubicBezTo>
                  <a:pt x="6196359" y="761786"/>
                  <a:pt x="6134716" y="761921"/>
                  <a:pt x="5970339" y="743684"/>
                </a:cubicBezTo>
                <a:cubicBezTo>
                  <a:pt x="5805962" y="725447"/>
                  <a:pt x="5674274" y="753267"/>
                  <a:pt x="5577732" y="743684"/>
                </a:cubicBezTo>
                <a:cubicBezTo>
                  <a:pt x="5481190" y="734101"/>
                  <a:pt x="5308161" y="763276"/>
                  <a:pt x="5090357" y="743684"/>
                </a:cubicBezTo>
                <a:cubicBezTo>
                  <a:pt x="4872553" y="724092"/>
                  <a:pt x="4859442" y="744505"/>
                  <a:pt x="4697750" y="743684"/>
                </a:cubicBezTo>
                <a:cubicBezTo>
                  <a:pt x="4536058" y="742863"/>
                  <a:pt x="4138862" y="769319"/>
                  <a:pt x="3831306" y="743684"/>
                </a:cubicBezTo>
                <a:cubicBezTo>
                  <a:pt x="3523750" y="718049"/>
                  <a:pt x="3221864" y="711105"/>
                  <a:pt x="2964862" y="743684"/>
                </a:cubicBezTo>
                <a:cubicBezTo>
                  <a:pt x="2707860" y="776263"/>
                  <a:pt x="2689672" y="738096"/>
                  <a:pt x="2477488" y="743684"/>
                </a:cubicBezTo>
                <a:cubicBezTo>
                  <a:pt x="2265304" y="749272"/>
                  <a:pt x="2225871" y="753885"/>
                  <a:pt x="2084880" y="743684"/>
                </a:cubicBezTo>
                <a:cubicBezTo>
                  <a:pt x="1943889" y="733483"/>
                  <a:pt x="1484967" y="720828"/>
                  <a:pt x="1313204" y="743684"/>
                </a:cubicBezTo>
                <a:cubicBezTo>
                  <a:pt x="1141441" y="766540"/>
                  <a:pt x="314904" y="785336"/>
                  <a:pt x="0" y="743684"/>
                </a:cubicBezTo>
                <a:cubicBezTo>
                  <a:pt x="-14682" y="653609"/>
                  <a:pt x="12093" y="501315"/>
                  <a:pt x="0" y="379279"/>
                </a:cubicBezTo>
                <a:cubicBezTo>
                  <a:pt x="-12093" y="257244"/>
                  <a:pt x="15009" y="163172"/>
                  <a:pt x="0" y="0"/>
                </a:cubicBezTo>
                <a:close/>
              </a:path>
            </a:pathLst>
          </a:custGeom>
          <a:ln>
            <a:solidFill>
              <a:srgbClr val="4A8522"/>
            </a:solidFill>
            <a:extLst>
              <a:ext uri="{C807C97D-BFC1-408E-A445-0C87EB9F89A2}">
                <ask:lineSketchStyleProps xmlns:ask="http://schemas.microsoft.com/office/drawing/2018/sketchyshapes" sd="76351655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9137A584-B835-C7A6-6C0C-F5074C15292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543821" y="2828338"/>
            <a:ext cx="7910312" cy="797410"/>
          </a:xfrm>
          <a:prstGeom prst="rect">
            <a:avLst/>
          </a:prstGeom>
          <a:ln>
            <a:solidFill>
              <a:srgbClr val="FFC000"/>
            </a:solidFill>
          </a:ln>
        </p:spPr>
      </p:pic>
      <p:sp>
        <p:nvSpPr>
          <p:cNvPr id="12" name="شكل بيضاوي 11">
            <a:extLst>
              <a:ext uri="{FF2B5EF4-FFF2-40B4-BE49-F238E27FC236}">
                <a16:creationId xmlns:a16="http://schemas.microsoft.com/office/drawing/2014/main" id="{BCEC33B6-E2BB-3101-44BB-F0ED8F18DFD3}"/>
              </a:ext>
            </a:extLst>
          </p:cNvPr>
          <p:cNvSpPr/>
          <p:nvPr/>
        </p:nvSpPr>
        <p:spPr>
          <a:xfrm>
            <a:off x="10623795" y="2885827"/>
            <a:ext cx="554490" cy="648727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u="sng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grpSp>
        <p:nvGrpSpPr>
          <p:cNvPr id="67" name="مجموعة 66">
            <a:extLst>
              <a:ext uri="{FF2B5EF4-FFF2-40B4-BE49-F238E27FC236}">
                <a16:creationId xmlns:a16="http://schemas.microsoft.com/office/drawing/2014/main" id="{86343CB8-0704-0C7A-9C37-168018BF6E52}"/>
              </a:ext>
            </a:extLst>
          </p:cNvPr>
          <p:cNvGrpSpPr/>
          <p:nvPr/>
        </p:nvGrpSpPr>
        <p:grpSpPr>
          <a:xfrm>
            <a:off x="1883431" y="4524435"/>
            <a:ext cx="9079648" cy="855572"/>
            <a:chOff x="2069526" y="4499658"/>
            <a:chExt cx="9079648" cy="855572"/>
          </a:xfrm>
        </p:grpSpPr>
        <p:cxnSp>
          <p:nvCxnSpPr>
            <p:cNvPr id="13" name="رابط كسهم مستقيم 12">
              <a:extLst>
                <a:ext uri="{FF2B5EF4-FFF2-40B4-BE49-F238E27FC236}">
                  <a16:creationId xmlns:a16="http://schemas.microsoft.com/office/drawing/2014/main" id="{CEC6EC0B-2668-8A1A-2884-4D563EE6C55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069526" y="4628684"/>
              <a:ext cx="9079648" cy="0"/>
            </a:xfrm>
            <a:prstGeom prst="straightConnector1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رابط مستقيم 13">
              <a:extLst>
                <a:ext uri="{FF2B5EF4-FFF2-40B4-BE49-F238E27FC236}">
                  <a16:creationId xmlns:a16="http://schemas.microsoft.com/office/drawing/2014/main" id="{1DA16AE1-9F3D-0857-D6A8-472D775AD10D}"/>
                </a:ext>
              </a:extLst>
            </p:cNvPr>
            <p:cNvCxnSpPr/>
            <p:nvPr/>
          </p:nvCxnSpPr>
          <p:spPr>
            <a:xfrm>
              <a:off x="6635916" y="4499658"/>
              <a:ext cx="0" cy="269271"/>
            </a:xfrm>
            <a:prstGeom prst="line">
              <a:avLst/>
            </a:prstGeom>
            <a:ln w="3810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مستطيل 27">
              <a:extLst>
                <a:ext uri="{FF2B5EF4-FFF2-40B4-BE49-F238E27FC236}">
                  <a16:creationId xmlns:a16="http://schemas.microsoft.com/office/drawing/2014/main" id="{84DFAB6F-9FC8-5A06-0CE4-A23B80DDD752}"/>
                </a:ext>
              </a:extLst>
            </p:cNvPr>
            <p:cNvSpPr/>
            <p:nvPr/>
          </p:nvSpPr>
          <p:spPr>
            <a:xfrm>
              <a:off x="6355425" y="4764177"/>
              <a:ext cx="611469" cy="54415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ar-SA" sz="440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0</a:t>
              </a:r>
            </a:p>
          </p:txBody>
        </p:sp>
        <p:cxnSp>
          <p:nvCxnSpPr>
            <p:cNvPr id="33" name="رابط مستقيم 32">
              <a:extLst>
                <a:ext uri="{FF2B5EF4-FFF2-40B4-BE49-F238E27FC236}">
                  <a16:creationId xmlns:a16="http://schemas.microsoft.com/office/drawing/2014/main" id="{2EDD6245-4352-A0CF-C6F2-61C2FCDB28E1}"/>
                </a:ext>
              </a:extLst>
            </p:cNvPr>
            <p:cNvCxnSpPr/>
            <p:nvPr/>
          </p:nvCxnSpPr>
          <p:spPr>
            <a:xfrm>
              <a:off x="7312599" y="4507060"/>
              <a:ext cx="0" cy="269271"/>
            </a:xfrm>
            <a:prstGeom prst="line">
              <a:avLst/>
            </a:prstGeom>
            <a:ln w="3810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مستطيل 34">
              <a:extLst>
                <a:ext uri="{FF2B5EF4-FFF2-40B4-BE49-F238E27FC236}">
                  <a16:creationId xmlns:a16="http://schemas.microsoft.com/office/drawing/2014/main" id="{B21DE86C-33BD-0EC7-E506-40B842DE3089}"/>
                </a:ext>
              </a:extLst>
            </p:cNvPr>
            <p:cNvSpPr/>
            <p:nvPr/>
          </p:nvSpPr>
          <p:spPr>
            <a:xfrm>
              <a:off x="6966894" y="4765034"/>
              <a:ext cx="675283" cy="54415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ar-SA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1</a:t>
              </a:r>
            </a:p>
          </p:txBody>
        </p:sp>
        <p:cxnSp>
          <p:nvCxnSpPr>
            <p:cNvPr id="36" name="رابط مستقيم 35">
              <a:extLst>
                <a:ext uri="{FF2B5EF4-FFF2-40B4-BE49-F238E27FC236}">
                  <a16:creationId xmlns:a16="http://schemas.microsoft.com/office/drawing/2014/main" id="{BB9F0C96-C8FD-2188-0E7B-6DAC8C5232F9}"/>
                </a:ext>
              </a:extLst>
            </p:cNvPr>
            <p:cNvCxnSpPr/>
            <p:nvPr/>
          </p:nvCxnSpPr>
          <p:spPr>
            <a:xfrm>
              <a:off x="8035970" y="4518357"/>
              <a:ext cx="0" cy="269271"/>
            </a:xfrm>
            <a:prstGeom prst="line">
              <a:avLst/>
            </a:prstGeom>
            <a:ln w="3810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مستطيل 37">
              <a:extLst>
                <a:ext uri="{FF2B5EF4-FFF2-40B4-BE49-F238E27FC236}">
                  <a16:creationId xmlns:a16="http://schemas.microsoft.com/office/drawing/2014/main" id="{E68EF133-EABC-C20B-D493-6D3D921D5DF6}"/>
                </a:ext>
              </a:extLst>
            </p:cNvPr>
            <p:cNvSpPr/>
            <p:nvPr/>
          </p:nvSpPr>
          <p:spPr>
            <a:xfrm>
              <a:off x="7690265" y="4776331"/>
              <a:ext cx="675283" cy="54415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ar-SA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2</a:t>
              </a:r>
            </a:p>
          </p:txBody>
        </p:sp>
        <p:cxnSp>
          <p:nvCxnSpPr>
            <p:cNvPr id="39" name="رابط مستقيم 38">
              <a:extLst>
                <a:ext uri="{FF2B5EF4-FFF2-40B4-BE49-F238E27FC236}">
                  <a16:creationId xmlns:a16="http://schemas.microsoft.com/office/drawing/2014/main" id="{38B42A6A-1690-5CD8-FE30-54F314D9D34F}"/>
                </a:ext>
              </a:extLst>
            </p:cNvPr>
            <p:cNvCxnSpPr/>
            <p:nvPr/>
          </p:nvCxnSpPr>
          <p:spPr>
            <a:xfrm>
              <a:off x="8775172" y="4529654"/>
              <a:ext cx="0" cy="269271"/>
            </a:xfrm>
            <a:prstGeom prst="line">
              <a:avLst/>
            </a:prstGeom>
            <a:ln w="3810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DAA622AB-A62A-E77E-08D3-19DF9C5B7021}"/>
                </a:ext>
              </a:extLst>
            </p:cNvPr>
            <p:cNvSpPr/>
            <p:nvPr/>
          </p:nvSpPr>
          <p:spPr>
            <a:xfrm>
              <a:off x="8429467" y="4787628"/>
              <a:ext cx="675283" cy="54415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ar-SA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3</a:t>
              </a:r>
            </a:p>
          </p:txBody>
        </p:sp>
        <p:cxnSp>
          <p:nvCxnSpPr>
            <p:cNvPr id="42" name="رابط مستقيم 41">
              <a:extLst>
                <a:ext uri="{FF2B5EF4-FFF2-40B4-BE49-F238E27FC236}">
                  <a16:creationId xmlns:a16="http://schemas.microsoft.com/office/drawing/2014/main" id="{98A0E860-1F38-8573-54F6-1D18A30C50CD}"/>
                </a:ext>
              </a:extLst>
            </p:cNvPr>
            <p:cNvCxnSpPr/>
            <p:nvPr/>
          </p:nvCxnSpPr>
          <p:spPr>
            <a:xfrm>
              <a:off x="9449159" y="4518357"/>
              <a:ext cx="0" cy="269271"/>
            </a:xfrm>
            <a:prstGeom prst="line">
              <a:avLst/>
            </a:prstGeom>
            <a:ln w="3810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مستطيل 43">
              <a:extLst>
                <a:ext uri="{FF2B5EF4-FFF2-40B4-BE49-F238E27FC236}">
                  <a16:creationId xmlns:a16="http://schemas.microsoft.com/office/drawing/2014/main" id="{37CC7BAA-A366-6734-11B6-3226434F4424}"/>
                </a:ext>
              </a:extLst>
            </p:cNvPr>
            <p:cNvSpPr/>
            <p:nvPr/>
          </p:nvSpPr>
          <p:spPr>
            <a:xfrm>
              <a:off x="9103454" y="4776331"/>
              <a:ext cx="675283" cy="54415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ar-SA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4</a:t>
              </a:r>
            </a:p>
          </p:txBody>
        </p:sp>
        <p:cxnSp>
          <p:nvCxnSpPr>
            <p:cNvPr id="45" name="رابط مستقيم 44">
              <a:extLst>
                <a:ext uri="{FF2B5EF4-FFF2-40B4-BE49-F238E27FC236}">
                  <a16:creationId xmlns:a16="http://schemas.microsoft.com/office/drawing/2014/main" id="{AEB913E1-8545-D1EF-4A75-D82590B9A9D8}"/>
                </a:ext>
              </a:extLst>
            </p:cNvPr>
            <p:cNvCxnSpPr/>
            <p:nvPr/>
          </p:nvCxnSpPr>
          <p:spPr>
            <a:xfrm>
              <a:off x="10120690" y="4518357"/>
              <a:ext cx="0" cy="269271"/>
            </a:xfrm>
            <a:prstGeom prst="line">
              <a:avLst/>
            </a:prstGeom>
            <a:ln w="3810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مستطيل 46">
              <a:extLst>
                <a:ext uri="{FF2B5EF4-FFF2-40B4-BE49-F238E27FC236}">
                  <a16:creationId xmlns:a16="http://schemas.microsoft.com/office/drawing/2014/main" id="{F702462A-6375-FEBC-DF38-C13253BF776B}"/>
                </a:ext>
              </a:extLst>
            </p:cNvPr>
            <p:cNvSpPr/>
            <p:nvPr/>
          </p:nvSpPr>
          <p:spPr>
            <a:xfrm>
              <a:off x="9769376" y="4764177"/>
              <a:ext cx="675283" cy="54415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ar-SA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5</a:t>
              </a:r>
            </a:p>
          </p:txBody>
        </p:sp>
        <p:cxnSp>
          <p:nvCxnSpPr>
            <p:cNvPr id="48" name="رابط مستقيم 47">
              <a:extLst>
                <a:ext uri="{FF2B5EF4-FFF2-40B4-BE49-F238E27FC236}">
                  <a16:creationId xmlns:a16="http://schemas.microsoft.com/office/drawing/2014/main" id="{BFF95939-5EA2-4AA2-20ED-19011BD43E15}"/>
                </a:ext>
              </a:extLst>
            </p:cNvPr>
            <p:cNvCxnSpPr/>
            <p:nvPr/>
          </p:nvCxnSpPr>
          <p:spPr>
            <a:xfrm>
              <a:off x="3075621" y="4530511"/>
              <a:ext cx="0" cy="26927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مستطيل 49">
              <a:extLst>
                <a:ext uri="{FF2B5EF4-FFF2-40B4-BE49-F238E27FC236}">
                  <a16:creationId xmlns:a16="http://schemas.microsoft.com/office/drawing/2014/main" id="{140C9062-58A2-42D7-1481-B45B98850ABB}"/>
                </a:ext>
              </a:extLst>
            </p:cNvPr>
            <p:cNvSpPr/>
            <p:nvPr/>
          </p:nvSpPr>
          <p:spPr>
            <a:xfrm>
              <a:off x="2729916" y="4788485"/>
              <a:ext cx="675283" cy="54415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ar-SA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-5</a:t>
              </a:r>
            </a:p>
          </p:txBody>
        </p:sp>
        <p:cxnSp>
          <p:nvCxnSpPr>
            <p:cNvPr id="51" name="رابط مستقيم 50">
              <a:extLst>
                <a:ext uri="{FF2B5EF4-FFF2-40B4-BE49-F238E27FC236}">
                  <a16:creationId xmlns:a16="http://schemas.microsoft.com/office/drawing/2014/main" id="{8A4948D9-D7B8-0EA5-1A75-05A832D0E753}"/>
                </a:ext>
              </a:extLst>
            </p:cNvPr>
            <p:cNvCxnSpPr/>
            <p:nvPr/>
          </p:nvCxnSpPr>
          <p:spPr>
            <a:xfrm>
              <a:off x="3787773" y="4518357"/>
              <a:ext cx="0" cy="26927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مستطيل 52">
              <a:extLst>
                <a:ext uri="{FF2B5EF4-FFF2-40B4-BE49-F238E27FC236}">
                  <a16:creationId xmlns:a16="http://schemas.microsoft.com/office/drawing/2014/main" id="{01D71204-4A8D-6290-CEB7-9E45E432322B}"/>
                </a:ext>
              </a:extLst>
            </p:cNvPr>
            <p:cNvSpPr/>
            <p:nvPr/>
          </p:nvSpPr>
          <p:spPr>
            <a:xfrm>
              <a:off x="3453287" y="4799782"/>
              <a:ext cx="675283" cy="54415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ar-SA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-4</a:t>
              </a:r>
            </a:p>
          </p:txBody>
        </p:sp>
        <p:cxnSp>
          <p:nvCxnSpPr>
            <p:cNvPr id="54" name="رابط مستقيم 53">
              <a:extLst>
                <a:ext uri="{FF2B5EF4-FFF2-40B4-BE49-F238E27FC236}">
                  <a16:creationId xmlns:a16="http://schemas.microsoft.com/office/drawing/2014/main" id="{8597E8BB-34D7-5BFF-1E70-FBF1D7CAB14A}"/>
                </a:ext>
              </a:extLst>
            </p:cNvPr>
            <p:cNvCxnSpPr/>
            <p:nvPr/>
          </p:nvCxnSpPr>
          <p:spPr>
            <a:xfrm>
              <a:off x="4526974" y="4529654"/>
              <a:ext cx="0" cy="26927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مستطيل 55">
              <a:extLst>
                <a:ext uri="{FF2B5EF4-FFF2-40B4-BE49-F238E27FC236}">
                  <a16:creationId xmlns:a16="http://schemas.microsoft.com/office/drawing/2014/main" id="{AC801536-0B8E-147A-E529-AD1CB4CA8E96}"/>
                </a:ext>
              </a:extLst>
            </p:cNvPr>
            <p:cNvSpPr/>
            <p:nvPr/>
          </p:nvSpPr>
          <p:spPr>
            <a:xfrm>
              <a:off x="4192489" y="4811079"/>
              <a:ext cx="675283" cy="54415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ar-SA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-3</a:t>
              </a:r>
            </a:p>
          </p:txBody>
        </p:sp>
        <p:cxnSp>
          <p:nvCxnSpPr>
            <p:cNvPr id="57" name="رابط مستقيم 56">
              <a:extLst>
                <a:ext uri="{FF2B5EF4-FFF2-40B4-BE49-F238E27FC236}">
                  <a16:creationId xmlns:a16="http://schemas.microsoft.com/office/drawing/2014/main" id="{67FE0E12-9936-2EA9-3478-F2CA9ED390C0}"/>
                </a:ext>
              </a:extLst>
            </p:cNvPr>
            <p:cNvCxnSpPr/>
            <p:nvPr/>
          </p:nvCxnSpPr>
          <p:spPr>
            <a:xfrm>
              <a:off x="5206571" y="4518357"/>
              <a:ext cx="0" cy="26927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مستطيل 58">
              <a:extLst>
                <a:ext uri="{FF2B5EF4-FFF2-40B4-BE49-F238E27FC236}">
                  <a16:creationId xmlns:a16="http://schemas.microsoft.com/office/drawing/2014/main" id="{48EACF7E-051D-E255-D604-DE9220D1F7AC}"/>
                </a:ext>
              </a:extLst>
            </p:cNvPr>
            <p:cNvSpPr/>
            <p:nvPr/>
          </p:nvSpPr>
          <p:spPr>
            <a:xfrm>
              <a:off x="4866476" y="4799782"/>
              <a:ext cx="675283" cy="54415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ar-SA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-2</a:t>
              </a:r>
            </a:p>
          </p:txBody>
        </p:sp>
        <p:cxnSp>
          <p:nvCxnSpPr>
            <p:cNvPr id="60" name="رابط مستقيم 59">
              <a:extLst>
                <a:ext uri="{FF2B5EF4-FFF2-40B4-BE49-F238E27FC236}">
                  <a16:creationId xmlns:a16="http://schemas.microsoft.com/office/drawing/2014/main" id="{562DC6E8-4ED4-BFF9-10C5-1570494FD7D4}"/>
                </a:ext>
              </a:extLst>
            </p:cNvPr>
            <p:cNvCxnSpPr/>
            <p:nvPr/>
          </p:nvCxnSpPr>
          <p:spPr>
            <a:xfrm>
              <a:off x="5878103" y="4529654"/>
              <a:ext cx="0" cy="26927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مستطيل 61">
              <a:extLst>
                <a:ext uri="{FF2B5EF4-FFF2-40B4-BE49-F238E27FC236}">
                  <a16:creationId xmlns:a16="http://schemas.microsoft.com/office/drawing/2014/main" id="{36695B11-A7FA-3FF8-0AAA-9999D8C1FEE7}"/>
                </a:ext>
              </a:extLst>
            </p:cNvPr>
            <p:cNvSpPr/>
            <p:nvPr/>
          </p:nvSpPr>
          <p:spPr>
            <a:xfrm>
              <a:off x="5532398" y="4787628"/>
              <a:ext cx="675283" cy="54415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ar-SA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-1</a:t>
              </a:r>
            </a:p>
          </p:txBody>
        </p:sp>
        <p:cxnSp>
          <p:nvCxnSpPr>
            <p:cNvPr id="63" name="رابط مستقيم 62">
              <a:extLst>
                <a:ext uri="{FF2B5EF4-FFF2-40B4-BE49-F238E27FC236}">
                  <a16:creationId xmlns:a16="http://schemas.microsoft.com/office/drawing/2014/main" id="{BAD6410A-E72F-8E45-37A4-18F01A2067A3}"/>
                </a:ext>
              </a:extLst>
            </p:cNvPr>
            <p:cNvCxnSpPr/>
            <p:nvPr/>
          </p:nvCxnSpPr>
          <p:spPr>
            <a:xfrm>
              <a:off x="10711840" y="4518357"/>
              <a:ext cx="0" cy="26927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مستطيل 63">
              <a:extLst>
                <a:ext uri="{FF2B5EF4-FFF2-40B4-BE49-F238E27FC236}">
                  <a16:creationId xmlns:a16="http://schemas.microsoft.com/office/drawing/2014/main" id="{2CEB76E3-8710-736C-E992-92FA8435D2C7}"/>
                </a:ext>
              </a:extLst>
            </p:cNvPr>
            <p:cNvSpPr/>
            <p:nvPr/>
          </p:nvSpPr>
          <p:spPr>
            <a:xfrm>
              <a:off x="10374198" y="4776331"/>
              <a:ext cx="675283" cy="54415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ar-SA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6</a:t>
              </a:r>
            </a:p>
          </p:txBody>
        </p:sp>
        <p:cxnSp>
          <p:nvCxnSpPr>
            <p:cNvPr id="65" name="رابط مستقيم 64">
              <a:extLst>
                <a:ext uri="{FF2B5EF4-FFF2-40B4-BE49-F238E27FC236}">
                  <a16:creationId xmlns:a16="http://schemas.microsoft.com/office/drawing/2014/main" id="{84255637-4FE8-6FEF-84E3-6B5BCB268113}"/>
                </a:ext>
              </a:extLst>
            </p:cNvPr>
            <p:cNvCxnSpPr/>
            <p:nvPr/>
          </p:nvCxnSpPr>
          <p:spPr>
            <a:xfrm>
              <a:off x="2474657" y="4540951"/>
              <a:ext cx="0" cy="26927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مستطيل 65">
              <a:extLst>
                <a:ext uri="{FF2B5EF4-FFF2-40B4-BE49-F238E27FC236}">
                  <a16:creationId xmlns:a16="http://schemas.microsoft.com/office/drawing/2014/main" id="{59C8644E-A1A3-534B-79E9-E3903B1C7A27}"/>
                </a:ext>
              </a:extLst>
            </p:cNvPr>
            <p:cNvSpPr/>
            <p:nvPr/>
          </p:nvSpPr>
          <p:spPr>
            <a:xfrm>
              <a:off x="2128952" y="4798925"/>
              <a:ext cx="675283" cy="54415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ar-SA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-6</a:t>
              </a:r>
            </a:p>
          </p:txBody>
        </p:sp>
      </p:grpSp>
      <p:sp>
        <p:nvSpPr>
          <p:cNvPr id="68" name="شكل بيضاوي 67">
            <a:extLst>
              <a:ext uri="{FF2B5EF4-FFF2-40B4-BE49-F238E27FC236}">
                <a16:creationId xmlns:a16="http://schemas.microsoft.com/office/drawing/2014/main" id="{42FE6583-9C5F-9F35-644E-67D8F87314D7}"/>
              </a:ext>
            </a:extLst>
          </p:cNvPr>
          <p:cNvSpPr/>
          <p:nvPr/>
        </p:nvSpPr>
        <p:spPr>
          <a:xfrm>
            <a:off x="6361776" y="3003400"/>
            <a:ext cx="291710" cy="447519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69" name="شكل بيضاوي 68">
            <a:extLst>
              <a:ext uri="{FF2B5EF4-FFF2-40B4-BE49-F238E27FC236}">
                <a16:creationId xmlns:a16="http://schemas.microsoft.com/office/drawing/2014/main" id="{714E4C35-E909-D31F-A4C6-1F0C16645B99}"/>
              </a:ext>
            </a:extLst>
          </p:cNvPr>
          <p:cNvSpPr/>
          <p:nvPr/>
        </p:nvSpPr>
        <p:spPr>
          <a:xfrm>
            <a:off x="9172784" y="4543133"/>
            <a:ext cx="213562" cy="24351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70" name="شكل بيضاوي 69">
            <a:extLst>
              <a:ext uri="{FF2B5EF4-FFF2-40B4-BE49-F238E27FC236}">
                <a16:creationId xmlns:a16="http://schemas.microsoft.com/office/drawing/2014/main" id="{D7A0ECD4-24CB-59E4-B9B1-51D09448FD1D}"/>
              </a:ext>
            </a:extLst>
          </p:cNvPr>
          <p:cNvSpPr/>
          <p:nvPr/>
        </p:nvSpPr>
        <p:spPr>
          <a:xfrm>
            <a:off x="5729334" y="2986430"/>
            <a:ext cx="560724" cy="447519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71" name="شكل بيضاوي 70">
            <a:extLst>
              <a:ext uri="{FF2B5EF4-FFF2-40B4-BE49-F238E27FC236}">
                <a16:creationId xmlns:a16="http://schemas.microsoft.com/office/drawing/2014/main" id="{6C8A2FDA-66A4-1D3C-60BB-90FD4EE42177}"/>
              </a:ext>
            </a:extLst>
          </p:cNvPr>
          <p:cNvSpPr/>
          <p:nvPr/>
        </p:nvSpPr>
        <p:spPr>
          <a:xfrm>
            <a:off x="2187819" y="4556012"/>
            <a:ext cx="213562" cy="24351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72" name="شكل بيضاوي 71">
            <a:extLst>
              <a:ext uri="{FF2B5EF4-FFF2-40B4-BE49-F238E27FC236}">
                <a16:creationId xmlns:a16="http://schemas.microsoft.com/office/drawing/2014/main" id="{E83AAE1B-5412-888B-715D-6D591D4FAD54}"/>
              </a:ext>
            </a:extLst>
          </p:cNvPr>
          <p:cNvSpPr/>
          <p:nvPr/>
        </p:nvSpPr>
        <p:spPr>
          <a:xfrm>
            <a:off x="5361969" y="2986430"/>
            <a:ext cx="291710" cy="447519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73" name="شكل بيضاوي 72">
            <a:extLst>
              <a:ext uri="{FF2B5EF4-FFF2-40B4-BE49-F238E27FC236}">
                <a16:creationId xmlns:a16="http://schemas.microsoft.com/office/drawing/2014/main" id="{1387D290-8341-8439-FB90-39D590C771A8}"/>
              </a:ext>
            </a:extLst>
          </p:cNvPr>
          <p:cNvSpPr/>
          <p:nvPr/>
        </p:nvSpPr>
        <p:spPr>
          <a:xfrm>
            <a:off x="6355889" y="4531704"/>
            <a:ext cx="213562" cy="24351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910760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2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6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0" dur="2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5" dur="2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2" grpId="0" animBg="1"/>
      <p:bldP spid="68" grpId="0" animBg="1"/>
      <p:bldP spid="68" grpId="1" animBg="1"/>
      <p:bldP spid="69" grpId="0" animBg="1"/>
      <p:bldP spid="70" grpId="0" animBg="1"/>
      <p:bldP spid="70" grpId="1" animBg="1"/>
      <p:bldP spid="71" grpId="0" animBg="1"/>
      <p:bldP spid="72" grpId="0" animBg="1"/>
      <p:bldP spid="72" grpId="1" animBg="1"/>
      <p:bldP spid="7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رسم 6" descr="شبكه بدوائر صغيره">
            <a:extLst>
              <a:ext uri="{FF2B5EF4-FFF2-40B4-BE49-F238E27FC236}">
                <a16:creationId xmlns:a16="http://schemas.microsoft.com/office/drawing/2014/main" id="{E5D65CC9-4483-E6DB-0B84-154C50E2E14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1765" b="16684"/>
          <a:stretch/>
        </p:blipFill>
        <p:spPr>
          <a:xfrm>
            <a:off x="10989085" y="-511371"/>
            <a:ext cx="1537598" cy="1961030"/>
          </a:xfrm>
          <a:prstGeom prst="rect">
            <a:avLst/>
          </a:prstGeom>
        </p:spPr>
      </p:pic>
      <p:pic>
        <p:nvPicPr>
          <p:cNvPr id="17" name="رسم 16" descr="شكل ركن عضوي">
            <a:extLst>
              <a:ext uri="{FF2B5EF4-FFF2-40B4-BE49-F238E27FC236}">
                <a16:creationId xmlns:a16="http://schemas.microsoft.com/office/drawing/2014/main" id="{844630ED-D591-A489-630C-782CF27190E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b="36863"/>
          <a:stretch/>
        </p:blipFill>
        <p:spPr>
          <a:xfrm rot="16200000">
            <a:off x="435227" y="5166735"/>
            <a:ext cx="1246317" cy="2061880"/>
          </a:xfrm>
          <a:prstGeom prst="rect">
            <a:avLst/>
          </a:prstGeom>
        </p:spPr>
      </p:pic>
      <p:pic>
        <p:nvPicPr>
          <p:cNvPr id="19" name="رسم 18" descr="دوائر مزخرفه">
            <a:extLst>
              <a:ext uri="{FF2B5EF4-FFF2-40B4-BE49-F238E27FC236}">
                <a16:creationId xmlns:a16="http://schemas.microsoft.com/office/drawing/2014/main" id="{EB763C80-47BB-C3A7-4B3E-4B35A13A951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20366" t="20806" r="18816" b="23207"/>
          <a:stretch/>
        </p:blipFill>
        <p:spPr>
          <a:xfrm>
            <a:off x="803910" y="6449297"/>
            <a:ext cx="382345" cy="351980"/>
          </a:xfrm>
          <a:prstGeom prst="rect">
            <a:avLst/>
          </a:prstGeom>
        </p:spPr>
      </p:pic>
      <p:pic>
        <p:nvPicPr>
          <p:cNvPr id="21" name="صورة 20">
            <a:extLst>
              <a:ext uri="{FF2B5EF4-FFF2-40B4-BE49-F238E27FC236}">
                <a16:creationId xmlns:a16="http://schemas.microsoft.com/office/drawing/2014/main" id="{D1D1D37F-C700-ADFF-B37F-0D739897F39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8075" y="5895391"/>
            <a:ext cx="1403925" cy="962608"/>
          </a:xfrm>
          <a:prstGeom prst="rect">
            <a:avLst/>
          </a:prstGeom>
        </p:spPr>
      </p:pic>
      <p:sp>
        <p:nvSpPr>
          <p:cNvPr id="27" name="مستطيل 26">
            <a:extLst>
              <a:ext uri="{FF2B5EF4-FFF2-40B4-BE49-F238E27FC236}">
                <a16:creationId xmlns:a16="http://schemas.microsoft.com/office/drawing/2014/main" id="{5C6848AD-E49F-6267-EC57-CBB7500D2FB3}"/>
              </a:ext>
            </a:extLst>
          </p:cNvPr>
          <p:cNvSpPr/>
          <p:nvPr/>
        </p:nvSpPr>
        <p:spPr>
          <a:xfrm>
            <a:off x="27442" y="56722"/>
            <a:ext cx="12092840" cy="6764111"/>
          </a:xfrm>
          <a:custGeom>
            <a:avLst/>
            <a:gdLst>
              <a:gd name="connsiteX0" fmla="*/ 0 w 12092840"/>
              <a:gd name="connsiteY0" fmla="*/ 0 h 6764111"/>
              <a:gd name="connsiteX1" fmla="*/ 309039 w 12092840"/>
              <a:gd name="connsiteY1" fmla="*/ 0 h 6764111"/>
              <a:gd name="connsiteX2" fmla="*/ 739007 w 12092840"/>
              <a:gd name="connsiteY2" fmla="*/ 0 h 6764111"/>
              <a:gd name="connsiteX3" fmla="*/ 1289903 w 12092840"/>
              <a:gd name="connsiteY3" fmla="*/ 0 h 6764111"/>
              <a:gd name="connsiteX4" fmla="*/ 1719871 w 12092840"/>
              <a:gd name="connsiteY4" fmla="*/ 0 h 6764111"/>
              <a:gd name="connsiteX5" fmla="*/ 2149838 w 12092840"/>
              <a:gd name="connsiteY5" fmla="*/ 0 h 6764111"/>
              <a:gd name="connsiteX6" fmla="*/ 3063519 w 12092840"/>
              <a:gd name="connsiteY6" fmla="*/ 0 h 6764111"/>
              <a:gd name="connsiteX7" fmla="*/ 3614416 w 12092840"/>
              <a:gd name="connsiteY7" fmla="*/ 0 h 6764111"/>
              <a:gd name="connsiteX8" fmla="*/ 4044383 w 12092840"/>
              <a:gd name="connsiteY8" fmla="*/ 0 h 6764111"/>
              <a:gd name="connsiteX9" fmla="*/ 4353422 w 12092840"/>
              <a:gd name="connsiteY9" fmla="*/ 0 h 6764111"/>
              <a:gd name="connsiteX10" fmla="*/ 5025247 w 12092840"/>
              <a:gd name="connsiteY10" fmla="*/ 0 h 6764111"/>
              <a:gd name="connsiteX11" fmla="*/ 5455214 w 12092840"/>
              <a:gd name="connsiteY11" fmla="*/ 0 h 6764111"/>
              <a:gd name="connsiteX12" fmla="*/ 6006111 w 12092840"/>
              <a:gd name="connsiteY12" fmla="*/ 0 h 6764111"/>
              <a:gd name="connsiteX13" fmla="*/ 6315150 w 12092840"/>
              <a:gd name="connsiteY13" fmla="*/ 0 h 6764111"/>
              <a:gd name="connsiteX14" fmla="*/ 7228831 w 12092840"/>
              <a:gd name="connsiteY14" fmla="*/ 0 h 6764111"/>
              <a:gd name="connsiteX15" fmla="*/ 7537870 w 12092840"/>
              <a:gd name="connsiteY15" fmla="*/ 0 h 6764111"/>
              <a:gd name="connsiteX16" fmla="*/ 7967838 w 12092840"/>
              <a:gd name="connsiteY16" fmla="*/ 0 h 6764111"/>
              <a:gd name="connsiteX17" fmla="*/ 8276877 w 12092840"/>
              <a:gd name="connsiteY17" fmla="*/ 0 h 6764111"/>
              <a:gd name="connsiteX18" fmla="*/ 9190558 w 12092840"/>
              <a:gd name="connsiteY18" fmla="*/ 0 h 6764111"/>
              <a:gd name="connsiteX19" fmla="*/ 9499598 w 12092840"/>
              <a:gd name="connsiteY19" fmla="*/ 0 h 6764111"/>
              <a:gd name="connsiteX20" fmla="*/ 9808637 w 12092840"/>
              <a:gd name="connsiteY20" fmla="*/ 0 h 6764111"/>
              <a:gd name="connsiteX21" fmla="*/ 10359533 w 12092840"/>
              <a:gd name="connsiteY21" fmla="*/ 0 h 6764111"/>
              <a:gd name="connsiteX22" fmla="*/ 10668572 w 12092840"/>
              <a:gd name="connsiteY22" fmla="*/ 0 h 6764111"/>
              <a:gd name="connsiteX23" fmla="*/ 10977611 w 12092840"/>
              <a:gd name="connsiteY23" fmla="*/ 0 h 6764111"/>
              <a:gd name="connsiteX24" fmla="*/ 11286651 w 12092840"/>
              <a:gd name="connsiteY24" fmla="*/ 0 h 6764111"/>
              <a:gd name="connsiteX25" fmla="*/ 12092840 w 12092840"/>
              <a:gd name="connsiteY25" fmla="*/ 0 h 6764111"/>
              <a:gd name="connsiteX26" fmla="*/ 12092840 w 12092840"/>
              <a:gd name="connsiteY26" fmla="*/ 676411 h 6764111"/>
              <a:gd name="connsiteX27" fmla="*/ 12092840 w 12092840"/>
              <a:gd name="connsiteY27" fmla="*/ 1285181 h 6764111"/>
              <a:gd name="connsiteX28" fmla="*/ 12092840 w 12092840"/>
              <a:gd name="connsiteY28" fmla="*/ 1826310 h 6764111"/>
              <a:gd name="connsiteX29" fmla="*/ 12092840 w 12092840"/>
              <a:gd name="connsiteY29" fmla="*/ 2299798 h 6764111"/>
              <a:gd name="connsiteX30" fmla="*/ 12092840 w 12092840"/>
              <a:gd name="connsiteY30" fmla="*/ 2840927 h 6764111"/>
              <a:gd name="connsiteX31" fmla="*/ 12092840 w 12092840"/>
              <a:gd name="connsiteY31" fmla="*/ 3517338 h 6764111"/>
              <a:gd name="connsiteX32" fmla="*/ 12092840 w 12092840"/>
              <a:gd name="connsiteY32" fmla="*/ 4329031 h 6764111"/>
              <a:gd name="connsiteX33" fmla="*/ 12092840 w 12092840"/>
              <a:gd name="connsiteY33" fmla="*/ 5005442 h 6764111"/>
              <a:gd name="connsiteX34" fmla="*/ 12092840 w 12092840"/>
              <a:gd name="connsiteY34" fmla="*/ 5749494 h 6764111"/>
              <a:gd name="connsiteX35" fmla="*/ 12092840 w 12092840"/>
              <a:gd name="connsiteY35" fmla="*/ 6764111 h 6764111"/>
              <a:gd name="connsiteX36" fmla="*/ 11783801 w 12092840"/>
              <a:gd name="connsiteY36" fmla="*/ 6764111 h 6764111"/>
              <a:gd name="connsiteX37" fmla="*/ 11474762 w 12092840"/>
              <a:gd name="connsiteY37" fmla="*/ 6764111 h 6764111"/>
              <a:gd name="connsiteX38" fmla="*/ 10923865 w 12092840"/>
              <a:gd name="connsiteY38" fmla="*/ 6764111 h 6764111"/>
              <a:gd name="connsiteX39" fmla="*/ 10131113 w 12092840"/>
              <a:gd name="connsiteY39" fmla="*/ 6764111 h 6764111"/>
              <a:gd name="connsiteX40" fmla="*/ 9459288 w 12092840"/>
              <a:gd name="connsiteY40" fmla="*/ 6764111 h 6764111"/>
              <a:gd name="connsiteX41" fmla="*/ 9150249 w 12092840"/>
              <a:gd name="connsiteY41" fmla="*/ 6764111 h 6764111"/>
              <a:gd name="connsiteX42" fmla="*/ 8720281 w 12092840"/>
              <a:gd name="connsiteY42" fmla="*/ 6764111 h 6764111"/>
              <a:gd name="connsiteX43" fmla="*/ 7927528 w 12092840"/>
              <a:gd name="connsiteY43" fmla="*/ 6764111 h 6764111"/>
              <a:gd name="connsiteX44" fmla="*/ 7497561 w 12092840"/>
              <a:gd name="connsiteY44" fmla="*/ 6764111 h 6764111"/>
              <a:gd name="connsiteX45" fmla="*/ 6704808 w 12092840"/>
              <a:gd name="connsiteY45" fmla="*/ 6764111 h 6764111"/>
              <a:gd name="connsiteX46" fmla="*/ 6153912 w 12092840"/>
              <a:gd name="connsiteY46" fmla="*/ 6764111 h 6764111"/>
              <a:gd name="connsiteX47" fmla="*/ 5723944 w 12092840"/>
              <a:gd name="connsiteY47" fmla="*/ 6764111 h 6764111"/>
              <a:gd name="connsiteX48" fmla="*/ 5173048 w 12092840"/>
              <a:gd name="connsiteY48" fmla="*/ 6764111 h 6764111"/>
              <a:gd name="connsiteX49" fmla="*/ 4501224 w 12092840"/>
              <a:gd name="connsiteY49" fmla="*/ 6764111 h 6764111"/>
              <a:gd name="connsiteX50" fmla="*/ 3587543 w 12092840"/>
              <a:gd name="connsiteY50" fmla="*/ 6764111 h 6764111"/>
              <a:gd name="connsiteX51" fmla="*/ 3157575 w 12092840"/>
              <a:gd name="connsiteY51" fmla="*/ 6764111 h 6764111"/>
              <a:gd name="connsiteX52" fmla="*/ 2364822 w 12092840"/>
              <a:gd name="connsiteY52" fmla="*/ 6764111 h 6764111"/>
              <a:gd name="connsiteX53" fmla="*/ 1451141 w 12092840"/>
              <a:gd name="connsiteY53" fmla="*/ 6764111 h 6764111"/>
              <a:gd name="connsiteX54" fmla="*/ 900245 w 12092840"/>
              <a:gd name="connsiteY54" fmla="*/ 6764111 h 6764111"/>
              <a:gd name="connsiteX55" fmla="*/ 0 w 12092840"/>
              <a:gd name="connsiteY55" fmla="*/ 6764111 h 6764111"/>
              <a:gd name="connsiteX56" fmla="*/ 0 w 12092840"/>
              <a:gd name="connsiteY56" fmla="*/ 6222982 h 6764111"/>
              <a:gd name="connsiteX57" fmla="*/ 0 w 12092840"/>
              <a:gd name="connsiteY57" fmla="*/ 5411289 h 6764111"/>
              <a:gd name="connsiteX58" fmla="*/ 0 w 12092840"/>
              <a:gd name="connsiteY58" fmla="*/ 4667237 h 6764111"/>
              <a:gd name="connsiteX59" fmla="*/ 0 w 12092840"/>
              <a:gd name="connsiteY59" fmla="*/ 3923184 h 6764111"/>
              <a:gd name="connsiteX60" fmla="*/ 0 w 12092840"/>
              <a:gd name="connsiteY60" fmla="*/ 3111491 h 6764111"/>
              <a:gd name="connsiteX61" fmla="*/ 0 w 12092840"/>
              <a:gd name="connsiteY61" fmla="*/ 2502721 h 6764111"/>
              <a:gd name="connsiteX62" fmla="*/ 0 w 12092840"/>
              <a:gd name="connsiteY62" fmla="*/ 1758669 h 6764111"/>
              <a:gd name="connsiteX63" fmla="*/ 0 w 12092840"/>
              <a:gd name="connsiteY63" fmla="*/ 1082258 h 6764111"/>
              <a:gd name="connsiteX64" fmla="*/ 0 w 12092840"/>
              <a:gd name="connsiteY64" fmla="*/ 608770 h 6764111"/>
              <a:gd name="connsiteX65" fmla="*/ 0 w 12092840"/>
              <a:gd name="connsiteY65" fmla="*/ 0 h 6764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2092840" h="6764111" extrusionOk="0">
                <a:moveTo>
                  <a:pt x="0" y="0"/>
                </a:moveTo>
                <a:cubicBezTo>
                  <a:pt x="98240" y="7157"/>
                  <a:pt x="223898" y="13121"/>
                  <a:pt x="309039" y="0"/>
                </a:cubicBezTo>
                <a:cubicBezTo>
                  <a:pt x="394180" y="-13121"/>
                  <a:pt x="636879" y="-15751"/>
                  <a:pt x="739007" y="0"/>
                </a:cubicBezTo>
                <a:cubicBezTo>
                  <a:pt x="841135" y="15751"/>
                  <a:pt x="1110180" y="-2899"/>
                  <a:pt x="1289903" y="0"/>
                </a:cubicBezTo>
                <a:cubicBezTo>
                  <a:pt x="1469626" y="2899"/>
                  <a:pt x="1592716" y="-20574"/>
                  <a:pt x="1719871" y="0"/>
                </a:cubicBezTo>
                <a:cubicBezTo>
                  <a:pt x="1847026" y="20574"/>
                  <a:pt x="1977600" y="16038"/>
                  <a:pt x="2149838" y="0"/>
                </a:cubicBezTo>
                <a:cubicBezTo>
                  <a:pt x="2322076" y="-16038"/>
                  <a:pt x="2607758" y="11371"/>
                  <a:pt x="3063519" y="0"/>
                </a:cubicBezTo>
                <a:cubicBezTo>
                  <a:pt x="3519280" y="-11371"/>
                  <a:pt x="3437034" y="807"/>
                  <a:pt x="3614416" y="0"/>
                </a:cubicBezTo>
                <a:cubicBezTo>
                  <a:pt x="3791798" y="-807"/>
                  <a:pt x="3834832" y="-6870"/>
                  <a:pt x="4044383" y="0"/>
                </a:cubicBezTo>
                <a:cubicBezTo>
                  <a:pt x="4253934" y="6870"/>
                  <a:pt x="4262039" y="-14979"/>
                  <a:pt x="4353422" y="0"/>
                </a:cubicBezTo>
                <a:cubicBezTo>
                  <a:pt x="4444805" y="14979"/>
                  <a:pt x="4805751" y="-13590"/>
                  <a:pt x="5025247" y="0"/>
                </a:cubicBezTo>
                <a:cubicBezTo>
                  <a:pt x="5244744" y="13590"/>
                  <a:pt x="5300502" y="-7522"/>
                  <a:pt x="5455214" y="0"/>
                </a:cubicBezTo>
                <a:cubicBezTo>
                  <a:pt x="5609926" y="7522"/>
                  <a:pt x="5821281" y="19664"/>
                  <a:pt x="6006111" y="0"/>
                </a:cubicBezTo>
                <a:cubicBezTo>
                  <a:pt x="6190941" y="-19664"/>
                  <a:pt x="6206537" y="-2094"/>
                  <a:pt x="6315150" y="0"/>
                </a:cubicBezTo>
                <a:cubicBezTo>
                  <a:pt x="6423763" y="2094"/>
                  <a:pt x="6851071" y="15318"/>
                  <a:pt x="7228831" y="0"/>
                </a:cubicBezTo>
                <a:cubicBezTo>
                  <a:pt x="7606591" y="-15318"/>
                  <a:pt x="7472482" y="2756"/>
                  <a:pt x="7537870" y="0"/>
                </a:cubicBezTo>
                <a:cubicBezTo>
                  <a:pt x="7603258" y="-2756"/>
                  <a:pt x="7880271" y="-14390"/>
                  <a:pt x="7967838" y="0"/>
                </a:cubicBezTo>
                <a:cubicBezTo>
                  <a:pt x="8055405" y="14390"/>
                  <a:pt x="8143434" y="980"/>
                  <a:pt x="8276877" y="0"/>
                </a:cubicBezTo>
                <a:cubicBezTo>
                  <a:pt x="8410320" y="-980"/>
                  <a:pt x="8893524" y="-15717"/>
                  <a:pt x="9190558" y="0"/>
                </a:cubicBezTo>
                <a:cubicBezTo>
                  <a:pt x="9487592" y="15717"/>
                  <a:pt x="9418695" y="-7974"/>
                  <a:pt x="9499598" y="0"/>
                </a:cubicBezTo>
                <a:cubicBezTo>
                  <a:pt x="9580501" y="7974"/>
                  <a:pt x="9705056" y="-11897"/>
                  <a:pt x="9808637" y="0"/>
                </a:cubicBezTo>
                <a:cubicBezTo>
                  <a:pt x="9912218" y="11897"/>
                  <a:pt x="10196248" y="25609"/>
                  <a:pt x="10359533" y="0"/>
                </a:cubicBezTo>
                <a:cubicBezTo>
                  <a:pt x="10522818" y="-25609"/>
                  <a:pt x="10565407" y="7492"/>
                  <a:pt x="10668572" y="0"/>
                </a:cubicBezTo>
                <a:cubicBezTo>
                  <a:pt x="10771737" y="-7492"/>
                  <a:pt x="10881796" y="6174"/>
                  <a:pt x="10977611" y="0"/>
                </a:cubicBezTo>
                <a:cubicBezTo>
                  <a:pt x="11073426" y="-6174"/>
                  <a:pt x="11200583" y="7084"/>
                  <a:pt x="11286651" y="0"/>
                </a:cubicBezTo>
                <a:cubicBezTo>
                  <a:pt x="11372719" y="-7084"/>
                  <a:pt x="11778643" y="17386"/>
                  <a:pt x="12092840" y="0"/>
                </a:cubicBezTo>
                <a:cubicBezTo>
                  <a:pt x="12105488" y="179148"/>
                  <a:pt x="12086623" y="350079"/>
                  <a:pt x="12092840" y="676411"/>
                </a:cubicBezTo>
                <a:cubicBezTo>
                  <a:pt x="12099057" y="1002743"/>
                  <a:pt x="12109762" y="1075399"/>
                  <a:pt x="12092840" y="1285181"/>
                </a:cubicBezTo>
                <a:cubicBezTo>
                  <a:pt x="12075919" y="1494963"/>
                  <a:pt x="12082772" y="1590028"/>
                  <a:pt x="12092840" y="1826310"/>
                </a:cubicBezTo>
                <a:cubicBezTo>
                  <a:pt x="12102908" y="2062592"/>
                  <a:pt x="12075577" y="2163405"/>
                  <a:pt x="12092840" y="2299798"/>
                </a:cubicBezTo>
                <a:cubicBezTo>
                  <a:pt x="12110103" y="2436191"/>
                  <a:pt x="12115114" y="2706630"/>
                  <a:pt x="12092840" y="2840927"/>
                </a:cubicBezTo>
                <a:cubicBezTo>
                  <a:pt x="12070566" y="2975224"/>
                  <a:pt x="12118502" y="3340949"/>
                  <a:pt x="12092840" y="3517338"/>
                </a:cubicBezTo>
                <a:cubicBezTo>
                  <a:pt x="12067178" y="3693727"/>
                  <a:pt x="12110263" y="4046013"/>
                  <a:pt x="12092840" y="4329031"/>
                </a:cubicBezTo>
                <a:cubicBezTo>
                  <a:pt x="12075417" y="4612049"/>
                  <a:pt x="12119268" y="4746682"/>
                  <a:pt x="12092840" y="5005442"/>
                </a:cubicBezTo>
                <a:cubicBezTo>
                  <a:pt x="12066412" y="5264202"/>
                  <a:pt x="12092416" y="5496038"/>
                  <a:pt x="12092840" y="5749494"/>
                </a:cubicBezTo>
                <a:cubicBezTo>
                  <a:pt x="12093264" y="6002950"/>
                  <a:pt x="12093228" y="6333708"/>
                  <a:pt x="12092840" y="6764111"/>
                </a:cubicBezTo>
                <a:cubicBezTo>
                  <a:pt x="11986555" y="6773226"/>
                  <a:pt x="11851206" y="6764333"/>
                  <a:pt x="11783801" y="6764111"/>
                </a:cubicBezTo>
                <a:cubicBezTo>
                  <a:pt x="11716396" y="6763889"/>
                  <a:pt x="11555283" y="6763414"/>
                  <a:pt x="11474762" y="6764111"/>
                </a:cubicBezTo>
                <a:cubicBezTo>
                  <a:pt x="11394241" y="6764808"/>
                  <a:pt x="11195040" y="6744138"/>
                  <a:pt x="10923865" y="6764111"/>
                </a:cubicBezTo>
                <a:cubicBezTo>
                  <a:pt x="10652690" y="6784084"/>
                  <a:pt x="10425381" y="6802355"/>
                  <a:pt x="10131113" y="6764111"/>
                </a:cubicBezTo>
                <a:cubicBezTo>
                  <a:pt x="9836845" y="6725867"/>
                  <a:pt x="9680032" y="6735105"/>
                  <a:pt x="9459288" y="6764111"/>
                </a:cubicBezTo>
                <a:cubicBezTo>
                  <a:pt x="9238545" y="6793117"/>
                  <a:pt x="9300635" y="6768776"/>
                  <a:pt x="9150249" y="6764111"/>
                </a:cubicBezTo>
                <a:cubicBezTo>
                  <a:pt x="8999863" y="6759446"/>
                  <a:pt x="8932424" y="6743315"/>
                  <a:pt x="8720281" y="6764111"/>
                </a:cubicBezTo>
                <a:cubicBezTo>
                  <a:pt x="8508138" y="6784907"/>
                  <a:pt x="8247073" y="6734622"/>
                  <a:pt x="7927528" y="6764111"/>
                </a:cubicBezTo>
                <a:cubicBezTo>
                  <a:pt x="7607983" y="6793600"/>
                  <a:pt x="7695595" y="6765490"/>
                  <a:pt x="7497561" y="6764111"/>
                </a:cubicBezTo>
                <a:cubicBezTo>
                  <a:pt x="7299527" y="6762732"/>
                  <a:pt x="7006520" y="6767371"/>
                  <a:pt x="6704808" y="6764111"/>
                </a:cubicBezTo>
                <a:cubicBezTo>
                  <a:pt x="6403096" y="6760851"/>
                  <a:pt x="6366899" y="6771424"/>
                  <a:pt x="6153912" y="6764111"/>
                </a:cubicBezTo>
                <a:cubicBezTo>
                  <a:pt x="5940925" y="6756798"/>
                  <a:pt x="5819207" y="6755596"/>
                  <a:pt x="5723944" y="6764111"/>
                </a:cubicBezTo>
                <a:cubicBezTo>
                  <a:pt x="5628681" y="6772626"/>
                  <a:pt x="5362092" y="6777836"/>
                  <a:pt x="5173048" y="6764111"/>
                </a:cubicBezTo>
                <a:cubicBezTo>
                  <a:pt x="4984004" y="6750386"/>
                  <a:pt x="4652970" y="6768389"/>
                  <a:pt x="4501224" y="6764111"/>
                </a:cubicBezTo>
                <a:cubicBezTo>
                  <a:pt x="4349478" y="6759833"/>
                  <a:pt x="3824494" y="6760359"/>
                  <a:pt x="3587543" y="6764111"/>
                </a:cubicBezTo>
                <a:cubicBezTo>
                  <a:pt x="3350592" y="6767863"/>
                  <a:pt x="3327489" y="6752404"/>
                  <a:pt x="3157575" y="6764111"/>
                </a:cubicBezTo>
                <a:cubicBezTo>
                  <a:pt x="2987661" y="6775818"/>
                  <a:pt x="2735624" y="6762458"/>
                  <a:pt x="2364822" y="6764111"/>
                </a:cubicBezTo>
                <a:cubicBezTo>
                  <a:pt x="1994020" y="6765764"/>
                  <a:pt x="1835141" y="6779627"/>
                  <a:pt x="1451141" y="6764111"/>
                </a:cubicBezTo>
                <a:cubicBezTo>
                  <a:pt x="1067141" y="6748595"/>
                  <a:pt x="1151537" y="6753058"/>
                  <a:pt x="900245" y="6764111"/>
                </a:cubicBezTo>
                <a:cubicBezTo>
                  <a:pt x="648953" y="6775164"/>
                  <a:pt x="230176" y="6802028"/>
                  <a:pt x="0" y="6764111"/>
                </a:cubicBezTo>
                <a:cubicBezTo>
                  <a:pt x="-10056" y="6591601"/>
                  <a:pt x="26598" y="6492396"/>
                  <a:pt x="0" y="6222982"/>
                </a:cubicBezTo>
                <a:cubicBezTo>
                  <a:pt x="-26598" y="5953568"/>
                  <a:pt x="-20038" y="5605635"/>
                  <a:pt x="0" y="5411289"/>
                </a:cubicBezTo>
                <a:cubicBezTo>
                  <a:pt x="20038" y="5216943"/>
                  <a:pt x="-8156" y="5003105"/>
                  <a:pt x="0" y="4667237"/>
                </a:cubicBezTo>
                <a:cubicBezTo>
                  <a:pt x="8156" y="4331369"/>
                  <a:pt x="-33222" y="4166181"/>
                  <a:pt x="0" y="3923184"/>
                </a:cubicBezTo>
                <a:cubicBezTo>
                  <a:pt x="33222" y="3680187"/>
                  <a:pt x="-36218" y="3351577"/>
                  <a:pt x="0" y="3111491"/>
                </a:cubicBezTo>
                <a:cubicBezTo>
                  <a:pt x="36218" y="2871405"/>
                  <a:pt x="21815" y="2742029"/>
                  <a:pt x="0" y="2502721"/>
                </a:cubicBezTo>
                <a:cubicBezTo>
                  <a:pt x="-21815" y="2263413"/>
                  <a:pt x="24938" y="1941461"/>
                  <a:pt x="0" y="1758669"/>
                </a:cubicBezTo>
                <a:cubicBezTo>
                  <a:pt x="-24938" y="1575877"/>
                  <a:pt x="-23313" y="1261119"/>
                  <a:pt x="0" y="1082258"/>
                </a:cubicBezTo>
                <a:cubicBezTo>
                  <a:pt x="23313" y="903397"/>
                  <a:pt x="1265" y="836818"/>
                  <a:pt x="0" y="608770"/>
                </a:cubicBezTo>
                <a:cubicBezTo>
                  <a:pt x="-1265" y="380722"/>
                  <a:pt x="-5672" y="294275"/>
                  <a:pt x="0" y="0"/>
                </a:cubicBezTo>
                <a:close/>
              </a:path>
            </a:pathLst>
          </a:custGeom>
          <a:noFill/>
          <a:ln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sd="1501846826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29" name="رسم 28" descr="دوائر مزخرفه">
            <a:extLst>
              <a:ext uri="{FF2B5EF4-FFF2-40B4-BE49-F238E27FC236}">
                <a16:creationId xmlns:a16="http://schemas.microsoft.com/office/drawing/2014/main" id="{D07618A8-5056-483A-BF1C-F087C37D506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20366" t="20806" r="18816" b="23207"/>
          <a:stretch/>
        </p:blipFill>
        <p:spPr>
          <a:xfrm>
            <a:off x="185692" y="6419526"/>
            <a:ext cx="382345" cy="351980"/>
          </a:xfrm>
          <a:prstGeom prst="rect">
            <a:avLst/>
          </a:prstGeom>
        </p:spPr>
      </p:pic>
      <p:pic>
        <p:nvPicPr>
          <p:cNvPr id="30" name="رسم 29" descr="دوائر مزخرفه">
            <a:extLst>
              <a:ext uri="{FF2B5EF4-FFF2-40B4-BE49-F238E27FC236}">
                <a16:creationId xmlns:a16="http://schemas.microsoft.com/office/drawing/2014/main" id="{71966ED3-284C-6E72-FAED-6777225CB49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20366" t="20806" r="18816" b="23207"/>
          <a:stretch/>
        </p:blipFill>
        <p:spPr>
          <a:xfrm>
            <a:off x="91502" y="5956195"/>
            <a:ext cx="382345" cy="351980"/>
          </a:xfrm>
          <a:prstGeom prst="rect">
            <a:avLst/>
          </a:prstGeom>
        </p:spPr>
      </p:pic>
      <p:pic>
        <p:nvPicPr>
          <p:cNvPr id="32" name="Picture 35" descr="Picture 35">
            <a:extLst>
              <a:ext uri="{FF2B5EF4-FFF2-40B4-BE49-F238E27FC236}">
                <a16:creationId xmlns:a16="http://schemas.microsoft.com/office/drawing/2014/main" id="{880D3864-1640-D8D3-1C8E-0E9E748E2CBC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rcRect l="25258" t="18968" r="24181" b="29679"/>
          <a:stretch/>
        </p:blipFill>
        <p:spPr>
          <a:xfrm>
            <a:off x="51084" y="86494"/>
            <a:ext cx="1033906" cy="1054450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7C0A0BC3-B812-83E1-D45A-449CF90C6A51}"/>
              </a:ext>
            </a:extLst>
          </p:cNvPr>
          <p:cNvSpPr/>
          <p:nvPr/>
        </p:nvSpPr>
        <p:spPr>
          <a:xfrm>
            <a:off x="4730073" y="294823"/>
            <a:ext cx="3881047" cy="637791"/>
          </a:xfrm>
          <a:custGeom>
            <a:avLst/>
            <a:gdLst>
              <a:gd name="connsiteX0" fmla="*/ 0 w 3881047"/>
              <a:gd name="connsiteY0" fmla="*/ 0 h 637791"/>
              <a:gd name="connsiteX1" fmla="*/ 3881047 w 3881047"/>
              <a:gd name="connsiteY1" fmla="*/ 0 h 637791"/>
              <a:gd name="connsiteX2" fmla="*/ 3881047 w 3881047"/>
              <a:gd name="connsiteY2" fmla="*/ 637791 h 637791"/>
              <a:gd name="connsiteX3" fmla="*/ 0 w 3881047"/>
              <a:gd name="connsiteY3" fmla="*/ 637791 h 637791"/>
              <a:gd name="connsiteX4" fmla="*/ 0 w 3881047"/>
              <a:gd name="connsiteY4" fmla="*/ 0 h 6377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81047" h="637791" fill="none" extrusionOk="0">
                <a:moveTo>
                  <a:pt x="0" y="0"/>
                </a:moveTo>
                <a:cubicBezTo>
                  <a:pt x="771744" y="-2804"/>
                  <a:pt x="2934595" y="60695"/>
                  <a:pt x="3881047" y="0"/>
                </a:cubicBezTo>
                <a:cubicBezTo>
                  <a:pt x="3906735" y="170600"/>
                  <a:pt x="3922972" y="404468"/>
                  <a:pt x="3881047" y="637791"/>
                </a:cubicBezTo>
                <a:cubicBezTo>
                  <a:pt x="2913465" y="601798"/>
                  <a:pt x="1163575" y="570535"/>
                  <a:pt x="0" y="637791"/>
                </a:cubicBezTo>
                <a:cubicBezTo>
                  <a:pt x="-43155" y="393489"/>
                  <a:pt x="43684" y="151247"/>
                  <a:pt x="0" y="0"/>
                </a:cubicBezTo>
                <a:close/>
              </a:path>
              <a:path w="3881047" h="637791" stroke="0" extrusionOk="0">
                <a:moveTo>
                  <a:pt x="0" y="0"/>
                </a:moveTo>
                <a:cubicBezTo>
                  <a:pt x="1235652" y="-77793"/>
                  <a:pt x="2881671" y="102267"/>
                  <a:pt x="3881047" y="0"/>
                </a:cubicBezTo>
                <a:cubicBezTo>
                  <a:pt x="3894300" y="251936"/>
                  <a:pt x="3828021" y="362660"/>
                  <a:pt x="3881047" y="637791"/>
                </a:cubicBezTo>
                <a:cubicBezTo>
                  <a:pt x="2198998" y="806567"/>
                  <a:pt x="1861757" y="618626"/>
                  <a:pt x="0" y="637791"/>
                </a:cubicBezTo>
                <a:cubicBezTo>
                  <a:pt x="-35546" y="429777"/>
                  <a:pt x="26719" y="283876"/>
                  <a:pt x="0" y="0"/>
                </a:cubicBezTo>
                <a:close/>
              </a:path>
            </a:pathLst>
          </a:custGeom>
          <a:solidFill>
            <a:srgbClr val="FFC000"/>
          </a:solidFill>
          <a:ln>
            <a:solidFill>
              <a:schemeClr val="bg1">
                <a:lumMod val="85000"/>
              </a:schemeClr>
            </a:solidFill>
            <a:extLst>
              <a:ext uri="{C807C97D-BFC1-408E-A445-0C87EB9F89A2}">
                <ask:lineSketchStyleProps xmlns:ask="http://schemas.microsoft.com/office/drawing/2018/sketchyshapes" sd="1190618089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تمثيل الأعداد الصحيحة بيانيًّا</a:t>
            </a:r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9619B076-A72F-3E71-D52C-9FA33ED8DE29}"/>
              </a:ext>
            </a:extLst>
          </p:cNvPr>
          <p:cNvSpPr/>
          <p:nvPr/>
        </p:nvSpPr>
        <p:spPr>
          <a:xfrm>
            <a:off x="8822724" y="1246443"/>
            <a:ext cx="2339293" cy="583655"/>
          </a:xfrm>
          <a:custGeom>
            <a:avLst/>
            <a:gdLst>
              <a:gd name="connsiteX0" fmla="*/ 0 w 2339293"/>
              <a:gd name="connsiteY0" fmla="*/ 0 h 583655"/>
              <a:gd name="connsiteX1" fmla="*/ 2339293 w 2339293"/>
              <a:gd name="connsiteY1" fmla="*/ 0 h 583655"/>
              <a:gd name="connsiteX2" fmla="*/ 2339293 w 2339293"/>
              <a:gd name="connsiteY2" fmla="*/ 583655 h 583655"/>
              <a:gd name="connsiteX3" fmla="*/ 0 w 2339293"/>
              <a:gd name="connsiteY3" fmla="*/ 583655 h 583655"/>
              <a:gd name="connsiteX4" fmla="*/ 0 w 2339293"/>
              <a:gd name="connsiteY4" fmla="*/ 0 h 583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39293" h="583655" fill="none" extrusionOk="0">
                <a:moveTo>
                  <a:pt x="0" y="0"/>
                </a:moveTo>
                <a:cubicBezTo>
                  <a:pt x="373358" y="115309"/>
                  <a:pt x="1681188" y="-41651"/>
                  <a:pt x="2339293" y="0"/>
                </a:cubicBezTo>
                <a:cubicBezTo>
                  <a:pt x="2346849" y="188606"/>
                  <a:pt x="2343324" y="453843"/>
                  <a:pt x="2339293" y="583655"/>
                </a:cubicBezTo>
                <a:cubicBezTo>
                  <a:pt x="1869384" y="516352"/>
                  <a:pt x="345034" y="597784"/>
                  <a:pt x="0" y="583655"/>
                </a:cubicBezTo>
                <a:cubicBezTo>
                  <a:pt x="-43868" y="343435"/>
                  <a:pt x="-25886" y="221556"/>
                  <a:pt x="0" y="0"/>
                </a:cubicBezTo>
                <a:close/>
              </a:path>
              <a:path w="2339293" h="583655" stroke="0" extrusionOk="0">
                <a:moveTo>
                  <a:pt x="0" y="0"/>
                </a:moveTo>
                <a:cubicBezTo>
                  <a:pt x="1035802" y="49283"/>
                  <a:pt x="2103894" y="161873"/>
                  <a:pt x="2339293" y="0"/>
                </a:cubicBezTo>
                <a:cubicBezTo>
                  <a:pt x="2349353" y="199530"/>
                  <a:pt x="2302118" y="427052"/>
                  <a:pt x="2339293" y="583655"/>
                </a:cubicBezTo>
                <a:cubicBezTo>
                  <a:pt x="1328956" y="570856"/>
                  <a:pt x="589655" y="486512"/>
                  <a:pt x="0" y="583655"/>
                </a:cubicBezTo>
                <a:cubicBezTo>
                  <a:pt x="2679" y="488325"/>
                  <a:pt x="-1438" y="146724"/>
                  <a:pt x="0" y="0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sd="2726109927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تحقق من فهمك</a:t>
            </a:r>
          </a:p>
        </p:txBody>
      </p:sp>
      <p:sp>
        <p:nvSpPr>
          <p:cNvPr id="15" name="مستطيل 14">
            <a:extLst>
              <a:ext uri="{FF2B5EF4-FFF2-40B4-BE49-F238E27FC236}">
                <a16:creationId xmlns:a16="http://schemas.microsoft.com/office/drawing/2014/main" id="{7AB0E305-285F-52AC-2D12-D9AE5C9AD605}"/>
              </a:ext>
            </a:extLst>
          </p:cNvPr>
          <p:cNvSpPr/>
          <p:nvPr/>
        </p:nvSpPr>
        <p:spPr>
          <a:xfrm>
            <a:off x="4551528" y="5220269"/>
            <a:ext cx="840605" cy="47796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6" name="مستطيل 15">
            <a:extLst>
              <a:ext uri="{FF2B5EF4-FFF2-40B4-BE49-F238E27FC236}">
                <a16:creationId xmlns:a16="http://schemas.microsoft.com/office/drawing/2014/main" id="{3D3B375D-95A9-096E-EAFD-0BE402899CED}"/>
              </a:ext>
            </a:extLst>
          </p:cNvPr>
          <p:cNvSpPr/>
          <p:nvPr/>
        </p:nvSpPr>
        <p:spPr>
          <a:xfrm>
            <a:off x="1228921" y="4510587"/>
            <a:ext cx="840605" cy="6487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grpSp>
        <p:nvGrpSpPr>
          <p:cNvPr id="18" name="مجموعة 17">
            <a:extLst>
              <a:ext uri="{FF2B5EF4-FFF2-40B4-BE49-F238E27FC236}">
                <a16:creationId xmlns:a16="http://schemas.microsoft.com/office/drawing/2014/main" id="{151AF1F4-023D-0EE4-CF35-7163C08CA624}"/>
              </a:ext>
            </a:extLst>
          </p:cNvPr>
          <p:cNvGrpSpPr/>
          <p:nvPr/>
        </p:nvGrpSpPr>
        <p:grpSpPr>
          <a:xfrm>
            <a:off x="297644" y="2898647"/>
            <a:ext cx="2006629" cy="1690684"/>
            <a:chOff x="5457538" y="1064801"/>
            <a:chExt cx="6457537" cy="4888705"/>
          </a:xfrm>
        </p:grpSpPr>
        <p:pic>
          <p:nvPicPr>
            <p:cNvPr id="20" name="رسم 19" descr="شكل عضوي بحافه مسطحه">
              <a:extLst>
                <a:ext uri="{FF2B5EF4-FFF2-40B4-BE49-F238E27FC236}">
                  <a16:creationId xmlns:a16="http://schemas.microsoft.com/office/drawing/2014/main" id="{B104AF79-76ED-9CC6-056A-0C7D4B68AE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 b="67437"/>
            <a:stretch/>
          </p:blipFill>
          <p:spPr>
            <a:xfrm>
              <a:off x="5457538" y="3462257"/>
              <a:ext cx="6421678" cy="2491249"/>
            </a:xfrm>
            <a:prstGeom prst="rect">
              <a:avLst/>
            </a:prstGeom>
          </p:spPr>
        </p:pic>
        <p:pic>
          <p:nvPicPr>
            <p:cNvPr id="22" name="رسم 21" descr="شكل عضوي بحافه مسطحه">
              <a:extLst>
                <a:ext uri="{FF2B5EF4-FFF2-40B4-BE49-F238E27FC236}">
                  <a16:creationId xmlns:a16="http://schemas.microsoft.com/office/drawing/2014/main" id="{9F5B849D-3127-E6C3-FDC3-F8E04A07967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 b="67437"/>
            <a:stretch/>
          </p:blipFill>
          <p:spPr>
            <a:xfrm rot="10800000">
              <a:off x="5493395" y="1064801"/>
              <a:ext cx="6421680" cy="2445325"/>
            </a:xfrm>
            <a:prstGeom prst="rect">
              <a:avLst/>
            </a:prstGeom>
          </p:spPr>
        </p:pic>
        <p:pic>
          <p:nvPicPr>
            <p:cNvPr id="23" name="رسم 22" descr="دوائر مزخرفه">
              <a:extLst>
                <a:ext uri="{FF2B5EF4-FFF2-40B4-BE49-F238E27FC236}">
                  <a16:creationId xmlns:a16="http://schemas.microsoft.com/office/drawing/2014/main" id="{CF6C517A-6865-EFE9-E238-A942266589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 l="20366" t="20806" r="18816" b="23207"/>
            <a:stretch/>
          </p:blipFill>
          <p:spPr>
            <a:xfrm>
              <a:off x="10626448" y="3211600"/>
              <a:ext cx="603832" cy="555878"/>
            </a:xfrm>
            <a:prstGeom prst="rect">
              <a:avLst/>
            </a:prstGeom>
          </p:spPr>
        </p:pic>
        <p:pic>
          <p:nvPicPr>
            <p:cNvPr id="24" name="رسم 23" descr="دوائر مزخرفه">
              <a:extLst>
                <a:ext uri="{FF2B5EF4-FFF2-40B4-BE49-F238E27FC236}">
                  <a16:creationId xmlns:a16="http://schemas.microsoft.com/office/drawing/2014/main" id="{14F066CE-996F-9467-7181-91BC6D1773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 l="20366" t="20806" r="18816" b="23207"/>
            <a:stretch/>
          </p:blipFill>
          <p:spPr>
            <a:xfrm>
              <a:off x="6275999" y="3147152"/>
              <a:ext cx="603832" cy="555878"/>
            </a:xfrm>
            <a:prstGeom prst="rect">
              <a:avLst/>
            </a:prstGeom>
          </p:spPr>
        </p:pic>
      </p:grpSp>
      <p:sp>
        <p:nvSpPr>
          <p:cNvPr id="25" name="مستطيل 24">
            <a:extLst>
              <a:ext uri="{FF2B5EF4-FFF2-40B4-BE49-F238E27FC236}">
                <a16:creationId xmlns:a16="http://schemas.microsoft.com/office/drawing/2014/main" id="{92B63775-0F9D-7585-8D5D-B74B1BCF04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8702" y="3321486"/>
            <a:ext cx="2113369" cy="830997"/>
          </a:xfrm>
          <a:custGeom>
            <a:avLst/>
            <a:gdLst>
              <a:gd name="connsiteX0" fmla="*/ 0 w 2113369"/>
              <a:gd name="connsiteY0" fmla="*/ 0 h 830997"/>
              <a:gd name="connsiteX1" fmla="*/ 2113369 w 2113369"/>
              <a:gd name="connsiteY1" fmla="*/ 0 h 830997"/>
              <a:gd name="connsiteX2" fmla="*/ 2113369 w 2113369"/>
              <a:gd name="connsiteY2" fmla="*/ 830997 h 830997"/>
              <a:gd name="connsiteX3" fmla="*/ 0 w 2113369"/>
              <a:gd name="connsiteY3" fmla="*/ 830997 h 830997"/>
              <a:gd name="connsiteX4" fmla="*/ 0 w 2113369"/>
              <a:gd name="connsiteY4" fmla="*/ 0 h 830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13369" h="830997" extrusionOk="0">
                <a:moveTo>
                  <a:pt x="0" y="0"/>
                </a:moveTo>
                <a:cubicBezTo>
                  <a:pt x="392250" y="-96516"/>
                  <a:pt x="1830133" y="-151670"/>
                  <a:pt x="2113369" y="0"/>
                </a:cubicBezTo>
                <a:cubicBezTo>
                  <a:pt x="2165518" y="132141"/>
                  <a:pt x="2168214" y="516443"/>
                  <a:pt x="2113369" y="830997"/>
                </a:cubicBezTo>
                <a:cubicBezTo>
                  <a:pt x="1322078" y="777394"/>
                  <a:pt x="264054" y="670994"/>
                  <a:pt x="0" y="830997"/>
                </a:cubicBezTo>
                <a:cubicBezTo>
                  <a:pt x="-19424" y="675133"/>
                  <a:pt x="-1007" y="124918"/>
                  <a:pt x="0" y="0"/>
                </a:cubicBezTo>
                <a:close/>
              </a:path>
            </a:pathLst>
          </a:custGeom>
          <a:noFill/>
          <a:ln w="28575">
            <a:noFill/>
            <a:miter lim="800000"/>
            <a:headEnd/>
            <a:tailEnd/>
            <a:extLst>
              <a:ext uri="{C807C97D-BFC1-408E-A445-0C87EB9F89A2}">
                <ask:lineSketchStyleProps xmlns:ask="http://schemas.microsoft.com/office/drawing/2018/sketchyshapes" sd="332145227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ar-SA" altLang="ar-SA" sz="2400" b="1" dirty="0">
                <a:solidFill>
                  <a:schemeClr val="tx1">
                    <a:lumMod val="95000"/>
                    <a:lumOff val="5000"/>
                  </a:schemeClr>
                </a:solidFill>
                <a:ea typeface="ACS  Fayrouz Bold"/>
                <a:cs typeface="ACS  Fayrouz Bold"/>
              </a:rPr>
              <a:t>التعلم</a:t>
            </a:r>
          </a:p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altLang="ar-SA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ea typeface="ACS  Fayrouz Bold"/>
                <a:cs typeface="ACS  Fayrouz Bold"/>
              </a:rPr>
              <a:t>الفردي</a:t>
            </a: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02F1FAF1-47EC-C876-4987-D5751469AFEE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l="44371" t="40040" r="30676" b="56646"/>
          <a:stretch/>
        </p:blipFill>
        <p:spPr>
          <a:xfrm>
            <a:off x="2681214" y="2208186"/>
            <a:ext cx="8263936" cy="718291"/>
          </a:xfrm>
          <a:prstGeom prst="rect">
            <a:avLst/>
          </a:prstGeom>
          <a:ln>
            <a:solidFill>
              <a:srgbClr val="F59700"/>
            </a:solidFill>
            <a:prstDash val="sysDot"/>
          </a:ln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C7353B49-384F-0BDD-2484-5504F13BEEEB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l="60610" t="43144" r="30947" b="53789"/>
          <a:stretch/>
        </p:blipFill>
        <p:spPr>
          <a:xfrm>
            <a:off x="5217953" y="3237010"/>
            <a:ext cx="3477314" cy="826763"/>
          </a:xfrm>
          <a:prstGeom prst="rect">
            <a:avLst/>
          </a:prstGeom>
          <a:ln>
            <a:noFill/>
            <a:prstDash val="sysDot"/>
          </a:ln>
        </p:spPr>
      </p:pic>
    </p:spTree>
    <p:extLst>
      <p:ext uri="{BB962C8B-B14F-4D97-AF65-F5344CB8AC3E}">
        <p14:creationId xmlns:p14="http://schemas.microsoft.com/office/powerpoint/2010/main" val="2437459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1" grpId="0" animBg="1"/>
      <p:bldP spid="2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رسم 6" descr="شبكه بدوائر صغيره">
            <a:extLst>
              <a:ext uri="{FF2B5EF4-FFF2-40B4-BE49-F238E27FC236}">
                <a16:creationId xmlns:a16="http://schemas.microsoft.com/office/drawing/2014/main" id="{E5D65CC9-4483-E6DB-0B84-154C50E2E14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1765" b="16684"/>
          <a:stretch/>
        </p:blipFill>
        <p:spPr>
          <a:xfrm>
            <a:off x="10989085" y="-511371"/>
            <a:ext cx="1537598" cy="1961030"/>
          </a:xfrm>
          <a:prstGeom prst="rect">
            <a:avLst/>
          </a:prstGeom>
        </p:spPr>
      </p:pic>
      <p:pic>
        <p:nvPicPr>
          <p:cNvPr id="17" name="رسم 16" descr="شكل ركن عضوي">
            <a:extLst>
              <a:ext uri="{FF2B5EF4-FFF2-40B4-BE49-F238E27FC236}">
                <a16:creationId xmlns:a16="http://schemas.microsoft.com/office/drawing/2014/main" id="{844630ED-D591-A489-630C-782CF27190E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b="36863"/>
          <a:stretch/>
        </p:blipFill>
        <p:spPr>
          <a:xfrm rot="16200000">
            <a:off x="435227" y="5166735"/>
            <a:ext cx="1246317" cy="2061880"/>
          </a:xfrm>
          <a:prstGeom prst="rect">
            <a:avLst/>
          </a:prstGeom>
        </p:spPr>
      </p:pic>
      <p:pic>
        <p:nvPicPr>
          <p:cNvPr id="19" name="رسم 18" descr="دوائر مزخرفه">
            <a:extLst>
              <a:ext uri="{FF2B5EF4-FFF2-40B4-BE49-F238E27FC236}">
                <a16:creationId xmlns:a16="http://schemas.microsoft.com/office/drawing/2014/main" id="{EB763C80-47BB-C3A7-4B3E-4B35A13A951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20366" t="20806" r="18816" b="23207"/>
          <a:stretch/>
        </p:blipFill>
        <p:spPr>
          <a:xfrm>
            <a:off x="803910" y="6449297"/>
            <a:ext cx="382345" cy="351980"/>
          </a:xfrm>
          <a:prstGeom prst="rect">
            <a:avLst/>
          </a:prstGeom>
        </p:spPr>
      </p:pic>
      <p:pic>
        <p:nvPicPr>
          <p:cNvPr id="21" name="صورة 20">
            <a:extLst>
              <a:ext uri="{FF2B5EF4-FFF2-40B4-BE49-F238E27FC236}">
                <a16:creationId xmlns:a16="http://schemas.microsoft.com/office/drawing/2014/main" id="{D1D1D37F-C700-ADFF-B37F-0D739897F39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8075" y="5895391"/>
            <a:ext cx="1403925" cy="962608"/>
          </a:xfrm>
          <a:prstGeom prst="rect">
            <a:avLst/>
          </a:prstGeom>
        </p:spPr>
      </p:pic>
      <p:sp>
        <p:nvSpPr>
          <p:cNvPr id="27" name="مستطيل 26">
            <a:extLst>
              <a:ext uri="{FF2B5EF4-FFF2-40B4-BE49-F238E27FC236}">
                <a16:creationId xmlns:a16="http://schemas.microsoft.com/office/drawing/2014/main" id="{5C6848AD-E49F-6267-EC57-CBB7500D2FB3}"/>
              </a:ext>
            </a:extLst>
          </p:cNvPr>
          <p:cNvSpPr/>
          <p:nvPr/>
        </p:nvSpPr>
        <p:spPr>
          <a:xfrm>
            <a:off x="27442" y="56722"/>
            <a:ext cx="12092840" cy="6764111"/>
          </a:xfrm>
          <a:custGeom>
            <a:avLst/>
            <a:gdLst>
              <a:gd name="connsiteX0" fmla="*/ 0 w 12092840"/>
              <a:gd name="connsiteY0" fmla="*/ 0 h 6764111"/>
              <a:gd name="connsiteX1" fmla="*/ 309039 w 12092840"/>
              <a:gd name="connsiteY1" fmla="*/ 0 h 6764111"/>
              <a:gd name="connsiteX2" fmla="*/ 739007 w 12092840"/>
              <a:gd name="connsiteY2" fmla="*/ 0 h 6764111"/>
              <a:gd name="connsiteX3" fmla="*/ 1289903 w 12092840"/>
              <a:gd name="connsiteY3" fmla="*/ 0 h 6764111"/>
              <a:gd name="connsiteX4" fmla="*/ 1719871 w 12092840"/>
              <a:gd name="connsiteY4" fmla="*/ 0 h 6764111"/>
              <a:gd name="connsiteX5" fmla="*/ 2149838 w 12092840"/>
              <a:gd name="connsiteY5" fmla="*/ 0 h 6764111"/>
              <a:gd name="connsiteX6" fmla="*/ 3063519 w 12092840"/>
              <a:gd name="connsiteY6" fmla="*/ 0 h 6764111"/>
              <a:gd name="connsiteX7" fmla="*/ 3614416 w 12092840"/>
              <a:gd name="connsiteY7" fmla="*/ 0 h 6764111"/>
              <a:gd name="connsiteX8" fmla="*/ 4044383 w 12092840"/>
              <a:gd name="connsiteY8" fmla="*/ 0 h 6764111"/>
              <a:gd name="connsiteX9" fmla="*/ 4353422 w 12092840"/>
              <a:gd name="connsiteY9" fmla="*/ 0 h 6764111"/>
              <a:gd name="connsiteX10" fmla="*/ 5025247 w 12092840"/>
              <a:gd name="connsiteY10" fmla="*/ 0 h 6764111"/>
              <a:gd name="connsiteX11" fmla="*/ 5455214 w 12092840"/>
              <a:gd name="connsiteY11" fmla="*/ 0 h 6764111"/>
              <a:gd name="connsiteX12" fmla="*/ 6006111 w 12092840"/>
              <a:gd name="connsiteY12" fmla="*/ 0 h 6764111"/>
              <a:gd name="connsiteX13" fmla="*/ 6315150 w 12092840"/>
              <a:gd name="connsiteY13" fmla="*/ 0 h 6764111"/>
              <a:gd name="connsiteX14" fmla="*/ 7228831 w 12092840"/>
              <a:gd name="connsiteY14" fmla="*/ 0 h 6764111"/>
              <a:gd name="connsiteX15" fmla="*/ 7537870 w 12092840"/>
              <a:gd name="connsiteY15" fmla="*/ 0 h 6764111"/>
              <a:gd name="connsiteX16" fmla="*/ 7967838 w 12092840"/>
              <a:gd name="connsiteY16" fmla="*/ 0 h 6764111"/>
              <a:gd name="connsiteX17" fmla="*/ 8276877 w 12092840"/>
              <a:gd name="connsiteY17" fmla="*/ 0 h 6764111"/>
              <a:gd name="connsiteX18" fmla="*/ 9190558 w 12092840"/>
              <a:gd name="connsiteY18" fmla="*/ 0 h 6764111"/>
              <a:gd name="connsiteX19" fmla="*/ 9499598 w 12092840"/>
              <a:gd name="connsiteY19" fmla="*/ 0 h 6764111"/>
              <a:gd name="connsiteX20" fmla="*/ 9808637 w 12092840"/>
              <a:gd name="connsiteY20" fmla="*/ 0 h 6764111"/>
              <a:gd name="connsiteX21" fmla="*/ 10359533 w 12092840"/>
              <a:gd name="connsiteY21" fmla="*/ 0 h 6764111"/>
              <a:gd name="connsiteX22" fmla="*/ 10668572 w 12092840"/>
              <a:gd name="connsiteY22" fmla="*/ 0 h 6764111"/>
              <a:gd name="connsiteX23" fmla="*/ 10977611 w 12092840"/>
              <a:gd name="connsiteY23" fmla="*/ 0 h 6764111"/>
              <a:gd name="connsiteX24" fmla="*/ 11286651 w 12092840"/>
              <a:gd name="connsiteY24" fmla="*/ 0 h 6764111"/>
              <a:gd name="connsiteX25" fmla="*/ 12092840 w 12092840"/>
              <a:gd name="connsiteY25" fmla="*/ 0 h 6764111"/>
              <a:gd name="connsiteX26" fmla="*/ 12092840 w 12092840"/>
              <a:gd name="connsiteY26" fmla="*/ 676411 h 6764111"/>
              <a:gd name="connsiteX27" fmla="*/ 12092840 w 12092840"/>
              <a:gd name="connsiteY27" fmla="*/ 1285181 h 6764111"/>
              <a:gd name="connsiteX28" fmla="*/ 12092840 w 12092840"/>
              <a:gd name="connsiteY28" fmla="*/ 1826310 h 6764111"/>
              <a:gd name="connsiteX29" fmla="*/ 12092840 w 12092840"/>
              <a:gd name="connsiteY29" fmla="*/ 2299798 h 6764111"/>
              <a:gd name="connsiteX30" fmla="*/ 12092840 w 12092840"/>
              <a:gd name="connsiteY30" fmla="*/ 2840927 h 6764111"/>
              <a:gd name="connsiteX31" fmla="*/ 12092840 w 12092840"/>
              <a:gd name="connsiteY31" fmla="*/ 3517338 h 6764111"/>
              <a:gd name="connsiteX32" fmla="*/ 12092840 w 12092840"/>
              <a:gd name="connsiteY32" fmla="*/ 4329031 h 6764111"/>
              <a:gd name="connsiteX33" fmla="*/ 12092840 w 12092840"/>
              <a:gd name="connsiteY33" fmla="*/ 5005442 h 6764111"/>
              <a:gd name="connsiteX34" fmla="*/ 12092840 w 12092840"/>
              <a:gd name="connsiteY34" fmla="*/ 5749494 h 6764111"/>
              <a:gd name="connsiteX35" fmla="*/ 12092840 w 12092840"/>
              <a:gd name="connsiteY35" fmla="*/ 6764111 h 6764111"/>
              <a:gd name="connsiteX36" fmla="*/ 11783801 w 12092840"/>
              <a:gd name="connsiteY36" fmla="*/ 6764111 h 6764111"/>
              <a:gd name="connsiteX37" fmla="*/ 11474762 w 12092840"/>
              <a:gd name="connsiteY37" fmla="*/ 6764111 h 6764111"/>
              <a:gd name="connsiteX38" fmla="*/ 10923865 w 12092840"/>
              <a:gd name="connsiteY38" fmla="*/ 6764111 h 6764111"/>
              <a:gd name="connsiteX39" fmla="*/ 10131113 w 12092840"/>
              <a:gd name="connsiteY39" fmla="*/ 6764111 h 6764111"/>
              <a:gd name="connsiteX40" fmla="*/ 9459288 w 12092840"/>
              <a:gd name="connsiteY40" fmla="*/ 6764111 h 6764111"/>
              <a:gd name="connsiteX41" fmla="*/ 9150249 w 12092840"/>
              <a:gd name="connsiteY41" fmla="*/ 6764111 h 6764111"/>
              <a:gd name="connsiteX42" fmla="*/ 8720281 w 12092840"/>
              <a:gd name="connsiteY42" fmla="*/ 6764111 h 6764111"/>
              <a:gd name="connsiteX43" fmla="*/ 7927528 w 12092840"/>
              <a:gd name="connsiteY43" fmla="*/ 6764111 h 6764111"/>
              <a:gd name="connsiteX44" fmla="*/ 7497561 w 12092840"/>
              <a:gd name="connsiteY44" fmla="*/ 6764111 h 6764111"/>
              <a:gd name="connsiteX45" fmla="*/ 6704808 w 12092840"/>
              <a:gd name="connsiteY45" fmla="*/ 6764111 h 6764111"/>
              <a:gd name="connsiteX46" fmla="*/ 6153912 w 12092840"/>
              <a:gd name="connsiteY46" fmla="*/ 6764111 h 6764111"/>
              <a:gd name="connsiteX47" fmla="*/ 5723944 w 12092840"/>
              <a:gd name="connsiteY47" fmla="*/ 6764111 h 6764111"/>
              <a:gd name="connsiteX48" fmla="*/ 5173048 w 12092840"/>
              <a:gd name="connsiteY48" fmla="*/ 6764111 h 6764111"/>
              <a:gd name="connsiteX49" fmla="*/ 4501224 w 12092840"/>
              <a:gd name="connsiteY49" fmla="*/ 6764111 h 6764111"/>
              <a:gd name="connsiteX50" fmla="*/ 3587543 w 12092840"/>
              <a:gd name="connsiteY50" fmla="*/ 6764111 h 6764111"/>
              <a:gd name="connsiteX51" fmla="*/ 3157575 w 12092840"/>
              <a:gd name="connsiteY51" fmla="*/ 6764111 h 6764111"/>
              <a:gd name="connsiteX52" fmla="*/ 2364822 w 12092840"/>
              <a:gd name="connsiteY52" fmla="*/ 6764111 h 6764111"/>
              <a:gd name="connsiteX53" fmla="*/ 1451141 w 12092840"/>
              <a:gd name="connsiteY53" fmla="*/ 6764111 h 6764111"/>
              <a:gd name="connsiteX54" fmla="*/ 900245 w 12092840"/>
              <a:gd name="connsiteY54" fmla="*/ 6764111 h 6764111"/>
              <a:gd name="connsiteX55" fmla="*/ 0 w 12092840"/>
              <a:gd name="connsiteY55" fmla="*/ 6764111 h 6764111"/>
              <a:gd name="connsiteX56" fmla="*/ 0 w 12092840"/>
              <a:gd name="connsiteY56" fmla="*/ 6222982 h 6764111"/>
              <a:gd name="connsiteX57" fmla="*/ 0 w 12092840"/>
              <a:gd name="connsiteY57" fmla="*/ 5411289 h 6764111"/>
              <a:gd name="connsiteX58" fmla="*/ 0 w 12092840"/>
              <a:gd name="connsiteY58" fmla="*/ 4667237 h 6764111"/>
              <a:gd name="connsiteX59" fmla="*/ 0 w 12092840"/>
              <a:gd name="connsiteY59" fmla="*/ 3923184 h 6764111"/>
              <a:gd name="connsiteX60" fmla="*/ 0 w 12092840"/>
              <a:gd name="connsiteY60" fmla="*/ 3111491 h 6764111"/>
              <a:gd name="connsiteX61" fmla="*/ 0 w 12092840"/>
              <a:gd name="connsiteY61" fmla="*/ 2502721 h 6764111"/>
              <a:gd name="connsiteX62" fmla="*/ 0 w 12092840"/>
              <a:gd name="connsiteY62" fmla="*/ 1758669 h 6764111"/>
              <a:gd name="connsiteX63" fmla="*/ 0 w 12092840"/>
              <a:gd name="connsiteY63" fmla="*/ 1082258 h 6764111"/>
              <a:gd name="connsiteX64" fmla="*/ 0 w 12092840"/>
              <a:gd name="connsiteY64" fmla="*/ 608770 h 6764111"/>
              <a:gd name="connsiteX65" fmla="*/ 0 w 12092840"/>
              <a:gd name="connsiteY65" fmla="*/ 0 h 6764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2092840" h="6764111" extrusionOk="0">
                <a:moveTo>
                  <a:pt x="0" y="0"/>
                </a:moveTo>
                <a:cubicBezTo>
                  <a:pt x="98240" y="7157"/>
                  <a:pt x="223898" y="13121"/>
                  <a:pt x="309039" y="0"/>
                </a:cubicBezTo>
                <a:cubicBezTo>
                  <a:pt x="394180" y="-13121"/>
                  <a:pt x="636879" y="-15751"/>
                  <a:pt x="739007" y="0"/>
                </a:cubicBezTo>
                <a:cubicBezTo>
                  <a:pt x="841135" y="15751"/>
                  <a:pt x="1110180" y="-2899"/>
                  <a:pt x="1289903" y="0"/>
                </a:cubicBezTo>
                <a:cubicBezTo>
                  <a:pt x="1469626" y="2899"/>
                  <a:pt x="1592716" y="-20574"/>
                  <a:pt x="1719871" y="0"/>
                </a:cubicBezTo>
                <a:cubicBezTo>
                  <a:pt x="1847026" y="20574"/>
                  <a:pt x="1977600" y="16038"/>
                  <a:pt x="2149838" y="0"/>
                </a:cubicBezTo>
                <a:cubicBezTo>
                  <a:pt x="2322076" y="-16038"/>
                  <a:pt x="2607758" y="11371"/>
                  <a:pt x="3063519" y="0"/>
                </a:cubicBezTo>
                <a:cubicBezTo>
                  <a:pt x="3519280" y="-11371"/>
                  <a:pt x="3437034" y="807"/>
                  <a:pt x="3614416" y="0"/>
                </a:cubicBezTo>
                <a:cubicBezTo>
                  <a:pt x="3791798" y="-807"/>
                  <a:pt x="3834832" y="-6870"/>
                  <a:pt x="4044383" y="0"/>
                </a:cubicBezTo>
                <a:cubicBezTo>
                  <a:pt x="4253934" y="6870"/>
                  <a:pt x="4262039" y="-14979"/>
                  <a:pt x="4353422" y="0"/>
                </a:cubicBezTo>
                <a:cubicBezTo>
                  <a:pt x="4444805" y="14979"/>
                  <a:pt x="4805751" y="-13590"/>
                  <a:pt x="5025247" y="0"/>
                </a:cubicBezTo>
                <a:cubicBezTo>
                  <a:pt x="5244744" y="13590"/>
                  <a:pt x="5300502" y="-7522"/>
                  <a:pt x="5455214" y="0"/>
                </a:cubicBezTo>
                <a:cubicBezTo>
                  <a:pt x="5609926" y="7522"/>
                  <a:pt x="5821281" y="19664"/>
                  <a:pt x="6006111" y="0"/>
                </a:cubicBezTo>
                <a:cubicBezTo>
                  <a:pt x="6190941" y="-19664"/>
                  <a:pt x="6206537" y="-2094"/>
                  <a:pt x="6315150" y="0"/>
                </a:cubicBezTo>
                <a:cubicBezTo>
                  <a:pt x="6423763" y="2094"/>
                  <a:pt x="6851071" y="15318"/>
                  <a:pt x="7228831" y="0"/>
                </a:cubicBezTo>
                <a:cubicBezTo>
                  <a:pt x="7606591" y="-15318"/>
                  <a:pt x="7472482" y="2756"/>
                  <a:pt x="7537870" y="0"/>
                </a:cubicBezTo>
                <a:cubicBezTo>
                  <a:pt x="7603258" y="-2756"/>
                  <a:pt x="7880271" y="-14390"/>
                  <a:pt x="7967838" y="0"/>
                </a:cubicBezTo>
                <a:cubicBezTo>
                  <a:pt x="8055405" y="14390"/>
                  <a:pt x="8143434" y="980"/>
                  <a:pt x="8276877" y="0"/>
                </a:cubicBezTo>
                <a:cubicBezTo>
                  <a:pt x="8410320" y="-980"/>
                  <a:pt x="8893524" y="-15717"/>
                  <a:pt x="9190558" y="0"/>
                </a:cubicBezTo>
                <a:cubicBezTo>
                  <a:pt x="9487592" y="15717"/>
                  <a:pt x="9418695" y="-7974"/>
                  <a:pt x="9499598" y="0"/>
                </a:cubicBezTo>
                <a:cubicBezTo>
                  <a:pt x="9580501" y="7974"/>
                  <a:pt x="9705056" y="-11897"/>
                  <a:pt x="9808637" y="0"/>
                </a:cubicBezTo>
                <a:cubicBezTo>
                  <a:pt x="9912218" y="11897"/>
                  <a:pt x="10196248" y="25609"/>
                  <a:pt x="10359533" y="0"/>
                </a:cubicBezTo>
                <a:cubicBezTo>
                  <a:pt x="10522818" y="-25609"/>
                  <a:pt x="10565407" y="7492"/>
                  <a:pt x="10668572" y="0"/>
                </a:cubicBezTo>
                <a:cubicBezTo>
                  <a:pt x="10771737" y="-7492"/>
                  <a:pt x="10881796" y="6174"/>
                  <a:pt x="10977611" y="0"/>
                </a:cubicBezTo>
                <a:cubicBezTo>
                  <a:pt x="11073426" y="-6174"/>
                  <a:pt x="11200583" y="7084"/>
                  <a:pt x="11286651" y="0"/>
                </a:cubicBezTo>
                <a:cubicBezTo>
                  <a:pt x="11372719" y="-7084"/>
                  <a:pt x="11778643" y="17386"/>
                  <a:pt x="12092840" y="0"/>
                </a:cubicBezTo>
                <a:cubicBezTo>
                  <a:pt x="12105488" y="179148"/>
                  <a:pt x="12086623" y="350079"/>
                  <a:pt x="12092840" y="676411"/>
                </a:cubicBezTo>
                <a:cubicBezTo>
                  <a:pt x="12099057" y="1002743"/>
                  <a:pt x="12109762" y="1075399"/>
                  <a:pt x="12092840" y="1285181"/>
                </a:cubicBezTo>
                <a:cubicBezTo>
                  <a:pt x="12075919" y="1494963"/>
                  <a:pt x="12082772" y="1590028"/>
                  <a:pt x="12092840" y="1826310"/>
                </a:cubicBezTo>
                <a:cubicBezTo>
                  <a:pt x="12102908" y="2062592"/>
                  <a:pt x="12075577" y="2163405"/>
                  <a:pt x="12092840" y="2299798"/>
                </a:cubicBezTo>
                <a:cubicBezTo>
                  <a:pt x="12110103" y="2436191"/>
                  <a:pt x="12115114" y="2706630"/>
                  <a:pt x="12092840" y="2840927"/>
                </a:cubicBezTo>
                <a:cubicBezTo>
                  <a:pt x="12070566" y="2975224"/>
                  <a:pt x="12118502" y="3340949"/>
                  <a:pt x="12092840" y="3517338"/>
                </a:cubicBezTo>
                <a:cubicBezTo>
                  <a:pt x="12067178" y="3693727"/>
                  <a:pt x="12110263" y="4046013"/>
                  <a:pt x="12092840" y="4329031"/>
                </a:cubicBezTo>
                <a:cubicBezTo>
                  <a:pt x="12075417" y="4612049"/>
                  <a:pt x="12119268" y="4746682"/>
                  <a:pt x="12092840" y="5005442"/>
                </a:cubicBezTo>
                <a:cubicBezTo>
                  <a:pt x="12066412" y="5264202"/>
                  <a:pt x="12092416" y="5496038"/>
                  <a:pt x="12092840" y="5749494"/>
                </a:cubicBezTo>
                <a:cubicBezTo>
                  <a:pt x="12093264" y="6002950"/>
                  <a:pt x="12093228" y="6333708"/>
                  <a:pt x="12092840" y="6764111"/>
                </a:cubicBezTo>
                <a:cubicBezTo>
                  <a:pt x="11986555" y="6773226"/>
                  <a:pt x="11851206" y="6764333"/>
                  <a:pt x="11783801" y="6764111"/>
                </a:cubicBezTo>
                <a:cubicBezTo>
                  <a:pt x="11716396" y="6763889"/>
                  <a:pt x="11555283" y="6763414"/>
                  <a:pt x="11474762" y="6764111"/>
                </a:cubicBezTo>
                <a:cubicBezTo>
                  <a:pt x="11394241" y="6764808"/>
                  <a:pt x="11195040" y="6744138"/>
                  <a:pt x="10923865" y="6764111"/>
                </a:cubicBezTo>
                <a:cubicBezTo>
                  <a:pt x="10652690" y="6784084"/>
                  <a:pt x="10425381" y="6802355"/>
                  <a:pt x="10131113" y="6764111"/>
                </a:cubicBezTo>
                <a:cubicBezTo>
                  <a:pt x="9836845" y="6725867"/>
                  <a:pt x="9680032" y="6735105"/>
                  <a:pt x="9459288" y="6764111"/>
                </a:cubicBezTo>
                <a:cubicBezTo>
                  <a:pt x="9238545" y="6793117"/>
                  <a:pt x="9300635" y="6768776"/>
                  <a:pt x="9150249" y="6764111"/>
                </a:cubicBezTo>
                <a:cubicBezTo>
                  <a:pt x="8999863" y="6759446"/>
                  <a:pt x="8932424" y="6743315"/>
                  <a:pt x="8720281" y="6764111"/>
                </a:cubicBezTo>
                <a:cubicBezTo>
                  <a:pt x="8508138" y="6784907"/>
                  <a:pt x="8247073" y="6734622"/>
                  <a:pt x="7927528" y="6764111"/>
                </a:cubicBezTo>
                <a:cubicBezTo>
                  <a:pt x="7607983" y="6793600"/>
                  <a:pt x="7695595" y="6765490"/>
                  <a:pt x="7497561" y="6764111"/>
                </a:cubicBezTo>
                <a:cubicBezTo>
                  <a:pt x="7299527" y="6762732"/>
                  <a:pt x="7006520" y="6767371"/>
                  <a:pt x="6704808" y="6764111"/>
                </a:cubicBezTo>
                <a:cubicBezTo>
                  <a:pt x="6403096" y="6760851"/>
                  <a:pt x="6366899" y="6771424"/>
                  <a:pt x="6153912" y="6764111"/>
                </a:cubicBezTo>
                <a:cubicBezTo>
                  <a:pt x="5940925" y="6756798"/>
                  <a:pt x="5819207" y="6755596"/>
                  <a:pt x="5723944" y="6764111"/>
                </a:cubicBezTo>
                <a:cubicBezTo>
                  <a:pt x="5628681" y="6772626"/>
                  <a:pt x="5362092" y="6777836"/>
                  <a:pt x="5173048" y="6764111"/>
                </a:cubicBezTo>
                <a:cubicBezTo>
                  <a:pt x="4984004" y="6750386"/>
                  <a:pt x="4652970" y="6768389"/>
                  <a:pt x="4501224" y="6764111"/>
                </a:cubicBezTo>
                <a:cubicBezTo>
                  <a:pt x="4349478" y="6759833"/>
                  <a:pt x="3824494" y="6760359"/>
                  <a:pt x="3587543" y="6764111"/>
                </a:cubicBezTo>
                <a:cubicBezTo>
                  <a:pt x="3350592" y="6767863"/>
                  <a:pt x="3327489" y="6752404"/>
                  <a:pt x="3157575" y="6764111"/>
                </a:cubicBezTo>
                <a:cubicBezTo>
                  <a:pt x="2987661" y="6775818"/>
                  <a:pt x="2735624" y="6762458"/>
                  <a:pt x="2364822" y="6764111"/>
                </a:cubicBezTo>
                <a:cubicBezTo>
                  <a:pt x="1994020" y="6765764"/>
                  <a:pt x="1835141" y="6779627"/>
                  <a:pt x="1451141" y="6764111"/>
                </a:cubicBezTo>
                <a:cubicBezTo>
                  <a:pt x="1067141" y="6748595"/>
                  <a:pt x="1151537" y="6753058"/>
                  <a:pt x="900245" y="6764111"/>
                </a:cubicBezTo>
                <a:cubicBezTo>
                  <a:pt x="648953" y="6775164"/>
                  <a:pt x="230176" y="6802028"/>
                  <a:pt x="0" y="6764111"/>
                </a:cubicBezTo>
                <a:cubicBezTo>
                  <a:pt x="-10056" y="6591601"/>
                  <a:pt x="26598" y="6492396"/>
                  <a:pt x="0" y="6222982"/>
                </a:cubicBezTo>
                <a:cubicBezTo>
                  <a:pt x="-26598" y="5953568"/>
                  <a:pt x="-20038" y="5605635"/>
                  <a:pt x="0" y="5411289"/>
                </a:cubicBezTo>
                <a:cubicBezTo>
                  <a:pt x="20038" y="5216943"/>
                  <a:pt x="-8156" y="5003105"/>
                  <a:pt x="0" y="4667237"/>
                </a:cubicBezTo>
                <a:cubicBezTo>
                  <a:pt x="8156" y="4331369"/>
                  <a:pt x="-33222" y="4166181"/>
                  <a:pt x="0" y="3923184"/>
                </a:cubicBezTo>
                <a:cubicBezTo>
                  <a:pt x="33222" y="3680187"/>
                  <a:pt x="-36218" y="3351577"/>
                  <a:pt x="0" y="3111491"/>
                </a:cubicBezTo>
                <a:cubicBezTo>
                  <a:pt x="36218" y="2871405"/>
                  <a:pt x="21815" y="2742029"/>
                  <a:pt x="0" y="2502721"/>
                </a:cubicBezTo>
                <a:cubicBezTo>
                  <a:pt x="-21815" y="2263413"/>
                  <a:pt x="24938" y="1941461"/>
                  <a:pt x="0" y="1758669"/>
                </a:cubicBezTo>
                <a:cubicBezTo>
                  <a:pt x="-24938" y="1575877"/>
                  <a:pt x="-23313" y="1261119"/>
                  <a:pt x="0" y="1082258"/>
                </a:cubicBezTo>
                <a:cubicBezTo>
                  <a:pt x="23313" y="903397"/>
                  <a:pt x="1265" y="836818"/>
                  <a:pt x="0" y="608770"/>
                </a:cubicBezTo>
                <a:cubicBezTo>
                  <a:pt x="-1265" y="380722"/>
                  <a:pt x="-5672" y="294275"/>
                  <a:pt x="0" y="0"/>
                </a:cubicBezTo>
                <a:close/>
              </a:path>
            </a:pathLst>
          </a:custGeom>
          <a:noFill/>
          <a:ln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sd="1501846826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29" name="رسم 28" descr="دوائر مزخرفه">
            <a:extLst>
              <a:ext uri="{FF2B5EF4-FFF2-40B4-BE49-F238E27FC236}">
                <a16:creationId xmlns:a16="http://schemas.microsoft.com/office/drawing/2014/main" id="{D07618A8-5056-483A-BF1C-F087C37D506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20366" t="20806" r="18816" b="23207"/>
          <a:stretch/>
        </p:blipFill>
        <p:spPr>
          <a:xfrm>
            <a:off x="185692" y="6419526"/>
            <a:ext cx="382345" cy="351980"/>
          </a:xfrm>
          <a:prstGeom prst="rect">
            <a:avLst/>
          </a:prstGeom>
        </p:spPr>
      </p:pic>
      <p:pic>
        <p:nvPicPr>
          <p:cNvPr id="30" name="رسم 29" descr="دوائر مزخرفه">
            <a:extLst>
              <a:ext uri="{FF2B5EF4-FFF2-40B4-BE49-F238E27FC236}">
                <a16:creationId xmlns:a16="http://schemas.microsoft.com/office/drawing/2014/main" id="{71966ED3-284C-6E72-FAED-6777225CB49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20366" t="20806" r="18816" b="23207"/>
          <a:stretch/>
        </p:blipFill>
        <p:spPr>
          <a:xfrm>
            <a:off x="91502" y="5956195"/>
            <a:ext cx="382345" cy="351980"/>
          </a:xfrm>
          <a:prstGeom prst="rect">
            <a:avLst/>
          </a:prstGeom>
        </p:spPr>
      </p:pic>
      <p:pic>
        <p:nvPicPr>
          <p:cNvPr id="32" name="Picture 35" descr="Picture 35">
            <a:extLst>
              <a:ext uri="{FF2B5EF4-FFF2-40B4-BE49-F238E27FC236}">
                <a16:creationId xmlns:a16="http://schemas.microsoft.com/office/drawing/2014/main" id="{880D3864-1640-D8D3-1C8E-0E9E748E2CBC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rcRect l="25258" t="18968" r="24181" b="29679"/>
          <a:stretch/>
        </p:blipFill>
        <p:spPr>
          <a:xfrm>
            <a:off x="51084" y="86494"/>
            <a:ext cx="1033906" cy="1054450"/>
          </a:xfrm>
          <a:prstGeom prst="rect">
            <a:avLst/>
          </a:prstGeom>
          <a:ln w="12700">
            <a:miter lim="400000"/>
          </a:ln>
        </p:spPr>
      </p:pic>
      <p:sp>
        <p:nvSpPr>
          <p:cNvPr id="15" name="مستطيل 14">
            <a:extLst>
              <a:ext uri="{FF2B5EF4-FFF2-40B4-BE49-F238E27FC236}">
                <a16:creationId xmlns:a16="http://schemas.microsoft.com/office/drawing/2014/main" id="{7AB0E305-285F-52AC-2D12-D9AE5C9AD605}"/>
              </a:ext>
            </a:extLst>
          </p:cNvPr>
          <p:cNvSpPr/>
          <p:nvPr/>
        </p:nvSpPr>
        <p:spPr>
          <a:xfrm>
            <a:off x="4551528" y="5220269"/>
            <a:ext cx="840605" cy="47796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06428581-A985-2433-7879-0A4A113118F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37634" y="879385"/>
            <a:ext cx="7279005" cy="5252800"/>
          </a:xfrm>
          <a:prstGeom prst="rect">
            <a:avLst/>
          </a:prstGeom>
          <a:ln>
            <a:solidFill>
              <a:schemeClr val="accent4"/>
            </a:solidFill>
          </a:ln>
        </p:spPr>
      </p:pic>
      <p:sp>
        <p:nvSpPr>
          <p:cNvPr id="4" name="فقاعة الكلام: مستطيلة مستديرة الزوايا 3">
            <a:extLst>
              <a:ext uri="{FF2B5EF4-FFF2-40B4-BE49-F238E27FC236}">
                <a16:creationId xmlns:a16="http://schemas.microsoft.com/office/drawing/2014/main" id="{17264088-E6B8-6D01-8CF2-A8FBAFC04F97}"/>
              </a:ext>
            </a:extLst>
          </p:cNvPr>
          <p:cNvSpPr/>
          <p:nvPr/>
        </p:nvSpPr>
        <p:spPr>
          <a:xfrm>
            <a:off x="3630425" y="307293"/>
            <a:ext cx="2493422" cy="833651"/>
          </a:xfrm>
          <a:prstGeom prst="wedgeRoundRectCallout">
            <a:avLst>
              <a:gd name="adj1" fmla="val -51046"/>
              <a:gd name="adj2" fmla="val 109717"/>
              <a:gd name="adj3" fmla="val 16667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يقال عن الصعود</a:t>
            </a:r>
            <a:r>
              <a:rPr kumimoji="0" lang="ar-SA" sz="20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000" b="1" baseline="0" dirty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الله</a:t>
            </a:r>
            <a:r>
              <a:rPr lang="ar-SA" sz="2000" b="1" dirty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أكبر</a:t>
            </a:r>
            <a:endParaRPr kumimoji="0" lang="ar-SA" sz="20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" name="فقاعة الكلام: مستطيلة مستديرة الزوايا 4">
            <a:extLst>
              <a:ext uri="{FF2B5EF4-FFF2-40B4-BE49-F238E27FC236}">
                <a16:creationId xmlns:a16="http://schemas.microsoft.com/office/drawing/2014/main" id="{4D8DE79D-F3B7-BAB0-6BAB-AAF534513A57}"/>
              </a:ext>
            </a:extLst>
          </p:cNvPr>
          <p:cNvSpPr/>
          <p:nvPr/>
        </p:nvSpPr>
        <p:spPr>
          <a:xfrm>
            <a:off x="3710535" y="5698238"/>
            <a:ext cx="2333202" cy="867049"/>
          </a:xfrm>
          <a:prstGeom prst="wedgeRoundRectCallout">
            <a:avLst>
              <a:gd name="adj1" fmla="val 77445"/>
              <a:gd name="adj2" fmla="val -48790"/>
              <a:gd name="adj3" fmla="val 16667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يقال عند النزول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000" b="1" noProof="0" dirty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سبحان الله</a:t>
            </a:r>
            <a:endParaRPr kumimoji="0" lang="ar-SA" sz="20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6" name="فقاعة الكلام: مستطيلة مستديرة الزوايا 5">
            <a:extLst>
              <a:ext uri="{FF2B5EF4-FFF2-40B4-BE49-F238E27FC236}">
                <a16:creationId xmlns:a16="http://schemas.microsoft.com/office/drawing/2014/main" id="{B6BF49AA-EF42-3672-5737-FFDDA9E0D14E}"/>
              </a:ext>
            </a:extLst>
          </p:cNvPr>
          <p:cNvSpPr/>
          <p:nvPr/>
        </p:nvSpPr>
        <p:spPr>
          <a:xfrm>
            <a:off x="8779528" y="2787746"/>
            <a:ext cx="2934503" cy="1075734"/>
          </a:xfrm>
          <a:prstGeom prst="wedgeRoundRectCallout">
            <a:avLst>
              <a:gd name="adj1" fmla="val -19763"/>
              <a:gd name="adj2" fmla="val -46159"/>
              <a:gd name="adj3" fmla="val 16667"/>
            </a:avLst>
          </a:prstGeom>
          <a:solidFill>
            <a:srgbClr val="FCCF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000" b="1" dirty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صف علاقة الأعداد الصحيحة بالصورة التي أمامك ؟</a:t>
            </a:r>
            <a:endParaRPr kumimoji="0" lang="ar-SA" sz="20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1170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رسم 6" descr="شبكه بدوائر صغيره">
            <a:extLst>
              <a:ext uri="{FF2B5EF4-FFF2-40B4-BE49-F238E27FC236}">
                <a16:creationId xmlns:a16="http://schemas.microsoft.com/office/drawing/2014/main" id="{E5D65CC9-4483-E6DB-0B84-154C50E2E14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1765" b="16684"/>
          <a:stretch/>
        </p:blipFill>
        <p:spPr>
          <a:xfrm>
            <a:off x="10989085" y="-511371"/>
            <a:ext cx="1537598" cy="1961030"/>
          </a:xfrm>
          <a:prstGeom prst="rect">
            <a:avLst/>
          </a:prstGeom>
        </p:spPr>
      </p:pic>
      <p:pic>
        <p:nvPicPr>
          <p:cNvPr id="17" name="رسم 16" descr="شكل ركن عضوي">
            <a:extLst>
              <a:ext uri="{FF2B5EF4-FFF2-40B4-BE49-F238E27FC236}">
                <a16:creationId xmlns:a16="http://schemas.microsoft.com/office/drawing/2014/main" id="{844630ED-D591-A489-630C-782CF27190E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b="36863"/>
          <a:stretch/>
        </p:blipFill>
        <p:spPr>
          <a:xfrm rot="16200000">
            <a:off x="435226" y="5166735"/>
            <a:ext cx="1246317" cy="2061880"/>
          </a:xfrm>
          <a:prstGeom prst="rect">
            <a:avLst/>
          </a:prstGeom>
        </p:spPr>
      </p:pic>
      <p:pic>
        <p:nvPicPr>
          <p:cNvPr id="19" name="رسم 18" descr="دوائر مزخرفه">
            <a:extLst>
              <a:ext uri="{FF2B5EF4-FFF2-40B4-BE49-F238E27FC236}">
                <a16:creationId xmlns:a16="http://schemas.microsoft.com/office/drawing/2014/main" id="{EB763C80-47BB-C3A7-4B3E-4B35A13A951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20366" t="20806" r="18816" b="23207"/>
          <a:stretch/>
        </p:blipFill>
        <p:spPr>
          <a:xfrm>
            <a:off x="803910" y="6449297"/>
            <a:ext cx="382345" cy="351980"/>
          </a:xfrm>
          <a:prstGeom prst="rect">
            <a:avLst/>
          </a:prstGeom>
        </p:spPr>
      </p:pic>
      <p:pic>
        <p:nvPicPr>
          <p:cNvPr id="21" name="صورة 20">
            <a:extLst>
              <a:ext uri="{FF2B5EF4-FFF2-40B4-BE49-F238E27FC236}">
                <a16:creationId xmlns:a16="http://schemas.microsoft.com/office/drawing/2014/main" id="{D1D1D37F-C700-ADFF-B37F-0D739897F39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8075" y="5895391"/>
            <a:ext cx="1403925" cy="962608"/>
          </a:xfrm>
          <a:prstGeom prst="rect">
            <a:avLst/>
          </a:prstGeom>
        </p:spPr>
      </p:pic>
      <p:sp>
        <p:nvSpPr>
          <p:cNvPr id="27" name="مستطيل 26">
            <a:extLst>
              <a:ext uri="{FF2B5EF4-FFF2-40B4-BE49-F238E27FC236}">
                <a16:creationId xmlns:a16="http://schemas.microsoft.com/office/drawing/2014/main" id="{5C6848AD-E49F-6267-EC57-CBB7500D2FB3}"/>
              </a:ext>
            </a:extLst>
          </p:cNvPr>
          <p:cNvSpPr/>
          <p:nvPr/>
        </p:nvSpPr>
        <p:spPr>
          <a:xfrm>
            <a:off x="27442" y="56722"/>
            <a:ext cx="12092840" cy="6764111"/>
          </a:xfrm>
          <a:custGeom>
            <a:avLst/>
            <a:gdLst>
              <a:gd name="connsiteX0" fmla="*/ 0 w 12092840"/>
              <a:gd name="connsiteY0" fmla="*/ 0 h 6764111"/>
              <a:gd name="connsiteX1" fmla="*/ 309039 w 12092840"/>
              <a:gd name="connsiteY1" fmla="*/ 0 h 6764111"/>
              <a:gd name="connsiteX2" fmla="*/ 739007 w 12092840"/>
              <a:gd name="connsiteY2" fmla="*/ 0 h 6764111"/>
              <a:gd name="connsiteX3" fmla="*/ 1289903 w 12092840"/>
              <a:gd name="connsiteY3" fmla="*/ 0 h 6764111"/>
              <a:gd name="connsiteX4" fmla="*/ 1719871 w 12092840"/>
              <a:gd name="connsiteY4" fmla="*/ 0 h 6764111"/>
              <a:gd name="connsiteX5" fmla="*/ 2149838 w 12092840"/>
              <a:gd name="connsiteY5" fmla="*/ 0 h 6764111"/>
              <a:gd name="connsiteX6" fmla="*/ 3063519 w 12092840"/>
              <a:gd name="connsiteY6" fmla="*/ 0 h 6764111"/>
              <a:gd name="connsiteX7" fmla="*/ 3614416 w 12092840"/>
              <a:gd name="connsiteY7" fmla="*/ 0 h 6764111"/>
              <a:gd name="connsiteX8" fmla="*/ 4044383 w 12092840"/>
              <a:gd name="connsiteY8" fmla="*/ 0 h 6764111"/>
              <a:gd name="connsiteX9" fmla="*/ 4353422 w 12092840"/>
              <a:gd name="connsiteY9" fmla="*/ 0 h 6764111"/>
              <a:gd name="connsiteX10" fmla="*/ 5025247 w 12092840"/>
              <a:gd name="connsiteY10" fmla="*/ 0 h 6764111"/>
              <a:gd name="connsiteX11" fmla="*/ 5455214 w 12092840"/>
              <a:gd name="connsiteY11" fmla="*/ 0 h 6764111"/>
              <a:gd name="connsiteX12" fmla="*/ 6006111 w 12092840"/>
              <a:gd name="connsiteY12" fmla="*/ 0 h 6764111"/>
              <a:gd name="connsiteX13" fmla="*/ 6315150 w 12092840"/>
              <a:gd name="connsiteY13" fmla="*/ 0 h 6764111"/>
              <a:gd name="connsiteX14" fmla="*/ 7228831 w 12092840"/>
              <a:gd name="connsiteY14" fmla="*/ 0 h 6764111"/>
              <a:gd name="connsiteX15" fmla="*/ 7537870 w 12092840"/>
              <a:gd name="connsiteY15" fmla="*/ 0 h 6764111"/>
              <a:gd name="connsiteX16" fmla="*/ 7967838 w 12092840"/>
              <a:gd name="connsiteY16" fmla="*/ 0 h 6764111"/>
              <a:gd name="connsiteX17" fmla="*/ 8276877 w 12092840"/>
              <a:gd name="connsiteY17" fmla="*/ 0 h 6764111"/>
              <a:gd name="connsiteX18" fmla="*/ 9190558 w 12092840"/>
              <a:gd name="connsiteY18" fmla="*/ 0 h 6764111"/>
              <a:gd name="connsiteX19" fmla="*/ 9499598 w 12092840"/>
              <a:gd name="connsiteY19" fmla="*/ 0 h 6764111"/>
              <a:gd name="connsiteX20" fmla="*/ 9808637 w 12092840"/>
              <a:gd name="connsiteY20" fmla="*/ 0 h 6764111"/>
              <a:gd name="connsiteX21" fmla="*/ 10359533 w 12092840"/>
              <a:gd name="connsiteY21" fmla="*/ 0 h 6764111"/>
              <a:gd name="connsiteX22" fmla="*/ 10668572 w 12092840"/>
              <a:gd name="connsiteY22" fmla="*/ 0 h 6764111"/>
              <a:gd name="connsiteX23" fmla="*/ 10977611 w 12092840"/>
              <a:gd name="connsiteY23" fmla="*/ 0 h 6764111"/>
              <a:gd name="connsiteX24" fmla="*/ 11286651 w 12092840"/>
              <a:gd name="connsiteY24" fmla="*/ 0 h 6764111"/>
              <a:gd name="connsiteX25" fmla="*/ 12092840 w 12092840"/>
              <a:gd name="connsiteY25" fmla="*/ 0 h 6764111"/>
              <a:gd name="connsiteX26" fmla="*/ 12092840 w 12092840"/>
              <a:gd name="connsiteY26" fmla="*/ 676411 h 6764111"/>
              <a:gd name="connsiteX27" fmla="*/ 12092840 w 12092840"/>
              <a:gd name="connsiteY27" fmla="*/ 1285181 h 6764111"/>
              <a:gd name="connsiteX28" fmla="*/ 12092840 w 12092840"/>
              <a:gd name="connsiteY28" fmla="*/ 1826310 h 6764111"/>
              <a:gd name="connsiteX29" fmla="*/ 12092840 w 12092840"/>
              <a:gd name="connsiteY29" fmla="*/ 2299798 h 6764111"/>
              <a:gd name="connsiteX30" fmla="*/ 12092840 w 12092840"/>
              <a:gd name="connsiteY30" fmla="*/ 2840927 h 6764111"/>
              <a:gd name="connsiteX31" fmla="*/ 12092840 w 12092840"/>
              <a:gd name="connsiteY31" fmla="*/ 3517338 h 6764111"/>
              <a:gd name="connsiteX32" fmla="*/ 12092840 w 12092840"/>
              <a:gd name="connsiteY32" fmla="*/ 4329031 h 6764111"/>
              <a:gd name="connsiteX33" fmla="*/ 12092840 w 12092840"/>
              <a:gd name="connsiteY33" fmla="*/ 5005442 h 6764111"/>
              <a:gd name="connsiteX34" fmla="*/ 12092840 w 12092840"/>
              <a:gd name="connsiteY34" fmla="*/ 5749494 h 6764111"/>
              <a:gd name="connsiteX35" fmla="*/ 12092840 w 12092840"/>
              <a:gd name="connsiteY35" fmla="*/ 6764111 h 6764111"/>
              <a:gd name="connsiteX36" fmla="*/ 11783801 w 12092840"/>
              <a:gd name="connsiteY36" fmla="*/ 6764111 h 6764111"/>
              <a:gd name="connsiteX37" fmla="*/ 11474762 w 12092840"/>
              <a:gd name="connsiteY37" fmla="*/ 6764111 h 6764111"/>
              <a:gd name="connsiteX38" fmla="*/ 10923865 w 12092840"/>
              <a:gd name="connsiteY38" fmla="*/ 6764111 h 6764111"/>
              <a:gd name="connsiteX39" fmla="*/ 10131113 w 12092840"/>
              <a:gd name="connsiteY39" fmla="*/ 6764111 h 6764111"/>
              <a:gd name="connsiteX40" fmla="*/ 9459288 w 12092840"/>
              <a:gd name="connsiteY40" fmla="*/ 6764111 h 6764111"/>
              <a:gd name="connsiteX41" fmla="*/ 9150249 w 12092840"/>
              <a:gd name="connsiteY41" fmla="*/ 6764111 h 6764111"/>
              <a:gd name="connsiteX42" fmla="*/ 8720281 w 12092840"/>
              <a:gd name="connsiteY42" fmla="*/ 6764111 h 6764111"/>
              <a:gd name="connsiteX43" fmla="*/ 7927528 w 12092840"/>
              <a:gd name="connsiteY43" fmla="*/ 6764111 h 6764111"/>
              <a:gd name="connsiteX44" fmla="*/ 7497561 w 12092840"/>
              <a:gd name="connsiteY44" fmla="*/ 6764111 h 6764111"/>
              <a:gd name="connsiteX45" fmla="*/ 6704808 w 12092840"/>
              <a:gd name="connsiteY45" fmla="*/ 6764111 h 6764111"/>
              <a:gd name="connsiteX46" fmla="*/ 6153912 w 12092840"/>
              <a:gd name="connsiteY46" fmla="*/ 6764111 h 6764111"/>
              <a:gd name="connsiteX47" fmla="*/ 5723944 w 12092840"/>
              <a:gd name="connsiteY47" fmla="*/ 6764111 h 6764111"/>
              <a:gd name="connsiteX48" fmla="*/ 5173048 w 12092840"/>
              <a:gd name="connsiteY48" fmla="*/ 6764111 h 6764111"/>
              <a:gd name="connsiteX49" fmla="*/ 4501224 w 12092840"/>
              <a:gd name="connsiteY49" fmla="*/ 6764111 h 6764111"/>
              <a:gd name="connsiteX50" fmla="*/ 3587543 w 12092840"/>
              <a:gd name="connsiteY50" fmla="*/ 6764111 h 6764111"/>
              <a:gd name="connsiteX51" fmla="*/ 3157575 w 12092840"/>
              <a:gd name="connsiteY51" fmla="*/ 6764111 h 6764111"/>
              <a:gd name="connsiteX52" fmla="*/ 2364822 w 12092840"/>
              <a:gd name="connsiteY52" fmla="*/ 6764111 h 6764111"/>
              <a:gd name="connsiteX53" fmla="*/ 1451141 w 12092840"/>
              <a:gd name="connsiteY53" fmla="*/ 6764111 h 6764111"/>
              <a:gd name="connsiteX54" fmla="*/ 900245 w 12092840"/>
              <a:gd name="connsiteY54" fmla="*/ 6764111 h 6764111"/>
              <a:gd name="connsiteX55" fmla="*/ 0 w 12092840"/>
              <a:gd name="connsiteY55" fmla="*/ 6764111 h 6764111"/>
              <a:gd name="connsiteX56" fmla="*/ 0 w 12092840"/>
              <a:gd name="connsiteY56" fmla="*/ 6222982 h 6764111"/>
              <a:gd name="connsiteX57" fmla="*/ 0 w 12092840"/>
              <a:gd name="connsiteY57" fmla="*/ 5411289 h 6764111"/>
              <a:gd name="connsiteX58" fmla="*/ 0 w 12092840"/>
              <a:gd name="connsiteY58" fmla="*/ 4667237 h 6764111"/>
              <a:gd name="connsiteX59" fmla="*/ 0 w 12092840"/>
              <a:gd name="connsiteY59" fmla="*/ 3923184 h 6764111"/>
              <a:gd name="connsiteX60" fmla="*/ 0 w 12092840"/>
              <a:gd name="connsiteY60" fmla="*/ 3111491 h 6764111"/>
              <a:gd name="connsiteX61" fmla="*/ 0 w 12092840"/>
              <a:gd name="connsiteY61" fmla="*/ 2502721 h 6764111"/>
              <a:gd name="connsiteX62" fmla="*/ 0 w 12092840"/>
              <a:gd name="connsiteY62" fmla="*/ 1758669 h 6764111"/>
              <a:gd name="connsiteX63" fmla="*/ 0 w 12092840"/>
              <a:gd name="connsiteY63" fmla="*/ 1082258 h 6764111"/>
              <a:gd name="connsiteX64" fmla="*/ 0 w 12092840"/>
              <a:gd name="connsiteY64" fmla="*/ 608770 h 6764111"/>
              <a:gd name="connsiteX65" fmla="*/ 0 w 12092840"/>
              <a:gd name="connsiteY65" fmla="*/ 0 h 6764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2092840" h="6764111" extrusionOk="0">
                <a:moveTo>
                  <a:pt x="0" y="0"/>
                </a:moveTo>
                <a:cubicBezTo>
                  <a:pt x="98240" y="7157"/>
                  <a:pt x="223898" y="13121"/>
                  <a:pt x="309039" y="0"/>
                </a:cubicBezTo>
                <a:cubicBezTo>
                  <a:pt x="394180" y="-13121"/>
                  <a:pt x="636879" y="-15751"/>
                  <a:pt x="739007" y="0"/>
                </a:cubicBezTo>
                <a:cubicBezTo>
                  <a:pt x="841135" y="15751"/>
                  <a:pt x="1110180" y="-2899"/>
                  <a:pt x="1289903" y="0"/>
                </a:cubicBezTo>
                <a:cubicBezTo>
                  <a:pt x="1469626" y="2899"/>
                  <a:pt x="1592716" y="-20574"/>
                  <a:pt x="1719871" y="0"/>
                </a:cubicBezTo>
                <a:cubicBezTo>
                  <a:pt x="1847026" y="20574"/>
                  <a:pt x="1977600" y="16038"/>
                  <a:pt x="2149838" y="0"/>
                </a:cubicBezTo>
                <a:cubicBezTo>
                  <a:pt x="2322076" y="-16038"/>
                  <a:pt x="2607758" y="11371"/>
                  <a:pt x="3063519" y="0"/>
                </a:cubicBezTo>
                <a:cubicBezTo>
                  <a:pt x="3519280" y="-11371"/>
                  <a:pt x="3437034" y="807"/>
                  <a:pt x="3614416" y="0"/>
                </a:cubicBezTo>
                <a:cubicBezTo>
                  <a:pt x="3791798" y="-807"/>
                  <a:pt x="3834832" y="-6870"/>
                  <a:pt x="4044383" y="0"/>
                </a:cubicBezTo>
                <a:cubicBezTo>
                  <a:pt x="4253934" y="6870"/>
                  <a:pt x="4262039" y="-14979"/>
                  <a:pt x="4353422" y="0"/>
                </a:cubicBezTo>
                <a:cubicBezTo>
                  <a:pt x="4444805" y="14979"/>
                  <a:pt x="4805751" y="-13590"/>
                  <a:pt x="5025247" y="0"/>
                </a:cubicBezTo>
                <a:cubicBezTo>
                  <a:pt x="5244744" y="13590"/>
                  <a:pt x="5300502" y="-7522"/>
                  <a:pt x="5455214" y="0"/>
                </a:cubicBezTo>
                <a:cubicBezTo>
                  <a:pt x="5609926" y="7522"/>
                  <a:pt x="5821281" y="19664"/>
                  <a:pt x="6006111" y="0"/>
                </a:cubicBezTo>
                <a:cubicBezTo>
                  <a:pt x="6190941" y="-19664"/>
                  <a:pt x="6206537" y="-2094"/>
                  <a:pt x="6315150" y="0"/>
                </a:cubicBezTo>
                <a:cubicBezTo>
                  <a:pt x="6423763" y="2094"/>
                  <a:pt x="6851071" y="15318"/>
                  <a:pt x="7228831" y="0"/>
                </a:cubicBezTo>
                <a:cubicBezTo>
                  <a:pt x="7606591" y="-15318"/>
                  <a:pt x="7472482" y="2756"/>
                  <a:pt x="7537870" y="0"/>
                </a:cubicBezTo>
                <a:cubicBezTo>
                  <a:pt x="7603258" y="-2756"/>
                  <a:pt x="7880271" y="-14390"/>
                  <a:pt x="7967838" y="0"/>
                </a:cubicBezTo>
                <a:cubicBezTo>
                  <a:pt x="8055405" y="14390"/>
                  <a:pt x="8143434" y="980"/>
                  <a:pt x="8276877" y="0"/>
                </a:cubicBezTo>
                <a:cubicBezTo>
                  <a:pt x="8410320" y="-980"/>
                  <a:pt x="8893524" y="-15717"/>
                  <a:pt x="9190558" y="0"/>
                </a:cubicBezTo>
                <a:cubicBezTo>
                  <a:pt x="9487592" y="15717"/>
                  <a:pt x="9418695" y="-7974"/>
                  <a:pt x="9499598" y="0"/>
                </a:cubicBezTo>
                <a:cubicBezTo>
                  <a:pt x="9580501" y="7974"/>
                  <a:pt x="9705056" y="-11897"/>
                  <a:pt x="9808637" y="0"/>
                </a:cubicBezTo>
                <a:cubicBezTo>
                  <a:pt x="9912218" y="11897"/>
                  <a:pt x="10196248" y="25609"/>
                  <a:pt x="10359533" y="0"/>
                </a:cubicBezTo>
                <a:cubicBezTo>
                  <a:pt x="10522818" y="-25609"/>
                  <a:pt x="10565407" y="7492"/>
                  <a:pt x="10668572" y="0"/>
                </a:cubicBezTo>
                <a:cubicBezTo>
                  <a:pt x="10771737" y="-7492"/>
                  <a:pt x="10881796" y="6174"/>
                  <a:pt x="10977611" y="0"/>
                </a:cubicBezTo>
                <a:cubicBezTo>
                  <a:pt x="11073426" y="-6174"/>
                  <a:pt x="11200583" y="7084"/>
                  <a:pt x="11286651" y="0"/>
                </a:cubicBezTo>
                <a:cubicBezTo>
                  <a:pt x="11372719" y="-7084"/>
                  <a:pt x="11778643" y="17386"/>
                  <a:pt x="12092840" y="0"/>
                </a:cubicBezTo>
                <a:cubicBezTo>
                  <a:pt x="12105488" y="179148"/>
                  <a:pt x="12086623" y="350079"/>
                  <a:pt x="12092840" y="676411"/>
                </a:cubicBezTo>
                <a:cubicBezTo>
                  <a:pt x="12099057" y="1002743"/>
                  <a:pt x="12109762" y="1075399"/>
                  <a:pt x="12092840" y="1285181"/>
                </a:cubicBezTo>
                <a:cubicBezTo>
                  <a:pt x="12075919" y="1494963"/>
                  <a:pt x="12082772" y="1590028"/>
                  <a:pt x="12092840" y="1826310"/>
                </a:cubicBezTo>
                <a:cubicBezTo>
                  <a:pt x="12102908" y="2062592"/>
                  <a:pt x="12075577" y="2163405"/>
                  <a:pt x="12092840" y="2299798"/>
                </a:cubicBezTo>
                <a:cubicBezTo>
                  <a:pt x="12110103" y="2436191"/>
                  <a:pt x="12115114" y="2706630"/>
                  <a:pt x="12092840" y="2840927"/>
                </a:cubicBezTo>
                <a:cubicBezTo>
                  <a:pt x="12070566" y="2975224"/>
                  <a:pt x="12118502" y="3340949"/>
                  <a:pt x="12092840" y="3517338"/>
                </a:cubicBezTo>
                <a:cubicBezTo>
                  <a:pt x="12067178" y="3693727"/>
                  <a:pt x="12110263" y="4046013"/>
                  <a:pt x="12092840" y="4329031"/>
                </a:cubicBezTo>
                <a:cubicBezTo>
                  <a:pt x="12075417" y="4612049"/>
                  <a:pt x="12119268" y="4746682"/>
                  <a:pt x="12092840" y="5005442"/>
                </a:cubicBezTo>
                <a:cubicBezTo>
                  <a:pt x="12066412" y="5264202"/>
                  <a:pt x="12092416" y="5496038"/>
                  <a:pt x="12092840" y="5749494"/>
                </a:cubicBezTo>
                <a:cubicBezTo>
                  <a:pt x="12093264" y="6002950"/>
                  <a:pt x="12093228" y="6333708"/>
                  <a:pt x="12092840" y="6764111"/>
                </a:cubicBezTo>
                <a:cubicBezTo>
                  <a:pt x="11986555" y="6773226"/>
                  <a:pt x="11851206" y="6764333"/>
                  <a:pt x="11783801" y="6764111"/>
                </a:cubicBezTo>
                <a:cubicBezTo>
                  <a:pt x="11716396" y="6763889"/>
                  <a:pt x="11555283" y="6763414"/>
                  <a:pt x="11474762" y="6764111"/>
                </a:cubicBezTo>
                <a:cubicBezTo>
                  <a:pt x="11394241" y="6764808"/>
                  <a:pt x="11195040" y="6744138"/>
                  <a:pt x="10923865" y="6764111"/>
                </a:cubicBezTo>
                <a:cubicBezTo>
                  <a:pt x="10652690" y="6784084"/>
                  <a:pt x="10425381" y="6802355"/>
                  <a:pt x="10131113" y="6764111"/>
                </a:cubicBezTo>
                <a:cubicBezTo>
                  <a:pt x="9836845" y="6725867"/>
                  <a:pt x="9680032" y="6735105"/>
                  <a:pt x="9459288" y="6764111"/>
                </a:cubicBezTo>
                <a:cubicBezTo>
                  <a:pt x="9238545" y="6793117"/>
                  <a:pt x="9300635" y="6768776"/>
                  <a:pt x="9150249" y="6764111"/>
                </a:cubicBezTo>
                <a:cubicBezTo>
                  <a:pt x="8999863" y="6759446"/>
                  <a:pt x="8932424" y="6743315"/>
                  <a:pt x="8720281" y="6764111"/>
                </a:cubicBezTo>
                <a:cubicBezTo>
                  <a:pt x="8508138" y="6784907"/>
                  <a:pt x="8247073" y="6734622"/>
                  <a:pt x="7927528" y="6764111"/>
                </a:cubicBezTo>
                <a:cubicBezTo>
                  <a:pt x="7607983" y="6793600"/>
                  <a:pt x="7695595" y="6765490"/>
                  <a:pt x="7497561" y="6764111"/>
                </a:cubicBezTo>
                <a:cubicBezTo>
                  <a:pt x="7299527" y="6762732"/>
                  <a:pt x="7006520" y="6767371"/>
                  <a:pt x="6704808" y="6764111"/>
                </a:cubicBezTo>
                <a:cubicBezTo>
                  <a:pt x="6403096" y="6760851"/>
                  <a:pt x="6366899" y="6771424"/>
                  <a:pt x="6153912" y="6764111"/>
                </a:cubicBezTo>
                <a:cubicBezTo>
                  <a:pt x="5940925" y="6756798"/>
                  <a:pt x="5819207" y="6755596"/>
                  <a:pt x="5723944" y="6764111"/>
                </a:cubicBezTo>
                <a:cubicBezTo>
                  <a:pt x="5628681" y="6772626"/>
                  <a:pt x="5362092" y="6777836"/>
                  <a:pt x="5173048" y="6764111"/>
                </a:cubicBezTo>
                <a:cubicBezTo>
                  <a:pt x="4984004" y="6750386"/>
                  <a:pt x="4652970" y="6768389"/>
                  <a:pt x="4501224" y="6764111"/>
                </a:cubicBezTo>
                <a:cubicBezTo>
                  <a:pt x="4349478" y="6759833"/>
                  <a:pt x="3824494" y="6760359"/>
                  <a:pt x="3587543" y="6764111"/>
                </a:cubicBezTo>
                <a:cubicBezTo>
                  <a:pt x="3350592" y="6767863"/>
                  <a:pt x="3327489" y="6752404"/>
                  <a:pt x="3157575" y="6764111"/>
                </a:cubicBezTo>
                <a:cubicBezTo>
                  <a:pt x="2987661" y="6775818"/>
                  <a:pt x="2735624" y="6762458"/>
                  <a:pt x="2364822" y="6764111"/>
                </a:cubicBezTo>
                <a:cubicBezTo>
                  <a:pt x="1994020" y="6765764"/>
                  <a:pt x="1835141" y="6779627"/>
                  <a:pt x="1451141" y="6764111"/>
                </a:cubicBezTo>
                <a:cubicBezTo>
                  <a:pt x="1067141" y="6748595"/>
                  <a:pt x="1151537" y="6753058"/>
                  <a:pt x="900245" y="6764111"/>
                </a:cubicBezTo>
                <a:cubicBezTo>
                  <a:pt x="648953" y="6775164"/>
                  <a:pt x="230176" y="6802028"/>
                  <a:pt x="0" y="6764111"/>
                </a:cubicBezTo>
                <a:cubicBezTo>
                  <a:pt x="-10056" y="6591601"/>
                  <a:pt x="26598" y="6492396"/>
                  <a:pt x="0" y="6222982"/>
                </a:cubicBezTo>
                <a:cubicBezTo>
                  <a:pt x="-26598" y="5953568"/>
                  <a:pt x="-20038" y="5605635"/>
                  <a:pt x="0" y="5411289"/>
                </a:cubicBezTo>
                <a:cubicBezTo>
                  <a:pt x="20038" y="5216943"/>
                  <a:pt x="-8156" y="5003105"/>
                  <a:pt x="0" y="4667237"/>
                </a:cubicBezTo>
                <a:cubicBezTo>
                  <a:pt x="8156" y="4331369"/>
                  <a:pt x="-33222" y="4166181"/>
                  <a:pt x="0" y="3923184"/>
                </a:cubicBezTo>
                <a:cubicBezTo>
                  <a:pt x="33222" y="3680187"/>
                  <a:pt x="-36218" y="3351577"/>
                  <a:pt x="0" y="3111491"/>
                </a:cubicBezTo>
                <a:cubicBezTo>
                  <a:pt x="36218" y="2871405"/>
                  <a:pt x="21815" y="2742029"/>
                  <a:pt x="0" y="2502721"/>
                </a:cubicBezTo>
                <a:cubicBezTo>
                  <a:pt x="-21815" y="2263413"/>
                  <a:pt x="24938" y="1941461"/>
                  <a:pt x="0" y="1758669"/>
                </a:cubicBezTo>
                <a:cubicBezTo>
                  <a:pt x="-24938" y="1575877"/>
                  <a:pt x="-23313" y="1261119"/>
                  <a:pt x="0" y="1082258"/>
                </a:cubicBezTo>
                <a:cubicBezTo>
                  <a:pt x="23313" y="903397"/>
                  <a:pt x="1265" y="836818"/>
                  <a:pt x="0" y="608770"/>
                </a:cubicBezTo>
                <a:cubicBezTo>
                  <a:pt x="-1265" y="380722"/>
                  <a:pt x="-5672" y="294275"/>
                  <a:pt x="0" y="0"/>
                </a:cubicBezTo>
                <a:close/>
              </a:path>
            </a:pathLst>
          </a:custGeom>
          <a:noFill/>
          <a:ln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sd="1501846826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29" name="رسم 28" descr="دوائر مزخرفه">
            <a:extLst>
              <a:ext uri="{FF2B5EF4-FFF2-40B4-BE49-F238E27FC236}">
                <a16:creationId xmlns:a16="http://schemas.microsoft.com/office/drawing/2014/main" id="{D07618A8-5056-483A-BF1C-F087C37D506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20366" t="20806" r="18816" b="23207"/>
          <a:stretch/>
        </p:blipFill>
        <p:spPr>
          <a:xfrm>
            <a:off x="185692" y="6419526"/>
            <a:ext cx="382345" cy="351980"/>
          </a:xfrm>
          <a:prstGeom prst="rect">
            <a:avLst/>
          </a:prstGeom>
        </p:spPr>
      </p:pic>
      <p:pic>
        <p:nvPicPr>
          <p:cNvPr id="30" name="رسم 29" descr="دوائر مزخرفه">
            <a:extLst>
              <a:ext uri="{FF2B5EF4-FFF2-40B4-BE49-F238E27FC236}">
                <a16:creationId xmlns:a16="http://schemas.microsoft.com/office/drawing/2014/main" id="{71966ED3-284C-6E72-FAED-6777225CB49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20366" t="20806" r="18816" b="23207"/>
          <a:stretch/>
        </p:blipFill>
        <p:spPr>
          <a:xfrm>
            <a:off x="91502" y="5956195"/>
            <a:ext cx="382345" cy="351980"/>
          </a:xfrm>
          <a:prstGeom prst="rect">
            <a:avLst/>
          </a:prstGeom>
        </p:spPr>
      </p:pic>
      <p:pic>
        <p:nvPicPr>
          <p:cNvPr id="32" name="Picture 35" descr="Picture 35">
            <a:extLst>
              <a:ext uri="{FF2B5EF4-FFF2-40B4-BE49-F238E27FC236}">
                <a16:creationId xmlns:a16="http://schemas.microsoft.com/office/drawing/2014/main" id="{880D3864-1640-D8D3-1C8E-0E9E748E2CBC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rcRect l="25258" t="18968" r="24181" b="29679"/>
          <a:stretch/>
        </p:blipFill>
        <p:spPr>
          <a:xfrm>
            <a:off x="51084" y="86494"/>
            <a:ext cx="1033906" cy="1054450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7C0A0BC3-B812-83E1-D45A-449CF90C6A51}"/>
              </a:ext>
            </a:extLst>
          </p:cNvPr>
          <p:cNvSpPr/>
          <p:nvPr/>
        </p:nvSpPr>
        <p:spPr>
          <a:xfrm>
            <a:off x="4611216" y="421735"/>
            <a:ext cx="3202207" cy="637791"/>
          </a:xfrm>
          <a:custGeom>
            <a:avLst/>
            <a:gdLst>
              <a:gd name="connsiteX0" fmla="*/ 0 w 3202207"/>
              <a:gd name="connsiteY0" fmla="*/ 0 h 637791"/>
              <a:gd name="connsiteX1" fmla="*/ 3202207 w 3202207"/>
              <a:gd name="connsiteY1" fmla="*/ 0 h 637791"/>
              <a:gd name="connsiteX2" fmla="*/ 3202207 w 3202207"/>
              <a:gd name="connsiteY2" fmla="*/ 637791 h 637791"/>
              <a:gd name="connsiteX3" fmla="*/ 0 w 3202207"/>
              <a:gd name="connsiteY3" fmla="*/ 637791 h 637791"/>
              <a:gd name="connsiteX4" fmla="*/ 0 w 3202207"/>
              <a:gd name="connsiteY4" fmla="*/ 0 h 6377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02207" h="637791" fill="none" extrusionOk="0">
                <a:moveTo>
                  <a:pt x="0" y="0"/>
                </a:moveTo>
                <a:cubicBezTo>
                  <a:pt x="423615" y="-2804"/>
                  <a:pt x="2877340" y="60695"/>
                  <a:pt x="3202207" y="0"/>
                </a:cubicBezTo>
                <a:cubicBezTo>
                  <a:pt x="3227895" y="170600"/>
                  <a:pt x="3244132" y="404468"/>
                  <a:pt x="3202207" y="637791"/>
                </a:cubicBezTo>
                <a:cubicBezTo>
                  <a:pt x="2124265" y="601798"/>
                  <a:pt x="1088088" y="570535"/>
                  <a:pt x="0" y="637791"/>
                </a:cubicBezTo>
                <a:cubicBezTo>
                  <a:pt x="-43155" y="393489"/>
                  <a:pt x="43684" y="151247"/>
                  <a:pt x="0" y="0"/>
                </a:cubicBezTo>
                <a:close/>
              </a:path>
              <a:path w="3202207" h="637791" stroke="0" extrusionOk="0">
                <a:moveTo>
                  <a:pt x="0" y="0"/>
                </a:moveTo>
                <a:cubicBezTo>
                  <a:pt x="1364428" y="-77793"/>
                  <a:pt x="1798941" y="102267"/>
                  <a:pt x="3202207" y="0"/>
                </a:cubicBezTo>
                <a:cubicBezTo>
                  <a:pt x="3215460" y="251936"/>
                  <a:pt x="3149181" y="362660"/>
                  <a:pt x="3202207" y="637791"/>
                </a:cubicBezTo>
                <a:cubicBezTo>
                  <a:pt x="2258134" y="806567"/>
                  <a:pt x="1254379" y="618626"/>
                  <a:pt x="0" y="637791"/>
                </a:cubicBezTo>
                <a:cubicBezTo>
                  <a:pt x="-35546" y="429777"/>
                  <a:pt x="26719" y="283876"/>
                  <a:pt x="0" y="0"/>
                </a:cubicBezTo>
                <a:close/>
              </a:path>
            </a:pathLst>
          </a:custGeom>
          <a:solidFill>
            <a:srgbClr val="FFC000"/>
          </a:solidFill>
          <a:ln>
            <a:solidFill>
              <a:schemeClr val="bg1">
                <a:lumMod val="85000"/>
              </a:schemeClr>
            </a:solidFill>
            <a:extLst>
              <a:ext uri="{C807C97D-BFC1-408E-A445-0C87EB9F89A2}">
                <ask:lineSketchStyleProps xmlns:ask="http://schemas.microsoft.com/office/drawing/2018/sketchyshapes" sd="1190618089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القيمة المطلقة</a:t>
            </a:r>
          </a:p>
        </p:txBody>
      </p:sp>
      <p:sp>
        <p:nvSpPr>
          <p:cNvPr id="16" name="مستطيل 15">
            <a:extLst>
              <a:ext uri="{FF2B5EF4-FFF2-40B4-BE49-F238E27FC236}">
                <a16:creationId xmlns:a16="http://schemas.microsoft.com/office/drawing/2014/main" id="{3D3B375D-95A9-096E-EAFD-0BE402899CED}"/>
              </a:ext>
            </a:extLst>
          </p:cNvPr>
          <p:cNvSpPr/>
          <p:nvPr/>
        </p:nvSpPr>
        <p:spPr>
          <a:xfrm>
            <a:off x="1007929" y="5080299"/>
            <a:ext cx="840605" cy="6487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مربع نص 3">
            <a:extLst>
              <a:ext uri="{FF2B5EF4-FFF2-40B4-BE49-F238E27FC236}">
                <a16:creationId xmlns:a16="http://schemas.microsoft.com/office/drawing/2014/main" id="{8C4348EE-8246-7AAC-4A71-2F83A0E1B00F}"/>
              </a:ext>
            </a:extLst>
          </p:cNvPr>
          <p:cNvSpPr txBox="1"/>
          <p:nvPr/>
        </p:nvSpPr>
        <p:spPr>
          <a:xfrm>
            <a:off x="1452308" y="1627619"/>
            <a:ext cx="9243108" cy="523220"/>
          </a:xfrm>
          <a:custGeom>
            <a:avLst/>
            <a:gdLst>
              <a:gd name="connsiteX0" fmla="*/ 0 w 9243108"/>
              <a:gd name="connsiteY0" fmla="*/ 0 h 523220"/>
              <a:gd name="connsiteX1" fmla="*/ 752653 w 9243108"/>
              <a:gd name="connsiteY1" fmla="*/ 0 h 523220"/>
              <a:gd name="connsiteX2" fmla="*/ 1412875 w 9243108"/>
              <a:gd name="connsiteY2" fmla="*/ 0 h 523220"/>
              <a:gd name="connsiteX3" fmla="*/ 1888235 w 9243108"/>
              <a:gd name="connsiteY3" fmla="*/ 0 h 523220"/>
              <a:gd name="connsiteX4" fmla="*/ 2640888 w 9243108"/>
              <a:gd name="connsiteY4" fmla="*/ 0 h 523220"/>
              <a:gd name="connsiteX5" fmla="*/ 3393541 w 9243108"/>
              <a:gd name="connsiteY5" fmla="*/ 0 h 523220"/>
              <a:gd name="connsiteX6" fmla="*/ 3961332 w 9243108"/>
              <a:gd name="connsiteY6" fmla="*/ 0 h 523220"/>
              <a:gd name="connsiteX7" fmla="*/ 4621554 w 9243108"/>
              <a:gd name="connsiteY7" fmla="*/ 0 h 523220"/>
              <a:gd name="connsiteX8" fmla="*/ 5096914 w 9243108"/>
              <a:gd name="connsiteY8" fmla="*/ 0 h 523220"/>
              <a:gd name="connsiteX9" fmla="*/ 5479843 w 9243108"/>
              <a:gd name="connsiteY9" fmla="*/ 0 h 523220"/>
              <a:gd name="connsiteX10" fmla="*/ 6047634 w 9243108"/>
              <a:gd name="connsiteY10" fmla="*/ 0 h 523220"/>
              <a:gd name="connsiteX11" fmla="*/ 6615424 w 9243108"/>
              <a:gd name="connsiteY11" fmla="*/ 0 h 523220"/>
              <a:gd name="connsiteX12" fmla="*/ 7090784 w 9243108"/>
              <a:gd name="connsiteY12" fmla="*/ 0 h 523220"/>
              <a:gd name="connsiteX13" fmla="*/ 7751006 w 9243108"/>
              <a:gd name="connsiteY13" fmla="*/ 0 h 523220"/>
              <a:gd name="connsiteX14" fmla="*/ 8596090 w 9243108"/>
              <a:gd name="connsiteY14" fmla="*/ 0 h 523220"/>
              <a:gd name="connsiteX15" fmla="*/ 9243108 w 9243108"/>
              <a:gd name="connsiteY15" fmla="*/ 0 h 523220"/>
              <a:gd name="connsiteX16" fmla="*/ 9243108 w 9243108"/>
              <a:gd name="connsiteY16" fmla="*/ 523220 h 523220"/>
              <a:gd name="connsiteX17" fmla="*/ 8490455 w 9243108"/>
              <a:gd name="connsiteY17" fmla="*/ 523220 h 523220"/>
              <a:gd name="connsiteX18" fmla="*/ 7922664 w 9243108"/>
              <a:gd name="connsiteY18" fmla="*/ 523220 h 523220"/>
              <a:gd name="connsiteX19" fmla="*/ 7447304 w 9243108"/>
              <a:gd name="connsiteY19" fmla="*/ 523220 h 523220"/>
              <a:gd name="connsiteX20" fmla="*/ 6694651 w 9243108"/>
              <a:gd name="connsiteY20" fmla="*/ 523220 h 523220"/>
              <a:gd name="connsiteX21" fmla="*/ 5941998 w 9243108"/>
              <a:gd name="connsiteY21" fmla="*/ 523220 h 523220"/>
              <a:gd name="connsiteX22" fmla="*/ 5466638 w 9243108"/>
              <a:gd name="connsiteY22" fmla="*/ 523220 h 523220"/>
              <a:gd name="connsiteX23" fmla="*/ 4898847 w 9243108"/>
              <a:gd name="connsiteY23" fmla="*/ 523220 h 523220"/>
              <a:gd name="connsiteX24" fmla="*/ 4146194 w 9243108"/>
              <a:gd name="connsiteY24" fmla="*/ 523220 h 523220"/>
              <a:gd name="connsiteX25" fmla="*/ 3763265 w 9243108"/>
              <a:gd name="connsiteY25" fmla="*/ 523220 h 523220"/>
              <a:gd name="connsiteX26" fmla="*/ 3380337 w 9243108"/>
              <a:gd name="connsiteY26" fmla="*/ 523220 h 523220"/>
              <a:gd name="connsiteX27" fmla="*/ 2997408 w 9243108"/>
              <a:gd name="connsiteY27" fmla="*/ 523220 h 523220"/>
              <a:gd name="connsiteX28" fmla="*/ 2337186 w 9243108"/>
              <a:gd name="connsiteY28" fmla="*/ 523220 h 523220"/>
              <a:gd name="connsiteX29" fmla="*/ 1676964 w 9243108"/>
              <a:gd name="connsiteY29" fmla="*/ 523220 h 523220"/>
              <a:gd name="connsiteX30" fmla="*/ 1109173 w 9243108"/>
              <a:gd name="connsiteY30" fmla="*/ 523220 h 523220"/>
              <a:gd name="connsiteX31" fmla="*/ 726244 w 9243108"/>
              <a:gd name="connsiteY31" fmla="*/ 523220 h 523220"/>
              <a:gd name="connsiteX32" fmla="*/ 0 w 9243108"/>
              <a:gd name="connsiteY32" fmla="*/ 523220 h 523220"/>
              <a:gd name="connsiteX33" fmla="*/ 0 w 9243108"/>
              <a:gd name="connsiteY33" fmla="*/ 0 h 523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9243108" h="523220" fill="none" extrusionOk="0">
                <a:moveTo>
                  <a:pt x="0" y="0"/>
                </a:moveTo>
                <a:cubicBezTo>
                  <a:pt x="347900" y="35169"/>
                  <a:pt x="529485" y="-32443"/>
                  <a:pt x="752653" y="0"/>
                </a:cubicBezTo>
                <a:cubicBezTo>
                  <a:pt x="975821" y="32443"/>
                  <a:pt x="1244753" y="24530"/>
                  <a:pt x="1412875" y="0"/>
                </a:cubicBezTo>
                <a:cubicBezTo>
                  <a:pt x="1580997" y="-24530"/>
                  <a:pt x="1674364" y="-18092"/>
                  <a:pt x="1888235" y="0"/>
                </a:cubicBezTo>
                <a:cubicBezTo>
                  <a:pt x="2102106" y="18092"/>
                  <a:pt x="2467950" y="-19162"/>
                  <a:pt x="2640888" y="0"/>
                </a:cubicBezTo>
                <a:cubicBezTo>
                  <a:pt x="2813826" y="19162"/>
                  <a:pt x="3034551" y="-35358"/>
                  <a:pt x="3393541" y="0"/>
                </a:cubicBezTo>
                <a:cubicBezTo>
                  <a:pt x="3752531" y="35358"/>
                  <a:pt x="3680299" y="24431"/>
                  <a:pt x="3961332" y="0"/>
                </a:cubicBezTo>
                <a:cubicBezTo>
                  <a:pt x="4242365" y="-24431"/>
                  <a:pt x="4307365" y="-25961"/>
                  <a:pt x="4621554" y="0"/>
                </a:cubicBezTo>
                <a:cubicBezTo>
                  <a:pt x="4935743" y="25961"/>
                  <a:pt x="4928856" y="9143"/>
                  <a:pt x="5096914" y="0"/>
                </a:cubicBezTo>
                <a:cubicBezTo>
                  <a:pt x="5264972" y="-9143"/>
                  <a:pt x="5324579" y="2958"/>
                  <a:pt x="5479843" y="0"/>
                </a:cubicBezTo>
                <a:cubicBezTo>
                  <a:pt x="5635107" y="-2958"/>
                  <a:pt x="5779977" y="5018"/>
                  <a:pt x="6047634" y="0"/>
                </a:cubicBezTo>
                <a:cubicBezTo>
                  <a:pt x="6315291" y="-5018"/>
                  <a:pt x="6425674" y="4081"/>
                  <a:pt x="6615424" y="0"/>
                </a:cubicBezTo>
                <a:cubicBezTo>
                  <a:pt x="6805174" y="-4081"/>
                  <a:pt x="6904987" y="6132"/>
                  <a:pt x="7090784" y="0"/>
                </a:cubicBezTo>
                <a:cubicBezTo>
                  <a:pt x="7276581" y="-6132"/>
                  <a:pt x="7439958" y="7906"/>
                  <a:pt x="7751006" y="0"/>
                </a:cubicBezTo>
                <a:cubicBezTo>
                  <a:pt x="8062054" y="-7906"/>
                  <a:pt x="8403377" y="-11573"/>
                  <a:pt x="8596090" y="0"/>
                </a:cubicBezTo>
                <a:cubicBezTo>
                  <a:pt x="8788803" y="11573"/>
                  <a:pt x="9035629" y="-8964"/>
                  <a:pt x="9243108" y="0"/>
                </a:cubicBezTo>
                <a:cubicBezTo>
                  <a:pt x="9246853" y="218252"/>
                  <a:pt x="9249441" y="283895"/>
                  <a:pt x="9243108" y="523220"/>
                </a:cubicBezTo>
                <a:cubicBezTo>
                  <a:pt x="9032836" y="507600"/>
                  <a:pt x="8774921" y="497566"/>
                  <a:pt x="8490455" y="523220"/>
                </a:cubicBezTo>
                <a:cubicBezTo>
                  <a:pt x="8205989" y="548874"/>
                  <a:pt x="8162041" y="495025"/>
                  <a:pt x="7922664" y="523220"/>
                </a:cubicBezTo>
                <a:cubicBezTo>
                  <a:pt x="7683287" y="551415"/>
                  <a:pt x="7624711" y="544432"/>
                  <a:pt x="7447304" y="523220"/>
                </a:cubicBezTo>
                <a:cubicBezTo>
                  <a:pt x="7269897" y="502008"/>
                  <a:pt x="6994812" y="525023"/>
                  <a:pt x="6694651" y="523220"/>
                </a:cubicBezTo>
                <a:cubicBezTo>
                  <a:pt x="6394490" y="521417"/>
                  <a:pt x="6307228" y="519263"/>
                  <a:pt x="5941998" y="523220"/>
                </a:cubicBezTo>
                <a:cubicBezTo>
                  <a:pt x="5576768" y="527177"/>
                  <a:pt x="5643496" y="523079"/>
                  <a:pt x="5466638" y="523220"/>
                </a:cubicBezTo>
                <a:cubicBezTo>
                  <a:pt x="5289780" y="523361"/>
                  <a:pt x="5088114" y="510445"/>
                  <a:pt x="4898847" y="523220"/>
                </a:cubicBezTo>
                <a:cubicBezTo>
                  <a:pt x="4709580" y="535995"/>
                  <a:pt x="4429469" y="523331"/>
                  <a:pt x="4146194" y="523220"/>
                </a:cubicBezTo>
                <a:cubicBezTo>
                  <a:pt x="3862919" y="523109"/>
                  <a:pt x="3871853" y="518523"/>
                  <a:pt x="3763265" y="523220"/>
                </a:cubicBezTo>
                <a:cubicBezTo>
                  <a:pt x="3654677" y="527917"/>
                  <a:pt x="3491421" y="515088"/>
                  <a:pt x="3380337" y="523220"/>
                </a:cubicBezTo>
                <a:cubicBezTo>
                  <a:pt x="3269253" y="531352"/>
                  <a:pt x="3119725" y="527885"/>
                  <a:pt x="2997408" y="523220"/>
                </a:cubicBezTo>
                <a:cubicBezTo>
                  <a:pt x="2875091" y="518555"/>
                  <a:pt x="2506435" y="503282"/>
                  <a:pt x="2337186" y="523220"/>
                </a:cubicBezTo>
                <a:cubicBezTo>
                  <a:pt x="2167937" y="543158"/>
                  <a:pt x="1835722" y="496429"/>
                  <a:pt x="1676964" y="523220"/>
                </a:cubicBezTo>
                <a:cubicBezTo>
                  <a:pt x="1518206" y="550011"/>
                  <a:pt x="1270087" y="495473"/>
                  <a:pt x="1109173" y="523220"/>
                </a:cubicBezTo>
                <a:cubicBezTo>
                  <a:pt x="948259" y="550967"/>
                  <a:pt x="846202" y="514888"/>
                  <a:pt x="726244" y="523220"/>
                </a:cubicBezTo>
                <a:cubicBezTo>
                  <a:pt x="606286" y="531552"/>
                  <a:pt x="343305" y="507396"/>
                  <a:pt x="0" y="523220"/>
                </a:cubicBezTo>
                <a:cubicBezTo>
                  <a:pt x="-7081" y="404951"/>
                  <a:pt x="-23948" y="135123"/>
                  <a:pt x="0" y="0"/>
                </a:cubicBezTo>
                <a:close/>
              </a:path>
              <a:path w="9243108" h="523220" stroke="0" extrusionOk="0">
                <a:moveTo>
                  <a:pt x="0" y="0"/>
                </a:moveTo>
                <a:cubicBezTo>
                  <a:pt x="234353" y="2497"/>
                  <a:pt x="325650" y="-1578"/>
                  <a:pt x="567791" y="0"/>
                </a:cubicBezTo>
                <a:cubicBezTo>
                  <a:pt x="809932" y="1578"/>
                  <a:pt x="798662" y="1896"/>
                  <a:pt x="950720" y="0"/>
                </a:cubicBezTo>
                <a:cubicBezTo>
                  <a:pt x="1102778" y="-1896"/>
                  <a:pt x="1215724" y="-13440"/>
                  <a:pt x="1426080" y="0"/>
                </a:cubicBezTo>
                <a:cubicBezTo>
                  <a:pt x="1636436" y="13440"/>
                  <a:pt x="1723873" y="-721"/>
                  <a:pt x="1993870" y="0"/>
                </a:cubicBezTo>
                <a:cubicBezTo>
                  <a:pt x="2263867" y="721"/>
                  <a:pt x="2233715" y="1649"/>
                  <a:pt x="2376799" y="0"/>
                </a:cubicBezTo>
                <a:cubicBezTo>
                  <a:pt x="2519883" y="-1649"/>
                  <a:pt x="2834852" y="-16489"/>
                  <a:pt x="3037021" y="0"/>
                </a:cubicBezTo>
                <a:cubicBezTo>
                  <a:pt x="3239190" y="16489"/>
                  <a:pt x="3482311" y="-22582"/>
                  <a:pt x="3697243" y="0"/>
                </a:cubicBezTo>
                <a:cubicBezTo>
                  <a:pt x="3912175" y="22582"/>
                  <a:pt x="3989317" y="-10299"/>
                  <a:pt x="4080172" y="0"/>
                </a:cubicBezTo>
                <a:cubicBezTo>
                  <a:pt x="4171027" y="10299"/>
                  <a:pt x="4327068" y="15727"/>
                  <a:pt x="4555532" y="0"/>
                </a:cubicBezTo>
                <a:cubicBezTo>
                  <a:pt x="4783996" y="-15727"/>
                  <a:pt x="4948799" y="-10975"/>
                  <a:pt x="5215754" y="0"/>
                </a:cubicBezTo>
                <a:cubicBezTo>
                  <a:pt x="5482709" y="10975"/>
                  <a:pt x="5716694" y="-13903"/>
                  <a:pt x="5875976" y="0"/>
                </a:cubicBezTo>
                <a:cubicBezTo>
                  <a:pt x="6035258" y="13903"/>
                  <a:pt x="6450256" y="2202"/>
                  <a:pt x="6628629" y="0"/>
                </a:cubicBezTo>
                <a:cubicBezTo>
                  <a:pt x="6807002" y="-2202"/>
                  <a:pt x="6931142" y="-1572"/>
                  <a:pt x="7103989" y="0"/>
                </a:cubicBezTo>
                <a:cubicBezTo>
                  <a:pt x="7276836" y="1572"/>
                  <a:pt x="7533859" y="-663"/>
                  <a:pt x="7856642" y="0"/>
                </a:cubicBezTo>
                <a:cubicBezTo>
                  <a:pt x="8179425" y="663"/>
                  <a:pt x="8797899" y="-9219"/>
                  <a:pt x="9243108" y="0"/>
                </a:cubicBezTo>
                <a:cubicBezTo>
                  <a:pt x="9225535" y="220441"/>
                  <a:pt x="9243006" y="275239"/>
                  <a:pt x="9243108" y="523220"/>
                </a:cubicBezTo>
                <a:cubicBezTo>
                  <a:pt x="8906034" y="563396"/>
                  <a:pt x="8602971" y="497698"/>
                  <a:pt x="8398024" y="523220"/>
                </a:cubicBezTo>
                <a:cubicBezTo>
                  <a:pt x="8193077" y="548742"/>
                  <a:pt x="7815647" y="556634"/>
                  <a:pt x="7552940" y="523220"/>
                </a:cubicBezTo>
                <a:cubicBezTo>
                  <a:pt x="7290233" y="489806"/>
                  <a:pt x="7159907" y="547617"/>
                  <a:pt x="6800287" y="523220"/>
                </a:cubicBezTo>
                <a:cubicBezTo>
                  <a:pt x="6440667" y="498823"/>
                  <a:pt x="6507584" y="501250"/>
                  <a:pt x="6232496" y="523220"/>
                </a:cubicBezTo>
                <a:cubicBezTo>
                  <a:pt x="5957408" y="545190"/>
                  <a:pt x="6040419" y="509874"/>
                  <a:pt x="5849567" y="523220"/>
                </a:cubicBezTo>
                <a:cubicBezTo>
                  <a:pt x="5658715" y="536566"/>
                  <a:pt x="5181337" y="518344"/>
                  <a:pt x="5004483" y="523220"/>
                </a:cubicBezTo>
                <a:cubicBezTo>
                  <a:pt x="4827629" y="528096"/>
                  <a:pt x="4609278" y="524889"/>
                  <a:pt x="4251830" y="523220"/>
                </a:cubicBezTo>
                <a:cubicBezTo>
                  <a:pt x="3894382" y="521551"/>
                  <a:pt x="3714204" y="494367"/>
                  <a:pt x="3499177" y="523220"/>
                </a:cubicBezTo>
                <a:cubicBezTo>
                  <a:pt x="3284150" y="552073"/>
                  <a:pt x="3037841" y="531496"/>
                  <a:pt x="2654092" y="523220"/>
                </a:cubicBezTo>
                <a:cubicBezTo>
                  <a:pt x="2270343" y="514944"/>
                  <a:pt x="2034244" y="535757"/>
                  <a:pt x="1809008" y="523220"/>
                </a:cubicBezTo>
                <a:cubicBezTo>
                  <a:pt x="1583772" y="510683"/>
                  <a:pt x="1268569" y="496927"/>
                  <a:pt x="963924" y="523220"/>
                </a:cubicBezTo>
                <a:cubicBezTo>
                  <a:pt x="659279" y="549513"/>
                  <a:pt x="299464" y="489412"/>
                  <a:pt x="0" y="523220"/>
                </a:cubicBezTo>
                <a:cubicBezTo>
                  <a:pt x="-23301" y="338549"/>
                  <a:pt x="-23522" y="252178"/>
                  <a:pt x="0" y="0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>
            <a:solidFill>
              <a:schemeClr val="bg1">
                <a:lumMod val="85000"/>
              </a:schemeClr>
            </a:solidFill>
            <a:extLst>
              <a:ext uri="{C807C97D-BFC1-408E-A445-0C87EB9F89A2}">
                <ask:lineSketchStyleProps xmlns:ask="http://schemas.microsoft.com/office/drawing/2018/sketchyshapes" sd="15045338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ctr"/>
            <a:r>
              <a:rPr lang="ar-SA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القيمة المطلقة لعدد هي المسافة بين ذلك العدد والصفر على خط الأعداد</a:t>
            </a:r>
          </a:p>
        </p:txBody>
      </p:sp>
      <p:grpSp>
        <p:nvGrpSpPr>
          <p:cNvPr id="5" name="مجموعة 4">
            <a:extLst>
              <a:ext uri="{FF2B5EF4-FFF2-40B4-BE49-F238E27FC236}">
                <a16:creationId xmlns:a16="http://schemas.microsoft.com/office/drawing/2014/main" id="{4D03BE73-7383-F9DA-0292-FCDC90E399E4}"/>
              </a:ext>
            </a:extLst>
          </p:cNvPr>
          <p:cNvGrpSpPr/>
          <p:nvPr/>
        </p:nvGrpSpPr>
        <p:grpSpPr>
          <a:xfrm>
            <a:off x="1452308" y="4860880"/>
            <a:ext cx="9079648" cy="855572"/>
            <a:chOff x="2069526" y="4499658"/>
            <a:chExt cx="9079648" cy="855572"/>
          </a:xfrm>
        </p:grpSpPr>
        <p:cxnSp>
          <p:nvCxnSpPr>
            <p:cNvPr id="6" name="رابط كسهم مستقيم 5">
              <a:extLst>
                <a:ext uri="{FF2B5EF4-FFF2-40B4-BE49-F238E27FC236}">
                  <a16:creationId xmlns:a16="http://schemas.microsoft.com/office/drawing/2014/main" id="{0D92F280-01C8-E3DD-D54A-DC88E3E7C05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069526" y="4628684"/>
              <a:ext cx="9079648" cy="0"/>
            </a:xfrm>
            <a:prstGeom prst="straightConnector1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رابط مستقيم 7">
              <a:extLst>
                <a:ext uri="{FF2B5EF4-FFF2-40B4-BE49-F238E27FC236}">
                  <a16:creationId xmlns:a16="http://schemas.microsoft.com/office/drawing/2014/main" id="{A427166A-2ED1-F78B-E6C9-8BE9957B64EB}"/>
                </a:ext>
              </a:extLst>
            </p:cNvPr>
            <p:cNvCxnSpPr/>
            <p:nvPr/>
          </p:nvCxnSpPr>
          <p:spPr>
            <a:xfrm>
              <a:off x="6635916" y="4499658"/>
              <a:ext cx="0" cy="269271"/>
            </a:xfrm>
            <a:prstGeom prst="line">
              <a:avLst/>
            </a:prstGeom>
            <a:ln w="3810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مستطيل 9">
              <a:extLst>
                <a:ext uri="{FF2B5EF4-FFF2-40B4-BE49-F238E27FC236}">
                  <a16:creationId xmlns:a16="http://schemas.microsoft.com/office/drawing/2014/main" id="{A26436C2-3DFD-88F0-2DC7-8D22971DFC68}"/>
                </a:ext>
              </a:extLst>
            </p:cNvPr>
            <p:cNvSpPr/>
            <p:nvPr/>
          </p:nvSpPr>
          <p:spPr>
            <a:xfrm>
              <a:off x="6355425" y="4764177"/>
              <a:ext cx="611469" cy="54415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ar-SA" sz="440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0</a:t>
              </a:r>
            </a:p>
          </p:txBody>
        </p:sp>
        <p:cxnSp>
          <p:nvCxnSpPr>
            <p:cNvPr id="12" name="رابط مستقيم 11">
              <a:extLst>
                <a:ext uri="{FF2B5EF4-FFF2-40B4-BE49-F238E27FC236}">
                  <a16:creationId xmlns:a16="http://schemas.microsoft.com/office/drawing/2014/main" id="{2FB388EC-324F-9E82-8CB5-9B2465605FDE}"/>
                </a:ext>
              </a:extLst>
            </p:cNvPr>
            <p:cNvCxnSpPr/>
            <p:nvPr/>
          </p:nvCxnSpPr>
          <p:spPr>
            <a:xfrm>
              <a:off x="7312599" y="4507060"/>
              <a:ext cx="0" cy="269271"/>
            </a:xfrm>
            <a:prstGeom prst="line">
              <a:avLst/>
            </a:prstGeom>
            <a:ln w="3810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مستطيل 12">
              <a:extLst>
                <a:ext uri="{FF2B5EF4-FFF2-40B4-BE49-F238E27FC236}">
                  <a16:creationId xmlns:a16="http://schemas.microsoft.com/office/drawing/2014/main" id="{9087AFB8-3E7F-B184-B28C-9E2F45C2AE91}"/>
                </a:ext>
              </a:extLst>
            </p:cNvPr>
            <p:cNvSpPr/>
            <p:nvPr/>
          </p:nvSpPr>
          <p:spPr>
            <a:xfrm>
              <a:off x="6966894" y="4765034"/>
              <a:ext cx="675283" cy="54415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ar-SA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1</a:t>
              </a:r>
            </a:p>
          </p:txBody>
        </p:sp>
        <p:cxnSp>
          <p:nvCxnSpPr>
            <p:cNvPr id="14" name="رابط مستقيم 13">
              <a:extLst>
                <a:ext uri="{FF2B5EF4-FFF2-40B4-BE49-F238E27FC236}">
                  <a16:creationId xmlns:a16="http://schemas.microsoft.com/office/drawing/2014/main" id="{5E7D44ED-1CF3-CCA0-22CE-B77C7316CAD1}"/>
                </a:ext>
              </a:extLst>
            </p:cNvPr>
            <p:cNvCxnSpPr/>
            <p:nvPr/>
          </p:nvCxnSpPr>
          <p:spPr>
            <a:xfrm>
              <a:off x="8035970" y="4518357"/>
              <a:ext cx="0" cy="269271"/>
            </a:xfrm>
            <a:prstGeom prst="line">
              <a:avLst/>
            </a:prstGeom>
            <a:ln w="3810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مستطيل 25">
              <a:extLst>
                <a:ext uri="{FF2B5EF4-FFF2-40B4-BE49-F238E27FC236}">
                  <a16:creationId xmlns:a16="http://schemas.microsoft.com/office/drawing/2014/main" id="{AE52F0EF-7C6F-4753-FB43-37ADDF50E929}"/>
                </a:ext>
              </a:extLst>
            </p:cNvPr>
            <p:cNvSpPr/>
            <p:nvPr/>
          </p:nvSpPr>
          <p:spPr>
            <a:xfrm>
              <a:off x="7690265" y="4776331"/>
              <a:ext cx="675283" cy="54415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ar-SA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2</a:t>
              </a:r>
            </a:p>
          </p:txBody>
        </p:sp>
        <p:cxnSp>
          <p:nvCxnSpPr>
            <p:cNvPr id="28" name="رابط مستقيم 27">
              <a:extLst>
                <a:ext uri="{FF2B5EF4-FFF2-40B4-BE49-F238E27FC236}">
                  <a16:creationId xmlns:a16="http://schemas.microsoft.com/office/drawing/2014/main" id="{4B3DC124-3C69-1926-C61E-959B5DA00043}"/>
                </a:ext>
              </a:extLst>
            </p:cNvPr>
            <p:cNvCxnSpPr/>
            <p:nvPr/>
          </p:nvCxnSpPr>
          <p:spPr>
            <a:xfrm>
              <a:off x="8775172" y="4529654"/>
              <a:ext cx="0" cy="269271"/>
            </a:xfrm>
            <a:prstGeom prst="line">
              <a:avLst/>
            </a:prstGeom>
            <a:ln w="3810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مستطيل 30">
              <a:extLst>
                <a:ext uri="{FF2B5EF4-FFF2-40B4-BE49-F238E27FC236}">
                  <a16:creationId xmlns:a16="http://schemas.microsoft.com/office/drawing/2014/main" id="{11CC7DA1-A8F8-BFEB-C373-93081AEB0E73}"/>
                </a:ext>
              </a:extLst>
            </p:cNvPr>
            <p:cNvSpPr/>
            <p:nvPr/>
          </p:nvSpPr>
          <p:spPr>
            <a:xfrm>
              <a:off x="8429467" y="4787628"/>
              <a:ext cx="675283" cy="54415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ar-SA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3</a:t>
              </a:r>
            </a:p>
          </p:txBody>
        </p:sp>
        <p:cxnSp>
          <p:nvCxnSpPr>
            <p:cNvPr id="33" name="رابط مستقيم 32">
              <a:extLst>
                <a:ext uri="{FF2B5EF4-FFF2-40B4-BE49-F238E27FC236}">
                  <a16:creationId xmlns:a16="http://schemas.microsoft.com/office/drawing/2014/main" id="{171267D4-DBA6-BBF8-35AF-DA4226AD48B2}"/>
                </a:ext>
              </a:extLst>
            </p:cNvPr>
            <p:cNvCxnSpPr/>
            <p:nvPr/>
          </p:nvCxnSpPr>
          <p:spPr>
            <a:xfrm>
              <a:off x="9449159" y="4518357"/>
              <a:ext cx="0" cy="269271"/>
            </a:xfrm>
            <a:prstGeom prst="line">
              <a:avLst/>
            </a:prstGeom>
            <a:ln w="3810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مستطيل 38">
              <a:extLst>
                <a:ext uri="{FF2B5EF4-FFF2-40B4-BE49-F238E27FC236}">
                  <a16:creationId xmlns:a16="http://schemas.microsoft.com/office/drawing/2014/main" id="{4B596999-4F06-CE19-F6D8-D5E2BA769B4B}"/>
                </a:ext>
              </a:extLst>
            </p:cNvPr>
            <p:cNvSpPr/>
            <p:nvPr/>
          </p:nvSpPr>
          <p:spPr>
            <a:xfrm>
              <a:off x="9103454" y="4776331"/>
              <a:ext cx="675283" cy="54415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ar-SA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4</a:t>
              </a:r>
            </a:p>
          </p:txBody>
        </p:sp>
        <p:cxnSp>
          <p:nvCxnSpPr>
            <p:cNvPr id="40" name="رابط مستقيم 39">
              <a:extLst>
                <a:ext uri="{FF2B5EF4-FFF2-40B4-BE49-F238E27FC236}">
                  <a16:creationId xmlns:a16="http://schemas.microsoft.com/office/drawing/2014/main" id="{FEB0689C-6772-92FB-8144-053E8DFF107B}"/>
                </a:ext>
              </a:extLst>
            </p:cNvPr>
            <p:cNvCxnSpPr/>
            <p:nvPr/>
          </p:nvCxnSpPr>
          <p:spPr>
            <a:xfrm>
              <a:off x="10120690" y="4518357"/>
              <a:ext cx="0" cy="269271"/>
            </a:xfrm>
            <a:prstGeom prst="line">
              <a:avLst/>
            </a:prstGeom>
            <a:ln w="3810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348236F4-4419-D3A3-3CA2-B7514BC9476F}"/>
                </a:ext>
              </a:extLst>
            </p:cNvPr>
            <p:cNvSpPr/>
            <p:nvPr/>
          </p:nvSpPr>
          <p:spPr>
            <a:xfrm>
              <a:off x="9769376" y="4764177"/>
              <a:ext cx="675283" cy="54415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ar-SA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5</a:t>
              </a:r>
            </a:p>
          </p:txBody>
        </p:sp>
        <p:cxnSp>
          <p:nvCxnSpPr>
            <p:cNvPr id="42" name="رابط مستقيم 41">
              <a:extLst>
                <a:ext uri="{FF2B5EF4-FFF2-40B4-BE49-F238E27FC236}">
                  <a16:creationId xmlns:a16="http://schemas.microsoft.com/office/drawing/2014/main" id="{A7534FC2-DDD4-168C-7626-C63C0D0B396C}"/>
                </a:ext>
              </a:extLst>
            </p:cNvPr>
            <p:cNvCxnSpPr/>
            <p:nvPr/>
          </p:nvCxnSpPr>
          <p:spPr>
            <a:xfrm>
              <a:off x="3075621" y="4530511"/>
              <a:ext cx="0" cy="26927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مستطيل 42">
              <a:extLst>
                <a:ext uri="{FF2B5EF4-FFF2-40B4-BE49-F238E27FC236}">
                  <a16:creationId xmlns:a16="http://schemas.microsoft.com/office/drawing/2014/main" id="{2699C4AF-3632-91CD-D465-CDCFB497AFAD}"/>
                </a:ext>
              </a:extLst>
            </p:cNvPr>
            <p:cNvSpPr/>
            <p:nvPr/>
          </p:nvSpPr>
          <p:spPr>
            <a:xfrm>
              <a:off x="2729916" y="4788485"/>
              <a:ext cx="675283" cy="54415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ar-SA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-5</a:t>
              </a:r>
            </a:p>
          </p:txBody>
        </p:sp>
        <p:cxnSp>
          <p:nvCxnSpPr>
            <p:cNvPr id="44" name="رابط مستقيم 43">
              <a:extLst>
                <a:ext uri="{FF2B5EF4-FFF2-40B4-BE49-F238E27FC236}">
                  <a16:creationId xmlns:a16="http://schemas.microsoft.com/office/drawing/2014/main" id="{AC350BF9-837F-2B6B-3E46-120CDE543001}"/>
                </a:ext>
              </a:extLst>
            </p:cNvPr>
            <p:cNvCxnSpPr/>
            <p:nvPr/>
          </p:nvCxnSpPr>
          <p:spPr>
            <a:xfrm>
              <a:off x="3787773" y="4518357"/>
              <a:ext cx="0" cy="26927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مستطيل 44">
              <a:extLst>
                <a:ext uri="{FF2B5EF4-FFF2-40B4-BE49-F238E27FC236}">
                  <a16:creationId xmlns:a16="http://schemas.microsoft.com/office/drawing/2014/main" id="{C4C1AC56-DD36-BB8D-2837-3765151C9343}"/>
                </a:ext>
              </a:extLst>
            </p:cNvPr>
            <p:cNvSpPr/>
            <p:nvPr/>
          </p:nvSpPr>
          <p:spPr>
            <a:xfrm>
              <a:off x="3453287" y="4799782"/>
              <a:ext cx="675283" cy="54415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ar-SA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-4</a:t>
              </a:r>
            </a:p>
          </p:txBody>
        </p:sp>
        <p:cxnSp>
          <p:nvCxnSpPr>
            <p:cNvPr id="46" name="رابط مستقيم 45">
              <a:extLst>
                <a:ext uri="{FF2B5EF4-FFF2-40B4-BE49-F238E27FC236}">
                  <a16:creationId xmlns:a16="http://schemas.microsoft.com/office/drawing/2014/main" id="{424AABBC-7BAA-BA0E-E2FD-B15C48BADE9F}"/>
                </a:ext>
              </a:extLst>
            </p:cNvPr>
            <p:cNvCxnSpPr/>
            <p:nvPr/>
          </p:nvCxnSpPr>
          <p:spPr>
            <a:xfrm>
              <a:off x="4526974" y="4529654"/>
              <a:ext cx="0" cy="26927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مستطيل 46">
              <a:extLst>
                <a:ext uri="{FF2B5EF4-FFF2-40B4-BE49-F238E27FC236}">
                  <a16:creationId xmlns:a16="http://schemas.microsoft.com/office/drawing/2014/main" id="{1FBF9071-6F89-731C-E716-AEFA9A3BCE2F}"/>
                </a:ext>
              </a:extLst>
            </p:cNvPr>
            <p:cNvSpPr/>
            <p:nvPr/>
          </p:nvSpPr>
          <p:spPr>
            <a:xfrm>
              <a:off x="4192489" y="4811079"/>
              <a:ext cx="675283" cy="54415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ar-SA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-3</a:t>
              </a:r>
            </a:p>
          </p:txBody>
        </p:sp>
        <p:cxnSp>
          <p:nvCxnSpPr>
            <p:cNvPr id="48" name="رابط مستقيم 47">
              <a:extLst>
                <a:ext uri="{FF2B5EF4-FFF2-40B4-BE49-F238E27FC236}">
                  <a16:creationId xmlns:a16="http://schemas.microsoft.com/office/drawing/2014/main" id="{F57A0BF2-5963-09CF-4075-AAA072EE6DF5}"/>
                </a:ext>
              </a:extLst>
            </p:cNvPr>
            <p:cNvCxnSpPr/>
            <p:nvPr/>
          </p:nvCxnSpPr>
          <p:spPr>
            <a:xfrm>
              <a:off x="5206571" y="4518357"/>
              <a:ext cx="0" cy="26927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مستطيل 48">
              <a:extLst>
                <a:ext uri="{FF2B5EF4-FFF2-40B4-BE49-F238E27FC236}">
                  <a16:creationId xmlns:a16="http://schemas.microsoft.com/office/drawing/2014/main" id="{FA5D01D9-25B1-6F78-2007-AAF663569182}"/>
                </a:ext>
              </a:extLst>
            </p:cNvPr>
            <p:cNvSpPr/>
            <p:nvPr/>
          </p:nvSpPr>
          <p:spPr>
            <a:xfrm>
              <a:off x="4866476" y="4799782"/>
              <a:ext cx="675283" cy="54415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ar-SA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-2</a:t>
              </a:r>
            </a:p>
          </p:txBody>
        </p:sp>
        <p:cxnSp>
          <p:nvCxnSpPr>
            <p:cNvPr id="50" name="رابط مستقيم 49">
              <a:extLst>
                <a:ext uri="{FF2B5EF4-FFF2-40B4-BE49-F238E27FC236}">
                  <a16:creationId xmlns:a16="http://schemas.microsoft.com/office/drawing/2014/main" id="{EC3B079E-72DD-1525-685E-38D7A0A1CC5F}"/>
                </a:ext>
              </a:extLst>
            </p:cNvPr>
            <p:cNvCxnSpPr/>
            <p:nvPr/>
          </p:nvCxnSpPr>
          <p:spPr>
            <a:xfrm>
              <a:off x="5878103" y="4529654"/>
              <a:ext cx="0" cy="26927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مستطيل 50">
              <a:extLst>
                <a:ext uri="{FF2B5EF4-FFF2-40B4-BE49-F238E27FC236}">
                  <a16:creationId xmlns:a16="http://schemas.microsoft.com/office/drawing/2014/main" id="{C5F53B41-199B-729D-3421-E5A14AA963F8}"/>
                </a:ext>
              </a:extLst>
            </p:cNvPr>
            <p:cNvSpPr/>
            <p:nvPr/>
          </p:nvSpPr>
          <p:spPr>
            <a:xfrm>
              <a:off x="5532398" y="4787628"/>
              <a:ext cx="675283" cy="54415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ar-SA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-1</a:t>
              </a:r>
            </a:p>
          </p:txBody>
        </p:sp>
        <p:cxnSp>
          <p:nvCxnSpPr>
            <p:cNvPr id="52" name="رابط مستقيم 51">
              <a:extLst>
                <a:ext uri="{FF2B5EF4-FFF2-40B4-BE49-F238E27FC236}">
                  <a16:creationId xmlns:a16="http://schemas.microsoft.com/office/drawing/2014/main" id="{EB59681B-3557-8331-B248-E37138FE3E93}"/>
                </a:ext>
              </a:extLst>
            </p:cNvPr>
            <p:cNvCxnSpPr/>
            <p:nvPr/>
          </p:nvCxnSpPr>
          <p:spPr>
            <a:xfrm>
              <a:off x="10711840" y="4518357"/>
              <a:ext cx="0" cy="26927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مستطيل 52">
              <a:extLst>
                <a:ext uri="{FF2B5EF4-FFF2-40B4-BE49-F238E27FC236}">
                  <a16:creationId xmlns:a16="http://schemas.microsoft.com/office/drawing/2014/main" id="{1C9B8BEE-DAAB-050D-086C-3143EE56623B}"/>
                </a:ext>
              </a:extLst>
            </p:cNvPr>
            <p:cNvSpPr/>
            <p:nvPr/>
          </p:nvSpPr>
          <p:spPr>
            <a:xfrm>
              <a:off x="10374198" y="4776331"/>
              <a:ext cx="675283" cy="54415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ar-SA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6</a:t>
              </a:r>
            </a:p>
          </p:txBody>
        </p:sp>
        <p:cxnSp>
          <p:nvCxnSpPr>
            <p:cNvPr id="54" name="رابط مستقيم 53">
              <a:extLst>
                <a:ext uri="{FF2B5EF4-FFF2-40B4-BE49-F238E27FC236}">
                  <a16:creationId xmlns:a16="http://schemas.microsoft.com/office/drawing/2014/main" id="{C756B20C-C412-122F-C535-8902CE80E68A}"/>
                </a:ext>
              </a:extLst>
            </p:cNvPr>
            <p:cNvCxnSpPr/>
            <p:nvPr/>
          </p:nvCxnSpPr>
          <p:spPr>
            <a:xfrm>
              <a:off x="2474657" y="4540951"/>
              <a:ext cx="0" cy="26927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مستطيل 54">
              <a:extLst>
                <a:ext uri="{FF2B5EF4-FFF2-40B4-BE49-F238E27FC236}">
                  <a16:creationId xmlns:a16="http://schemas.microsoft.com/office/drawing/2014/main" id="{2EA9E06B-8FAD-CA10-05E3-55849A72B804}"/>
                </a:ext>
              </a:extLst>
            </p:cNvPr>
            <p:cNvSpPr/>
            <p:nvPr/>
          </p:nvSpPr>
          <p:spPr>
            <a:xfrm>
              <a:off x="2128952" y="4798925"/>
              <a:ext cx="675283" cy="54415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ar-SA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-6</a:t>
              </a:r>
            </a:p>
          </p:txBody>
        </p:sp>
      </p:grpSp>
      <p:sp>
        <p:nvSpPr>
          <p:cNvPr id="56" name="مربع نص 55">
            <a:extLst>
              <a:ext uri="{FF2B5EF4-FFF2-40B4-BE49-F238E27FC236}">
                <a16:creationId xmlns:a16="http://schemas.microsoft.com/office/drawing/2014/main" id="{DE8972A7-56AB-CACE-0578-C895692F21ED}"/>
              </a:ext>
            </a:extLst>
          </p:cNvPr>
          <p:cNvSpPr txBox="1"/>
          <p:nvPr/>
        </p:nvSpPr>
        <p:spPr>
          <a:xfrm>
            <a:off x="7073047" y="2635760"/>
            <a:ext cx="3250648" cy="523220"/>
          </a:xfrm>
          <a:custGeom>
            <a:avLst/>
            <a:gdLst>
              <a:gd name="connsiteX0" fmla="*/ 0 w 3250648"/>
              <a:gd name="connsiteY0" fmla="*/ 0 h 523220"/>
              <a:gd name="connsiteX1" fmla="*/ 715143 w 3250648"/>
              <a:gd name="connsiteY1" fmla="*/ 0 h 523220"/>
              <a:gd name="connsiteX2" fmla="*/ 1332766 w 3250648"/>
              <a:gd name="connsiteY2" fmla="*/ 0 h 523220"/>
              <a:gd name="connsiteX3" fmla="*/ 2047908 w 3250648"/>
              <a:gd name="connsiteY3" fmla="*/ 0 h 523220"/>
              <a:gd name="connsiteX4" fmla="*/ 2600518 w 3250648"/>
              <a:gd name="connsiteY4" fmla="*/ 0 h 523220"/>
              <a:gd name="connsiteX5" fmla="*/ 3250648 w 3250648"/>
              <a:gd name="connsiteY5" fmla="*/ 0 h 523220"/>
              <a:gd name="connsiteX6" fmla="*/ 3250648 w 3250648"/>
              <a:gd name="connsiteY6" fmla="*/ 523220 h 523220"/>
              <a:gd name="connsiteX7" fmla="*/ 2698038 w 3250648"/>
              <a:gd name="connsiteY7" fmla="*/ 523220 h 523220"/>
              <a:gd name="connsiteX8" fmla="*/ 2145428 w 3250648"/>
              <a:gd name="connsiteY8" fmla="*/ 523220 h 523220"/>
              <a:gd name="connsiteX9" fmla="*/ 1560311 w 3250648"/>
              <a:gd name="connsiteY9" fmla="*/ 523220 h 523220"/>
              <a:gd name="connsiteX10" fmla="*/ 845168 w 3250648"/>
              <a:gd name="connsiteY10" fmla="*/ 523220 h 523220"/>
              <a:gd name="connsiteX11" fmla="*/ 0 w 3250648"/>
              <a:gd name="connsiteY11" fmla="*/ 523220 h 523220"/>
              <a:gd name="connsiteX12" fmla="*/ 0 w 3250648"/>
              <a:gd name="connsiteY12" fmla="*/ 0 h 523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250648" h="523220" fill="none" extrusionOk="0">
                <a:moveTo>
                  <a:pt x="0" y="0"/>
                </a:moveTo>
                <a:cubicBezTo>
                  <a:pt x="290283" y="34738"/>
                  <a:pt x="549895" y="25269"/>
                  <a:pt x="715143" y="0"/>
                </a:cubicBezTo>
                <a:cubicBezTo>
                  <a:pt x="880391" y="-25269"/>
                  <a:pt x="1060585" y="13532"/>
                  <a:pt x="1332766" y="0"/>
                </a:cubicBezTo>
                <a:cubicBezTo>
                  <a:pt x="1604947" y="-13532"/>
                  <a:pt x="1896927" y="11284"/>
                  <a:pt x="2047908" y="0"/>
                </a:cubicBezTo>
                <a:cubicBezTo>
                  <a:pt x="2198889" y="-11284"/>
                  <a:pt x="2405655" y="-10417"/>
                  <a:pt x="2600518" y="0"/>
                </a:cubicBezTo>
                <a:cubicBezTo>
                  <a:pt x="2795381" y="10417"/>
                  <a:pt x="3060357" y="24156"/>
                  <a:pt x="3250648" y="0"/>
                </a:cubicBezTo>
                <a:cubicBezTo>
                  <a:pt x="3257505" y="162136"/>
                  <a:pt x="3257400" y="346750"/>
                  <a:pt x="3250648" y="523220"/>
                </a:cubicBezTo>
                <a:cubicBezTo>
                  <a:pt x="3046942" y="514250"/>
                  <a:pt x="2815764" y="496693"/>
                  <a:pt x="2698038" y="523220"/>
                </a:cubicBezTo>
                <a:cubicBezTo>
                  <a:pt x="2580312" y="549748"/>
                  <a:pt x="2350625" y="512648"/>
                  <a:pt x="2145428" y="523220"/>
                </a:cubicBezTo>
                <a:cubicBezTo>
                  <a:pt x="1940231" y="533793"/>
                  <a:pt x="1700719" y="504747"/>
                  <a:pt x="1560311" y="523220"/>
                </a:cubicBezTo>
                <a:cubicBezTo>
                  <a:pt x="1419903" y="541693"/>
                  <a:pt x="1062987" y="543639"/>
                  <a:pt x="845168" y="523220"/>
                </a:cubicBezTo>
                <a:cubicBezTo>
                  <a:pt x="627349" y="502801"/>
                  <a:pt x="248516" y="511073"/>
                  <a:pt x="0" y="523220"/>
                </a:cubicBezTo>
                <a:cubicBezTo>
                  <a:pt x="-997" y="272709"/>
                  <a:pt x="-15840" y="116548"/>
                  <a:pt x="0" y="0"/>
                </a:cubicBezTo>
                <a:close/>
              </a:path>
              <a:path w="3250648" h="523220" stroke="0" extrusionOk="0">
                <a:moveTo>
                  <a:pt x="0" y="0"/>
                </a:moveTo>
                <a:cubicBezTo>
                  <a:pt x="156987" y="-22396"/>
                  <a:pt x="464542" y="-4920"/>
                  <a:pt x="617623" y="0"/>
                </a:cubicBezTo>
                <a:cubicBezTo>
                  <a:pt x="770704" y="4920"/>
                  <a:pt x="902515" y="24002"/>
                  <a:pt x="1170233" y="0"/>
                </a:cubicBezTo>
                <a:cubicBezTo>
                  <a:pt x="1437951" y="-24002"/>
                  <a:pt x="1510592" y="-10815"/>
                  <a:pt x="1755350" y="0"/>
                </a:cubicBezTo>
                <a:cubicBezTo>
                  <a:pt x="2000108" y="10815"/>
                  <a:pt x="2203455" y="20882"/>
                  <a:pt x="2372973" y="0"/>
                </a:cubicBezTo>
                <a:cubicBezTo>
                  <a:pt x="2542491" y="-20882"/>
                  <a:pt x="2954397" y="21376"/>
                  <a:pt x="3250648" y="0"/>
                </a:cubicBezTo>
                <a:cubicBezTo>
                  <a:pt x="3244516" y="237139"/>
                  <a:pt x="3239499" y="399066"/>
                  <a:pt x="3250648" y="523220"/>
                </a:cubicBezTo>
                <a:cubicBezTo>
                  <a:pt x="3036993" y="533642"/>
                  <a:pt x="2714728" y="530836"/>
                  <a:pt x="2535505" y="523220"/>
                </a:cubicBezTo>
                <a:cubicBezTo>
                  <a:pt x="2356282" y="515604"/>
                  <a:pt x="2159374" y="545038"/>
                  <a:pt x="1950389" y="523220"/>
                </a:cubicBezTo>
                <a:cubicBezTo>
                  <a:pt x="1741404" y="501402"/>
                  <a:pt x="1545743" y="545957"/>
                  <a:pt x="1332766" y="523220"/>
                </a:cubicBezTo>
                <a:cubicBezTo>
                  <a:pt x="1119789" y="500483"/>
                  <a:pt x="1004365" y="545484"/>
                  <a:pt x="715143" y="523220"/>
                </a:cubicBezTo>
                <a:cubicBezTo>
                  <a:pt x="425921" y="500956"/>
                  <a:pt x="248609" y="530813"/>
                  <a:pt x="0" y="523220"/>
                </a:cubicBezTo>
                <a:cubicBezTo>
                  <a:pt x="26123" y="383908"/>
                  <a:pt x="-1363" y="203325"/>
                  <a:pt x="0" y="0"/>
                </a:cubicBez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  <a:ln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sd="15045338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ctr"/>
            <a:r>
              <a:rPr lang="ar-SA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القيمة المطلقة للعدد 5</a:t>
            </a:r>
          </a:p>
        </p:txBody>
      </p:sp>
      <p:sp>
        <p:nvSpPr>
          <p:cNvPr id="57" name="مربع نص 56">
            <a:extLst>
              <a:ext uri="{FF2B5EF4-FFF2-40B4-BE49-F238E27FC236}">
                <a16:creationId xmlns:a16="http://schemas.microsoft.com/office/drawing/2014/main" id="{83D3C995-B335-B520-3E16-F6B15BD21404}"/>
              </a:ext>
            </a:extLst>
          </p:cNvPr>
          <p:cNvSpPr txBox="1"/>
          <p:nvPr/>
        </p:nvSpPr>
        <p:spPr>
          <a:xfrm>
            <a:off x="2025812" y="2635760"/>
            <a:ext cx="3250648" cy="523220"/>
          </a:xfrm>
          <a:custGeom>
            <a:avLst/>
            <a:gdLst>
              <a:gd name="connsiteX0" fmla="*/ 0 w 3250648"/>
              <a:gd name="connsiteY0" fmla="*/ 0 h 523220"/>
              <a:gd name="connsiteX1" fmla="*/ 715143 w 3250648"/>
              <a:gd name="connsiteY1" fmla="*/ 0 h 523220"/>
              <a:gd name="connsiteX2" fmla="*/ 1332766 w 3250648"/>
              <a:gd name="connsiteY2" fmla="*/ 0 h 523220"/>
              <a:gd name="connsiteX3" fmla="*/ 2047908 w 3250648"/>
              <a:gd name="connsiteY3" fmla="*/ 0 h 523220"/>
              <a:gd name="connsiteX4" fmla="*/ 2600518 w 3250648"/>
              <a:gd name="connsiteY4" fmla="*/ 0 h 523220"/>
              <a:gd name="connsiteX5" fmla="*/ 3250648 w 3250648"/>
              <a:gd name="connsiteY5" fmla="*/ 0 h 523220"/>
              <a:gd name="connsiteX6" fmla="*/ 3250648 w 3250648"/>
              <a:gd name="connsiteY6" fmla="*/ 523220 h 523220"/>
              <a:gd name="connsiteX7" fmla="*/ 2698038 w 3250648"/>
              <a:gd name="connsiteY7" fmla="*/ 523220 h 523220"/>
              <a:gd name="connsiteX8" fmla="*/ 2145428 w 3250648"/>
              <a:gd name="connsiteY8" fmla="*/ 523220 h 523220"/>
              <a:gd name="connsiteX9" fmla="*/ 1560311 w 3250648"/>
              <a:gd name="connsiteY9" fmla="*/ 523220 h 523220"/>
              <a:gd name="connsiteX10" fmla="*/ 845168 w 3250648"/>
              <a:gd name="connsiteY10" fmla="*/ 523220 h 523220"/>
              <a:gd name="connsiteX11" fmla="*/ 0 w 3250648"/>
              <a:gd name="connsiteY11" fmla="*/ 523220 h 523220"/>
              <a:gd name="connsiteX12" fmla="*/ 0 w 3250648"/>
              <a:gd name="connsiteY12" fmla="*/ 0 h 523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250648" h="523220" fill="none" extrusionOk="0">
                <a:moveTo>
                  <a:pt x="0" y="0"/>
                </a:moveTo>
                <a:cubicBezTo>
                  <a:pt x="290283" y="34738"/>
                  <a:pt x="549895" y="25269"/>
                  <a:pt x="715143" y="0"/>
                </a:cubicBezTo>
                <a:cubicBezTo>
                  <a:pt x="880391" y="-25269"/>
                  <a:pt x="1060585" y="13532"/>
                  <a:pt x="1332766" y="0"/>
                </a:cubicBezTo>
                <a:cubicBezTo>
                  <a:pt x="1604947" y="-13532"/>
                  <a:pt x="1896927" y="11284"/>
                  <a:pt x="2047908" y="0"/>
                </a:cubicBezTo>
                <a:cubicBezTo>
                  <a:pt x="2198889" y="-11284"/>
                  <a:pt x="2405655" y="-10417"/>
                  <a:pt x="2600518" y="0"/>
                </a:cubicBezTo>
                <a:cubicBezTo>
                  <a:pt x="2795381" y="10417"/>
                  <a:pt x="3060357" y="24156"/>
                  <a:pt x="3250648" y="0"/>
                </a:cubicBezTo>
                <a:cubicBezTo>
                  <a:pt x="3257505" y="162136"/>
                  <a:pt x="3257400" y="346750"/>
                  <a:pt x="3250648" y="523220"/>
                </a:cubicBezTo>
                <a:cubicBezTo>
                  <a:pt x="3046942" y="514250"/>
                  <a:pt x="2815764" y="496693"/>
                  <a:pt x="2698038" y="523220"/>
                </a:cubicBezTo>
                <a:cubicBezTo>
                  <a:pt x="2580312" y="549748"/>
                  <a:pt x="2350625" y="512648"/>
                  <a:pt x="2145428" y="523220"/>
                </a:cubicBezTo>
                <a:cubicBezTo>
                  <a:pt x="1940231" y="533793"/>
                  <a:pt x="1700719" y="504747"/>
                  <a:pt x="1560311" y="523220"/>
                </a:cubicBezTo>
                <a:cubicBezTo>
                  <a:pt x="1419903" y="541693"/>
                  <a:pt x="1062987" y="543639"/>
                  <a:pt x="845168" y="523220"/>
                </a:cubicBezTo>
                <a:cubicBezTo>
                  <a:pt x="627349" y="502801"/>
                  <a:pt x="248516" y="511073"/>
                  <a:pt x="0" y="523220"/>
                </a:cubicBezTo>
                <a:cubicBezTo>
                  <a:pt x="-997" y="272709"/>
                  <a:pt x="-15840" y="116548"/>
                  <a:pt x="0" y="0"/>
                </a:cubicBezTo>
                <a:close/>
              </a:path>
              <a:path w="3250648" h="523220" stroke="0" extrusionOk="0">
                <a:moveTo>
                  <a:pt x="0" y="0"/>
                </a:moveTo>
                <a:cubicBezTo>
                  <a:pt x="156987" y="-22396"/>
                  <a:pt x="464542" y="-4920"/>
                  <a:pt x="617623" y="0"/>
                </a:cubicBezTo>
                <a:cubicBezTo>
                  <a:pt x="770704" y="4920"/>
                  <a:pt x="902515" y="24002"/>
                  <a:pt x="1170233" y="0"/>
                </a:cubicBezTo>
                <a:cubicBezTo>
                  <a:pt x="1437951" y="-24002"/>
                  <a:pt x="1510592" y="-10815"/>
                  <a:pt x="1755350" y="0"/>
                </a:cubicBezTo>
                <a:cubicBezTo>
                  <a:pt x="2000108" y="10815"/>
                  <a:pt x="2203455" y="20882"/>
                  <a:pt x="2372973" y="0"/>
                </a:cubicBezTo>
                <a:cubicBezTo>
                  <a:pt x="2542491" y="-20882"/>
                  <a:pt x="2954397" y="21376"/>
                  <a:pt x="3250648" y="0"/>
                </a:cubicBezTo>
                <a:cubicBezTo>
                  <a:pt x="3244516" y="237139"/>
                  <a:pt x="3239499" y="399066"/>
                  <a:pt x="3250648" y="523220"/>
                </a:cubicBezTo>
                <a:cubicBezTo>
                  <a:pt x="3036993" y="533642"/>
                  <a:pt x="2714728" y="530836"/>
                  <a:pt x="2535505" y="523220"/>
                </a:cubicBezTo>
                <a:cubicBezTo>
                  <a:pt x="2356282" y="515604"/>
                  <a:pt x="2159374" y="545038"/>
                  <a:pt x="1950389" y="523220"/>
                </a:cubicBezTo>
                <a:cubicBezTo>
                  <a:pt x="1741404" y="501402"/>
                  <a:pt x="1545743" y="545957"/>
                  <a:pt x="1332766" y="523220"/>
                </a:cubicBezTo>
                <a:cubicBezTo>
                  <a:pt x="1119789" y="500483"/>
                  <a:pt x="1004365" y="545484"/>
                  <a:pt x="715143" y="523220"/>
                </a:cubicBezTo>
                <a:cubicBezTo>
                  <a:pt x="425921" y="500956"/>
                  <a:pt x="248609" y="530813"/>
                  <a:pt x="0" y="523220"/>
                </a:cubicBezTo>
                <a:cubicBezTo>
                  <a:pt x="26123" y="383908"/>
                  <a:pt x="-1363" y="203325"/>
                  <a:pt x="0" y="0"/>
                </a:cubicBez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  <a:ln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sd="15045338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ctr"/>
            <a:r>
              <a:rPr lang="ar-SA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القيمة المطلقة للعدد -5</a:t>
            </a:r>
          </a:p>
        </p:txBody>
      </p:sp>
      <p:sp>
        <p:nvSpPr>
          <p:cNvPr id="58" name="شكل بيضاوي 57">
            <a:extLst>
              <a:ext uri="{FF2B5EF4-FFF2-40B4-BE49-F238E27FC236}">
                <a16:creationId xmlns:a16="http://schemas.microsoft.com/office/drawing/2014/main" id="{ED657035-81E0-E699-C2DC-45EE1E967C47}"/>
              </a:ext>
            </a:extLst>
          </p:cNvPr>
          <p:cNvSpPr/>
          <p:nvPr/>
        </p:nvSpPr>
        <p:spPr>
          <a:xfrm>
            <a:off x="5904554" y="4868282"/>
            <a:ext cx="213562" cy="24351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59" name="مستطيل: زوايا مستديرة 58">
            <a:extLst>
              <a:ext uri="{FF2B5EF4-FFF2-40B4-BE49-F238E27FC236}">
                <a16:creationId xmlns:a16="http://schemas.microsoft.com/office/drawing/2014/main" id="{47AEC063-7686-8F8D-AC5C-53198809A325}"/>
              </a:ext>
            </a:extLst>
          </p:cNvPr>
          <p:cNvSpPr/>
          <p:nvPr/>
        </p:nvSpPr>
        <p:spPr>
          <a:xfrm>
            <a:off x="3691259" y="1677335"/>
            <a:ext cx="3823913" cy="425571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60" name="شكل بيضاوي 59">
            <a:extLst>
              <a:ext uri="{FF2B5EF4-FFF2-40B4-BE49-F238E27FC236}">
                <a16:creationId xmlns:a16="http://schemas.microsoft.com/office/drawing/2014/main" id="{97E5E536-0F61-E03D-2556-FE2675AEE120}"/>
              </a:ext>
            </a:extLst>
          </p:cNvPr>
          <p:cNvSpPr/>
          <p:nvPr/>
        </p:nvSpPr>
        <p:spPr>
          <a:xfrm>
            <a:off x="9396691" y="4860880"/>
            <a:ext cx="213562" cy="243513"/>
          </a:xfrm>
          <a:prstGeom prst="ellipse">
            <a:avLst/>
          </a:prstGeom>
          <a:solidFill>
            <a:srgbClr val="00B050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61" name="سهم: منحني لأسفل 60">
            <a:extLst>
              <a:ext uri="{FF2B5EF4-FFF2-40B4-BE49-F238E27FC236}">
                <a16:creationId xmlns:a16="http://schemas.microsoft.com/office/drawing/2014/main" id="{3C8894EF-DFE0-5FBF-4080-DD815A18FA1E}"/>
              </a:ext>
            </a:extLst>
          </p:cNvPr>
          <p:cNvSpPr/>
          <p:nvPr/>
        </p:nvSpPr>
        <p:spPr>
          <a:xfrm>
            <a:off x="6000551" y="4454697"/>
            <a:ext cx="702895" cy="349897"/>
          </a:xfrm>
          <a:prstGeom prst="curvedDownArrow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solidFill>
                <a:schemeClr val="tx1"/>
              </a:solidFill>
            </a:endParaRPr>
          </a:p>
        </p:txBody>
      </p:sp>
      <p:sp>
        <p:nvSpPr>
          <p:cNvPr id="62" name="سهم: منحني لأسفل 61">
            <a:extLst>
              <a:ext uri="{FF2B5EF4-FFF2-40B4-BE49-F238E27FC236}">
                <a16:creationId xmlns:a16="http://schemas.microsoft.com/office/drawing/2014/main" id="{6E89D3D1-3492-2FE4-A0C2-A734CDAA139D}"/>
              </a:ext>
            </a:extLst>
          </p:cNvPr>
          <p:cNvSpPr/>
          <p:nvPr/>
        </p:nvSpPr>
        <p:spPr>
          <a:xfrm>
            <a:off x="6721599" y="4425310"/>
            <a:ext cx="702895" cy="349897"/>
          </a:xfrm>
          <a:prstGeom prst="curvedDownArrow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solidFill>
                <a:schemeClr val="tx1"/>
              </a:solidFill>
            </a:endParaRPr>
          </a:p>
        </p:txBody>
      </p:sp>
      <p:sp>
        <p:nvSpPr>
          <p:cNvPr id="63" name="سهم: منحني لأسفل 62">
            <a:extLst>
              <a:ext uri="{FF2B5EF4-FFF2-40B4-BE49-F238E27FC236}">
                <a16:creationId xmlns:a16="http://schemas.microsoft.com/office/drawing/2014/main" id="{1F572EBE-C601-486B-62AA-94B3E16BB5CD}"/>
              </a:ext>
            </a:extLst>
          </p:cNvPr>
          <p:cNvSpPr/>
          <p:nvPr/>
        </p:nvSpPr>
        <p:spPr>
          <a:xfrm>
            <a:off x="7460801" y="4409897"/>
            <a:ext cx="702895" cy="349897"/>
          </a:xfrm>
          <a:prstGeom prst="curvedDownArrow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solidFill>
                <a:schemeClr val="tx1"/>
              </a:solidFill>
            </a:endParaRPr>
          </a:p>
        </p:txBody>
      </p:sp>
      <p:sp>
        <p:nvSpPr>
          <p:cNvPr id="64" name="سهم: منحني لأسفل 63">
            <a:extLst>
              <a:ext uri="{FF2B5EF4-FFF2-40B4-BE49-F238E27FC236}">
                <a16:creationId xmlns:a16="http://schemas.microsoft.com/office/drawing/2014/main" id="{C750D4BF-90F5-FF03-5BC9-F1F363B1F1CA}"/>
              </a:ext>
            </a:extLst>
          </p:cNvPr>
          <p:cNvSpPr/>
          <p:nvPr/>
        </p:nvSpPr>
        <p:spPr>
          <a:xfrm>
            <a:off x="8181849" y="4409896"/>
            <a:ext cx="702895" cy="349897"/>
          </a:xfrm>
          <a:prstGeom prst="curvedDownArrow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solidFill>
                <a:schemeClr val="tx1"/>
              </a:solidFill>
            </a:endParaRPr>
          </a:p>
        </p:txBody>
      </p:sp>
      <p:sp>
        <p:nvSpPr>
          <p:cNvPr id="65" name="سهم: منحني لأسفل 64">
            <a:extLst>
              <a:ext uri="{FF2B5EF4-FFF2-40B4-BE49-F238E27FC236}">
                <a16:creationId xmlns:a16="http://schemas.microsoft.com/office/drawing/2014/main" id="{72176B0B-6CAF-8B8B-2A65-3A68CCF07ACA}"/>
              </a:ext>
            </a:extLst>
          </p:cNvPr>
          <p:cNvSpPr/>
          <p:nvPr/>
        </p:nvSpPr>
        <p:spPr>
          <a:xfrm>
            <a:off x="8902898" y="4386551"/>
            <a:ext cx="702895" cy="349897"/>
          </a:xfrm>
          <a:prstGeom prst="curvedDownArrow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6" name="مربع نص 65">
                <a:extLst>
                  <a:ext uri="{FF2B5EF4-FFF2-40B4-BE49-F238E27FC236}">
                    <a16:creationId xmlns:a16="http://schemas.microsoft.com/office/drawing/2014/main" id="{3C225B20-2BE6-B621-BB9D-15369DC8DD36}"/>
                  </a:ext>
                </a:extLst>
              </p:cNvPr>
              <p:cNvSpPr txBox="1"/>
              <p:nvPr/>
            </p:nvSpPr>
            <p:spPr>
              <a:xfrm>
                <a:off x="7573455" y="3429000"/>
                <a:ext cx="2253986" cy="523220"/>
              </a:xfrm>
              <a:custGeom>
                <a:avLst/>
                <a:gdLst>
                  <a:gd name="connsiteX0" fmla="*/ 0 w 2253986"/>
                  <a:gd name="connsiteY0" fmla="*/ 0 h 523220"/>
                  <a:gd name="connsiteX1" fmla="*/ 518417 w 2253986"/>
                  <a:gd name="connsiteY1" fmla="*/ 0 h 523220"/>
                  <a:gd name="connsiteX2" fmla="*/ 1014294 w 2253986"/>
                  <a:gd name="connsiteY2" fmla="*/ 0 h 523220"/>
                  <a:gd name="connsiteX3" fmla="*/ 1510171 w 2253986"/>
                  <a:gd name="connsiteY3" fmla="*/ 0 h 523220"/>
                  <a:gd name="connsiteX4" fmla="*/ 2253986 w 2253986"/>
                  <a:gd name="connsiteY4" fmla="*/ 0 h 523220"/>
                  <a:gd name="connsiteX5" fmla="*/ 2253986 w 2253986"/>
                  <a:gd name="connsiteY5" fmla="*/ 523220 h 523220"/>
                  <a:gd name="connsiteX6" fmla="*/ 1645410 w 2253986"/>
                  <a:gd name="connsiteY6" fmla="*/ 523220 h 523220"/>
                  <a:gd name="connsiteX7" fmla="*/ 1036834 w 2253986"/>
                  <a:gd name="connsiteY7" fmla="*/ 523220 h 523220"/>
                  <a:gd name="connsiteX8" fmla="*/ 518417 w 2253986"/>
                  <a:gd name="connsiteY8" fmla="*/ 523220 h 523220"/>
                  <a:gd name="connsiteX9" fmla="*/ 0 w 2253986"/>
                  <a:gd name="connsiteY9" fmla="*/ 523220 h 523220"/>
                  <a:gd name="connsiteX10" fmla="*/ 0 w 2253986"/>
                  <a:gd name="connsiteY10" fmla="*/ 0 h 5232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253986" h="523220" fill="none" extrusionOk="0">
                    <a:moveTo>
                      <a:pt x="0" y="0"/>
                    </a:moveTo>
                    <a:cubicBezTo>
                      <a:pt x="188992" y="-18078"/>
                      <a:pt x="262517" y="22934"/>
                      <a:pt x="518417" y="0"/>
                    </a:cubicBezTo>
                    <a:cubicBezTo>
                      <a:pt x="774317" y="-22934"/>
                      <a:pt x="802481" y="-14531"/>
                      <a:pt x="1014294" y="0"/>
                    </a:cubicBezTo>
                    <a:cubicBezTo>
                      <a:pt x="1226107" y="14531"/>
                      <a:pt x="1290033" y="-3254"/>
                      <a:pt x="1510171" y="0"/>
                    </a:cubicBezTo>
                    <a:cubicBezTo>
                      <a:pt x="1730309" y="3254"/>
                      <a:pt x="1948702" y="10427"/>
                      <a:pt x="2253986" y="0"/>
                    </a:cubicBezTo>
                    <a:cubicBezTo>
                      <a:pt x="2278898" y="225367"/>
                      <a:pt x="2246273" y="316218"/>
                      <a:pt x="2253986" y="523220"/>
                    </a:cubicBezTo>
                    <a:cubicBezTo>
                      <a:pt x="2114621" y="514792"/>
                      <a:pt x="1939937" y="539040"/>
                      <a:pt x="1645410" y="523220"/>
                    </a:cubicBezTo>
                    <a:cubicBezTo>
                      <a:pt x="1350883" y="507400"/>
                      <a:pt x="1270422" y="552884"/>
                      <a:pt x="1036834" y="523220"/>
                    </a:cubicBezTo>
                    <a:cubicBezTo>
                      <a:pt x="803246" y="493556"/>
                      <a:pt x="669859" y="521498"/>
                      <a:pt x="518417" y="523220"/>
                    </a:cubicBezTo>
                    <a:cubicBezTo>
                      <a:pt x="366975" y="524942"/>
                      <a:pt x="151439" y="507647"/>
                      <a:pt x="0" y="523220"/>
                    </a:cubicBezTo>
                    <a:cubicBezTo>
                      <a:pt x="-11136" y="298065"/>
                      <a:pt x="-5981" y="239775"/>
                      <a:pt x="0" y="0"/>
                    </a:cubicBezTo>
                    <a:close/>
                  </a:path>
                  <a:path w="2253986" h="523220" stroke="0" extrusionOk="0">
                    <a:moveTo>
                      <a:pt x="0" y="0"/>
                    </a:moveTo>
                    <a:cubicBezTo>
                      <a:pt x="200961" y="24677"/>
                      <a:pt x="318847" y="10283"/>
                      <a:pt x="540957" y="0"/>
                    </a:cubicBezTo>
                    <a:cubicBezTo>
                      <a:pt x="763067" y="-10283"/>
                      <a:pt x="900541" y="7853"/>
                      <a:pt x="1036834" y="0"/>
                    </a:cubicBezTo>
                    <a:cubicBezTo>
                      <a:pt x="1173127" y="-7853"/>
                      <a:pt x="1328125" y="8074"/>
                      <a:pt x="1555250" y="0"/>
                    </a:cubicBezTo>
                    <a:cubicBezTo>
                      <a:pt x="1782375" y="-8074"/>
                      <a:pt x="1944364" y="-7833"/>
                      <a:pt x="2253986" y="0"/>
                    </a:cubicBezTo>
                    <a:cubicBezTo>
                      <a:pt x="2274943" y="244408"/>
                      <a:pt x="2251920" y="351444"/>
                      <a:pt x="2253986" y="523220"/>
                    </a:cubicBezTo>
                    <a:cubicBezTo>
                      <a:pt x="2063557" y="498543"/>
                      <a:pt x="1923116" y="505483"/>
                      <a:pt x="1645410" y="523220"/>
                    </a:cubicBezTo>
                    <a:cubicBezTo>
                      <a:pt x="1367704" y="540957"/>
                      <a:pt x="1302543" y="524429"/>
                      <a:pt x="1081913" y="523220"/>
                    </a:cubicBezTo>
                    <a:cubicBezTo>
                      <a:pt x="861283" y="522011"/>
                      <a:pt x="786011" y="534793"/>
                      <a:pt x="563497" y="523220"/>
                    </a:cubicBezTo>
                    <a:cubicBezTo>
                      <a:pt x="340983" y="511647"/>
                      <a:pt x="223779" y="517847"/>
                      <a:pt x="0" y="523220"/>
                    </a:cubicBezTo>
                    <a:cubicBezTo>
                      <a:pt x="-25165" y="415180"/>
                      <a:pt x="6650" y="190631"/>
                      <a:pt x="0" y="0"/>
                    </a:cubicBezTo>
                    <a:close/>
                  </a:path>
                </a:pathLst>
              </a:cu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bg1">
                    <a:lumMod val="95000"/>
                  </a:schemeClr>
                </a:solidFill>
                <a:extLst>
                  <a:ext uri="{C807C97D-BFC1-408E-A445-0C87EB9F89A2}">
                    <ask:lineSketchStyleProps xmlns:ask="http://schemas.microsoft.com/office/drawing/2018/sketchyshapes" sd="1504533819">
                      <a:prstGeom prst="rect">
                        <a:avLst/>
                      </a:pr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ku-Arab-IQ" sz="2800" b="1" dirty="0"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ku-Arab-IQ" sz="28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 </m:t>
                    </m:r>
                    <m:d>
                      <m:dPr>
                        <m:begChr m:val="|"/>
                        <m:endChr m:val="|"/>
                        <m:ctrlPr>
                          <a:rPr lang="ku-Arab-IQ" sz="2800" b="1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</m:ctrlPr>
                      </m:dPr>
                      <m:e>
                        <m:r>
                          <a:rPr lang="ku-Arab-IQ" sz="2800" b="1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٥</m:t>
                        </m:r>
                      </m:e>
                    </m:d>
                  </m:oMath>
                </a14:m>
                <a:r>
                  <a:rPr lang="ku-Arab-IQ" sz="2800" b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 =  ٥</a:t>
                </a:r>
                <a:endParaRPr lang="ar-SA" sz="2800" b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66" name="مربع نص 65">
                <a:extLst>
                  <a:ext uri="{FF2B5EF4-FFF2-40B4-BE49-F238E27FC236}">
                    <a16:creationId xmlns:a16="http://schemas.microsoft.com/office/drawing/2014/main" id="{3C225B20-2BE6-B621-BB9D-15369DC8DD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73455" y="3429000"/>
                <a:ext cx="2253986" cy="523220"/>
              </a:xfrm>
              <a:prstGeom prst="rect">
                <a:avLst/>
              </a:prstGeom>
              <a:blipFill>
                <a:blip r:embed="rId12"/>
                <a:stretch>
                  <a:fillRect t="-6522" b="-27174"/>
                </a:stretch>
              </a:blipFill>
              <a:ln>
                <a:solidFill>
                  <a:schemeClr val="bg1">
                    <a:lumMod val="95000"/>
                  </a:schemeClr>
                </a:solidFill>
                <a:extLst>
                  <a:ext uri="{C807C97D-BFC1-408E-A445-0C87EB9F89A2}">
                    <ask:lineSketchStyleProps xmlns:ask="http://schemas.microsoft.com/office/drawing/2018/sketchyshapes" sd="1504533819">
                      <a:custGeom>
                        <a:avLst/>
                        <a:gdLst>
                          <a:gd name="connsiteX0" fmla="*/ 0 w 2253986"/>
                          <a:gd name="connsiteY0" fmla="*/ 0 h 523220"/>
                          <a:gd name="connsiteX1" fmla="*/ 518417 w 2253986"/>
                          <a:gd name="connsiteY1" fmla="*/ 0 h 523220"/>
                          <a:gd name="connsiteX2" fmla="*/ 1014294 w 2253986"/>
                          <a:gd name="connsiteY2" fmla="*/ 0 h 523220"/>
                          <a:gd name="connsiteX3" fmla="*/ 1510171 w 2253986"/>
                          <a:gd name="connsiteY3" fmla="*/ 0 h 523220"/>
                          <a:gd name="connsiteX4" fmla="*/ 2253986 w 2253986"/>
                          <a:gd name="connsiteY4" fmla="*/ 0 h 523220"/>
                          <a:gd name="connsiteX5" fmla="*/ 2253986 w 2253986"/>
                          <a:gd name="connsiteY5" fmla="*/ 523220 h 523220"/>
                          <a:gd name="connsiteX6" fmla="*/ 1645410 w 2253986"/>
                          <a:gd name="connsiteY6" fmla="*/ 523220 h 523220"/>
                          <a:gd name="connsiteX7" fmla="*/ 1036834 w 2253986"/>
                          <a:gd name="connsiteY7" fmla="*/ 523220 h 523220"/>
                          <a:gd name="connsiteX8" fmla="*/ 518417 w 2253986"/>
                          <a:gd name="connsiteY8" fmla="*/ 523220 h 523220"/>
                          <a:gd name="connsiteX9" fmla="*/ 0 w 2253986"/>
                          <a:gd name="connsiteY9" fmla="*/ 523220 h 523220"/>
                          <a:gd name="connsiteX10" fmla="*/ 0 w 2253986"/>
                          <a:gd name="connsiteY10" fmla="*/ 0 h 52322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</a:cxnLst>
                        <a:rect l="l" t="t" r="r" b="b"/>
                        <a:pathLst>
                          <a:path w="2253986" h="523220" fill="none" extrusionOk="0">
                            <a:moveTo>
                              <a:pt x="0" y="0"/>
                            </a:moveTo>
                            <a:cubicBezTo>
                              <a:pt x="188992" y="-18078"/>
                              <a:pt x="262517" y="22934"/>
                              <a:pt x="518417" y="0"/>
                            </a:cubicBezTo>
                            <a:cubicBezTo>
                              <a:pt x="774317" y="-22934"/>
                              <a:pt x="802481" y="-14531"/>
                              <a:pt x="1014294" y="0"/>
                            </a:cubicBezTo>
                            <a:cubicBezTo>
                              <a:pt x="1226107" y="14531"/>
                              <a:pt x="1290033" y="-3254"/>
                              <a:pt x="1510171" y="0"/>
                            </a:cubicBezTo>
                            <a:cubicBezTo>
                              <a:pt x="1730309" y="3254"/>
                              <a:pt x="1948702" y="10427"/>
                              <a:pt x="2253986" y="0"/>
                            </a:cubicBezTo>
                            <a:cubicBezTo>
                              <a:pt x="2278898" y="225367"/>
                              <a:pt x="2246273" y="316218"/>
                              <a:pt x="2253986" y="523220"/>
                            </a:cubicBezTo>
                            <a:cubicBezTo>
                              <a:pt x="2114621" y="514792"/>
                              <a:pt x="1939937" y="539040"/>
                              <a:pt x="1645410" y="523220"/>
                            </a:cubicBezTo>
                            <a:cubicBezTo>
                              <a:pt x="1350883" y="507400"/>
                              <a:pt x="1270422" y="552884"/>
                              <a:pt x="1036834" y="523220"/>
                            </a:cubicBezTo>
                            <a:cubicBezTo>
                              <a:pt x="803246" y="493556"/>
                              <a:pt x="669859" y="521498"/>
                              <a:pt x="518417" y="523220"/>
                            </a:cubicBezTo>
                            <a:cubicBezTo>
                              <a:pt x="366975" y="524942"/>
                              <a:pt x="151439" y="507647"/>
                              <a:pt x="0" y="523220"/>
                            </a:cubicBezTo>
                            <a:cubicBezTo>
                              <a:pt x="-11136" y="298065"/>
                              <a:pt x="-5981" y="239775"/>
                              <a:pt x="0" y="0"/>
                            </a:cubicBezTo>
                            <a:close/>
                          </a:path>
                          <a:path w="2253986" h="523220" stroke="0" extrusionOk="0">
                            <a:moveTo>
                              <a:pt x="0" y="0"/>
                            </a:moveTo>
                            <a:cubicBezTo>
                              <a:pt x="200961" y="24677"/>
                              <a:pt x="318847" y="10283"/>
                              <a:pt x="540957" y="0"/>
                            </a:cubicBezTo>
                            <a:cubicBezTo>
                              <a:pt x="763067" y="-10283"/>
                              <a:pt x="900541" y="7853"/>
                              <a:pt x="1036834" y="0"/>
                            </a:cubicBezTo>
                            <a:cubicBezTo>
                              <a:pt x="1173127" y="-7853"/>
                              <a:pt x="1328125" y="8074"/>
                              <a:pt x="1555250" y="0"/>
                            </a:cubicBezTo>
                            <a:cubicBezTo>
                              <a:pt x="1782375" y="-8074"/>
                              <a:pt x="1944364" y="-7833"/>
                              <a:pt x="2253986" y="0"/>
                            </a:cubicBezTo>
                            <a:cubicBezTo>
                              <a:pt x="2274943" y="244408"/>
                              <a:pt x="2251920" y="351444"/>
                              <a:pt x="2253986" y="523220"/>
                            </a:cubicBezTo>
                            <a:cubicBezTo>
                              <a:pt x="2063557" y="498543"/>
                              <a:pt x="1923116" y="505483"/>
                              <a:pt x="1645410" y="523220"/>
                            </a:cubicBezTo>
                            <a:cubicBezTo>
                              <a:pt x="1367704" y="540957"/>
                              <a:pt x="1302543" y="524429"/>
                              <a:pt x="1081913" y="523220"/>
                            </a:cubicBezTo>
                            <a:cubicBezTo>
                              <a:pt x="861283" y="522011"/>
                              <a:pt x="786011" y="534793"/>
                              <a:pt x="563497" y="523220"/>
                            </a:cubicBezTo>
                            <a:cubicBezTo>
                              <a:pt x="340983" y="511647"/>
                              <a:pt x="223779" y="517847"/>
                              <a:pt x="0" y="523220"/>
                            </a:cubicBezTo>
                            <a:cubicBezTo>
                              <a:pt x="-25165" y="415180"/>
                              <a:pt x="6650" y="190631"/>
                              <a:pt x="0" y="0"/>
                            </a:cubicBezTo>
                            <a:close/>
                          </a:path>
                        </a:pathLst>
                      </a:cu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txBody>
              <a:bodyPr/>
              <a:lstStyle/>
              <a:p>
                <a:r>
                  <a:rPr lang="ar-S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7" name="شكل بيضاوي 66">
            <a:extLst>
              <a:ext uri="{FF2B5EF4-FFF2-40B4-BE49-F238E27FC236}">
                <a16:creationId xmlns:a16="http://schemas.microsoft.com/office/drawing/2014/main" id="{5CADEB59-B381-29CE-F8AE-AA8AC23BCED9}"/>
              </a:ext>
            </a:extLst>
          </p:cNvPr>
          <p:cNvSpPr/>
          <p:nvPr/>
        </p:nvSpPr>
        <p:spPr>
          <a:xfrm>
            <a:off x="2360215" y="4894040"/>
            <a:ext cx="213562" cy="243513"/>
          </a:xfrm>
          <a:prstGeom prst="ellipse">
            <a:avLst/>
          </a:prstGeom>
          <a:solidFill>
            <a:srgbClr val="00B050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69" name="سهم: منحني لأعلى 68">
            <a:extLst>
              <a:ext uri="{FF2B5EF4-FFF2-40B4-BE49-F238E27FC236}">
                <a16:creationId xmlns:a16="http://schemas.microsoft.com/office/drawing/2014/main" id="{DB82CC15-3810-750C-546D-C530F4C85699}"/>
              </a:ext>
            </a:extLst>
          </p:cNvPr>
          <p:cNvSpPr/>
          <p:nvPr/>
        </p:nvSpPr>
        <p:spPr>
          <a:xfrm rot="10800000">
            <a:off x="5271430" y="4453512"/>
            <a:ext cx="720695" cy="354100"/>
          </a:xfrm>
          <a:prstGeom prst="curvedUpArrow">
            <a:avLst/>
          </a:prstGeom>
          <a:solidFill>
            <a:schemeClr val="accent2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solidFill>
                <a:schemeClr val="tx1"/>
              </a:solidFill>
            </a:endParaRPr>
          </a:p>
        </p:txBody>
      </p:sp>
      <p:sp>
        <p:nvSpPr>
          <p:cNvPr id="70" name="سهم: منحني لأعلى 69">
            <a:extLst>
              <a:ext uri="{FF2B5EF4-FFF2-40B4-BE49-F238E27FC236}">
                <a16:creationId xmlns:a16="http://schemas.microsoft.com/office/drawing/2014/main" id="{BA1441C3-D602-5C39-94F8-D590FBCDA2A8}"/>
              </a:ext>
            </a:extLst>
          </p:cNvPr>
          <p:cNvSpPr/>
          <p:nvPr/>
        </p:nvSpPr>
        <p:spPr>
          <a:xfrm rot="10800000">
            <a:off x="4589352" y="4418130"/>
            <a:ext cx="672999" cy="354100"/>
          </a:xfrm>
          <a:prstGeom prst="curvedUpArrow">
            <a:avLst/>
          </a:prstGeom>
          <a:solidFill>
            <a:schemeClr val="accent2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solidFill>
                <a:schemeClr val="tx1"/>
              </a:solidFill>
            </a:endParaRPr>
          </a:p>
        </p:txBody>
      </p:sp>
      <p:sp>
        <p:nvSpPr>
          <p:cNvPr id="71" name="سهم: منحني لأعلى 70">
            <a:extLst>
              <a:ext uri="{FF2B5EF4-FFF2-40B4-BE49-F238E27FC236}">
                <a16:creationId xmlns:a16="http://schemas.microsoft.com/office/drawing/2014/main" id="{00843B41-9B3F-AFDF-EE8F-FFBCA436FCFD}"/>
              </a:ext>
            </a:extLst>
          </p:cNvPr>
          <p:cNvSpPr/>
          <p:nvPr/>
        </p:nvSpPr>
        <p:spPr>
          <a:xfrm rot="10800000">
            <a:off x="3904568" y="4410823"/>
            <a:ext cx="672999" cy="354100"/>
          </a:xfrm>
          <a:prstGeom prst="curvedUpArrow">
            <a:avLst/>
          </a:prstGeom>
          <a:solidFill>
            <a:schemeClr val="accent2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solidFill>
                <a:schemeClr val="tx1"/>
              </a:solidFill>
            </a:endParaRPr>
          </a:p>
        </p:txBody>
      </p:sp>
      <p:sp>
        <p:nvSpPr>
          <p:cNvPr id="72" name="سهم: منحني لأعلى 71">
            <a:extLst>
              <a:ext uri="{FF2B5EF4-FFF2-40B4-BE49-F238E27FC236}">
                <a16:creationId xmlns:a16="http://schemas.microsoft.com/office/drawing/2014/main" id="{C1B5394B-233F-6D3B-C2E3-EE86CF504562}"/>
              </a:ext>
            </a:extLst>
          </p:cNvPr>
          <p:cNvSpPr/>
          <p:nvPr/>
        </p:nvSpPr>
        <p:spPr>
          <a:xfrm rot="10800000">
            <a:off x="3189291" y="4384449"/>
            <a:ext cx="706100" cy="354100"/>
          </a:xfrm>
          <a:prstGeom prst="curvedUpArrow">
            <a:avLst/>
          </a:prstGeom>
          <a:solidFill>
            <a:schemeClr val="accent2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solidFill>
                <a:schemeClr val="tx1"/>
              </a:solidFill>
            </a:endParaRPr>
          </a:p>
        </p:txBody>
      </p:sp>
      <p:sp>
        <p:nvSpPr>
          <p:cNvPr id="73" name="سهم: منحني لأعلى 72">
            <a:extLst>
              <a:ext uri="{FF2B5EF4-FFF2-40B4-BE49-F238E27FC236}">
                <a16:creationId xmlns:a16="http://schemas.microsoft.com/office/drawing/2014/main" id="{D23D6F1E-54DE-9335-2DF7-9D4E6E3A78F7}"/>
              </a:ext>
            </a:extLst>
          </p:cNvPr>
          <p:cNvSpPr/>
          <p:nvPr/>
        </p:nvSpPr>
        <p:spPr>
          <a:xfrm rot="10800000">
            <a:off x="2466831" y="4403591"/>
            <a:ext cx="715825" cy="354100"/>
          </a:xfrm>
          <a:prstGeom prst="curvedUpArrow">
            <a:avLst/>
          </a:prstGeom>
          <a:solidFill>
            <a:schemeClr val="accent2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4" name="مربع نص 73">
                <a:extLst>
                  <a:ext uri="{FF2B5EF4-FFF2-40B4-BE49-F238E27FC236}">
                    <a16:creationId xmlns:a16="http://schemas.microsoft.com/office/drawing/2014/main" id="{9F0141DE-C991-5B82-72D0-C725AA325E1C}"/>
                  </a:ext>
                </a:extLst>
              </p:cNvPr>
              <p:cNvSpPr txBox="1"/>
              <p:nvPr/>
            </p:nvSpPr>
            <p:spPr>
              <a:xfrm>
                <a:off x="2415347" y="3434300"/>
                <a:ext cx="2253986" cy="523220"/>
              </a:xfrm>
              <a:custGeom>
                <a:avLst/>
                <a:gdLst>
                  <a:gd name="connsiteX0" fmla="*/ 0 w 2253986"/>
                  <a:gd name="connsiteY0" fmla="*/ 0 h 523220"/>
                  <a:gd name="connsiteX1" fmla="*/ 518417 w 2253986"/>
                  <a:gd name="connsiteY1" fmla="*/ 0 h 523220"/>
                  <a:gd name="connsiteX2" fmla="*/ 1014294 w 2253986"/>
                  <a:gd name="connsiteY2" fmla="*/ 0 h 523220"/>
                  <a:gd name="connsiteX3" fmla="*/ 1510171 w 2253986"/>
                  <a:gd name="connsiteY3" fmla="*/ 0 h 523220"/>
                  <a:gd name="connsiteX4" fmla="*/ 2253986 w 2253986"/>
                  <a:gd name="connsiteY4" fmla="*/ 0 h 523220"/>
                  <a:gd name="connsiteX5" fmla="*/ 2253986 w 2253986"/>
                  <a:gd name="connsiteY5" fmla="*/ 523220 h 523220"/>
                  <a:gd name="connsiteX6" fmla="*/ 1645410 w 2253986"/>
                  <a:gd name="connsiteY6" fmla="*/ 523220 h 523220"/>
                  <a:gd name="connsiteX7" fmla="*/ 1036834 w 2253986"/>
                  <a:gd name="connsiteY7" fmla="*/ 523220 h 523220"/>
                  <a:gd name="connsiteX8" fmla="*/ 518417 w 2253986"/>
                  <a:gd name="connsiteY8" fmla="*/ 523220 h 523220"/>
                  <a:gd name="connsiteX9" fmla="*/ 0 w 2253986"/>
                  <a:gd name="connsiteY9" fmla="*/ 523220 h 523220"/>
                  <a:gd name="connsiteX10" fmla="*/ 0 w 2253986"/>
                  <a:gd name="connsiteY10" fmla="*/ 0 h 5232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253986" h="523220" fill="none" extrusionOk="0">
                    <a:moveTo>
                      <a:pt x="0" y="0"/>
                    </a:moveTo>
                    <a:cubicBezTo>
                      <a:pt x="188992" y="-18078"/>
                      <a:pt x="262517" y="22934"/>
                      <a:pt x="518417" y="0"/>
                    </a:cubicBezTo>
                    <a:cubicBezTo>
                      <a:pt x="774317" y="-22934"/>
                      <a:pt x="802481" y="-14531"/>
                      <a:pt x="1014294" y="0"/>
                    </a:cubicBezTo>
                    <a:cubicBezTo>
                      <a:pt x="1226107" y="14531"/>
                      <a:pt x="1290033" y="-3254"/>
                      <a:pt x="1510171" y="0"/>
                    </a:cubicBezTo>
                    <a:cubicBezTo>
                      <a:pt x="1730309" y="3254"/>
                      <a:pt x="1948702" y="10427"/>
                      <a:pt x="2253986" y="0"/>
                    </a:cubicBezTo>
                    <a:cubicBezTo>
                      <a:pt x="2278898" y="225367"/>
                      <a:pt x="2246273" y="316218"/>
                      <a:pt x="2253986" y="523220"/>
                    </a:cubicBezTo>
                    <a:cubicBezTo>
                      <a:pt x="2114621" y="514792"/>
                      <a:pt x="1939937" y="539040"/>
                      <a:pt x="1645410" y="523220"/>
                    </a:cubicBezTo>
                    <a:cubicBezTo>
                      <a:pt x="1350883" y="507400"/>
                      <a:pt x="1270422" y="552884"/>
                      <a:pt x="1036834" y="523220"/>
                    </a:cubicBezTo>
                    <a:cubicBezTo>
                      <a:pt x="803246" y="493556"/>
                      <a:pt x="669859" y="521498"/>
                      <a:pt x="518417" y="523220"/>
                    </a:cubicBezTo>
                    <a:cubicBezTo>
                      <a:pt x="366975" y="524942"/>
                      <a:pt x="151439" y="507647"/>
                      <a:pt x="0" y="523220"/>
                    </a:cubicBezTo>
                    <a:cubicBezTo>
                      <a:pt x="-11136" y="298065"/>
                      <a:pt x="-5981" y="239775"/>
                      <a:pt x="0" y="0"/>
                    </a:cubicBezTo>
                    <a:close/>
                  </a:path>
                  <a:path w="2253986" h="523220" stroke="0" extrusionOk="0">
                    <a:moveTo>
                      <a:pt x="0" y="0"/>
                    </a:moveTo>
                    <a:cubicBezTo>
                      <a:pt x="200961" y="24677"/>
                      <a:pt x="318847" y="10283"/>
                      <a:pt x="540957" y="0"/>
                    </a:cubicBezTo>
                    <a:cubicBezTo>
                      <a:pt x="763067" y="-10283"/>
                      <a:pt x="900541" y="7853"/>
                      <a:pt x="1036834" y="0"/>
                    </a:cubicBezTo>
                    <a:cubicBezTo>
                      <a:pt x="1173127" y="-7853"/>
                      <a:pt x="1328125" y="8074"/>
                      <a:pt x="1555250" y="0"/>
                    </a:cubicBezTo>
                    <a:cubicBezTo>
                      <a:pt x="1782375" y="-8074"/>
                      <a:pt x="1944364" y="-7833"/>
                      <a:pt x="2253986" y="0"/>
                    </a:cubicBezTo>
                    <a:cubicBezTo>
                      <a:pt x="2274943" y="244408"/>
                      <a:pt x="2251920" y="351444"/>
                      <a:pt x="2253986" y="523220"/>
                    </a:cubicBezTo>
                    <a:cubicBezTo>
                      <a:pt x="2063557" y="498543"/>
                      <a:pt x="1923116" y="505483"/>
                      <a:pt x="1645410" y="523220"/>
                    </a:cubicBezTo>
                    <a:cubicBezTo>
                      <a:pt x="1367704" y="540957"/>
                      <a:pt x="1302543" y="524429"/>
                      <a:pt x="1081913" y="523220"/>
                    </a:cubicBezTo>
                    <a:cubicBezTo>
                      <a:pt x="861283" y="522011"/>
                      <a:pt x="786011" y="534793"/>
                      <a:pt x="563497" y="523220"/>
                    </a:cubicBezTo>
                    <a:cubicBezTo>
                      <a:pt x="340983" y="511647"/>
                      <a:pt x="223779" y="517847"/>
                      <a:pt x="0" y="523220"/>
                    </a:cubicBezTo>
                    <a:cubicBezTo>
                      <a:pt x="-25165" y="415180"/>
                      <a:pt x="6650" y="190631"/>
                      <a:pt x="0" y="0"/>
                    </a:cubicBezTo>
                    <a:close/>
                  </a:path>
                </a:pathLst>
              </a:cu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bg1">
                    <a:lumMod val="95000"/>
                  </a:schemeClr>
                </a:solidFill>
                <a:extLst>
                  <a:ext uri="{C807C97D-BFC1-408E-A445-0C87EB9F89A2}">
                    <ask:lineSketchStyleProps xmlns:ask="http://schemas.microsoft.com/office/drawing/2018/sketchyshapes" sd="1504533819">
                      <a:prstGeom prst="rect">
                        <a:avLst/>
                      </a:pr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ku-Arab-IQ" sz="2800" b="1" dirty="0"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ku-Arab-IQ" sz="28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 </m:t>
                    </m:r>
                    <m:d>
                      <m:dPr>
                        <m:begChr m:val="|"/>
                        <m:endChr m:val="|"/>
                        <m:ctrlPr>
                          <a:rPr lang="ku-Arab-IQ" sz="2800" b="1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</m:ctrlPr>
                      </m:dPr>
                      <m:e>
                        <m:r>
                          <a:rPr lang="ku-Arab-IQ" sz="2800" b="1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٥</m:t>
                        </m:r>
                        <m:r>
                          <a:rPr lang="ku-Arab-IQ" sz="2800" b="1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−</m:t>
                        </m:r>
                      </m:e>
                    </m:d>
                  </m:oMath>
                </a14:m>
                <a:r>
                  <a:rPr lang="ku-Arab-IQ" sz="2800" b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 =  ٥</a:t>
                </a:r>
                <a:endParaRPr lang="ar-SA" sz="2800" b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74" name="مربع نص 73">
                <a:extLst>
                  <a:ext uri="{FF2B5EF4-FFF2-40B4-BE49-F238E27FC236}">
                    <a16:creationId xmlns:a16="http://schemas.microsoft.com/office/drawing/2014/main" id="{9F0141DE-C991-5B82-72D0-C725AA325E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15347" y="3434300"/>
                <a:ext cx="2253986" cy="523220"/>
              </a:xfrm>
              <a:prstGeom prst="rect">
                <a:avLst/>
              </a:prstGeom>
              <a:blipFill>
                <a:blip r:embed="rId13"/>
                <a:stretch>
                  <a:fillRect t="-5376" b="-26882"/>
                </a:stretch>
              </a:blipFill>
              <a:ln>
                <a:solidFill>
                  <a:schemeClr val="bg1">
                    <a:lumMod val="95000"/>
                  </a:schemeClr>
                </a:solidFill>
                <a:extLst>
                  <a:ext uri="{C807C97D-BFC1-408E-A445-0C87EB9F89A2}">
                    <ask:lineSketchStyleProps xmlns:ask="http://schemas.microsoft.com/office/drawing/2018/sketchyshapes" sd="1504533819">
                      <a:custGeom>
                        <a:avLst/>
                        <a:gdLst>
                          <a:gd name="connsiteX0" fmla="*/ 0 w 2253986"/>
                          <a:gd name="connsiteY0" fmla="*/ 0 h 523220"/>
                          <a:gd name="connsiteX1" fmla="*/ 518417 w 2253986"/>
                          <a:gd name="connsiteY1" fmla="*/ 0 h 523220"/>
                          <a:gd name="connsiteX2" fmla="*/ 1014294 w 2253986"/>
                          <a:gd name="connsiteY2" fmla="*/ 0 h 523220"/>
                          <a:gd name="connsiteX3" fmla="*/ 1510171 w 2253986"/>
                          <a:gd name="connsiteY3" fmla="*/ 0 h 523220"/>
                          <a:gd name="connsiteX4" fmla="*/ 2253986 w 2253986"/>
                          <a:gd name="connsiteY4" fmla="*/ 0 h 523220"/>
                          <a:gd name="connsiteX5" fmla="*/ 2253986 w 2253986"/>
                          <a:gd name="connsiteY5" fmla="*/ 523220 h 523220"/>
                          <a:gd name="connsiteX6" fmla="*/ 1645410 w 2253986"/>
                          <a:gd name="connsiteY6" fmla="*/ 523220 h 523220"/>
                          <a:gd name="connsiteX7" fmla="*/ 1036834 w 2253986"/>
                          <a:gd name="connsiteY7" fmla="*/ 523220 h 523220"/>
                          <a:gd name="connsiteX8" fmla="*/ 518417 w 2253986"/>
                          <a:gd name="connsiteY8" fmla="*/ 523220 h 523220"/>
                          <a:gd name="connsiteX9" fmla="*/ 0 w 2253986"/>
                          <a:gd name="connsiteY9" fmla="*/ 523220 h 523220"/>
                          <a:gd name="connsiteX10" fmla="*/ 0 w 2253986"/>
                          <a:gd name="connsiteY10" fmla="*/ 0 h 52322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</a:cxnLst>
                        <a:rect l="l" t="t" r="r" b="b"/>
                        <a:pathLst>
                          <a:path w="2253986" h="523220" fill="none" extrusionOk="0">
                            <a:moveTo>
                              <a:pt x="0" y="0"/>
                            </a:moveTo>
                            <a:cubicBezTo>
                              <a:pt x="188992" y="-18078"/>
                              <a:pt x="262517" y="22934"/>
                              <a:pt x="518417" y="0"/>
                            </a:cubicBezTo>
                            <a:cubicBezTo>
                              <a:pt x="774317" y="-22934"/>
                              <a:pt x="802481" y="-14531"/>
                              <a:pt x="1014294" y="0"/>
                            </a:cubicBezTo>
                            <a:cubicBezTo>
                              <a:pt x="1226107" y="14531"/>
                              <a:pt x="1290033" y="-3254"/>
                              <a:pt x="1510171" y="0"/>
                            </a:cubicBezTo>
                            <a:cubicBezTo>
                              <a:pt x="1730309" y="3254"/>
                              <a:pt x="1948702" y="10427"/>
                              <a:pt x="2253986" y="0"/>
                            </a:cubicBezTo>
                            <a:cubicBezTo>
                              <a:pt x="2278898" y="225367"/>
                              <a:pt x="2246273" y="316218"/>
                              <a:pt x="2253986" y="523220"/>
                            </a:cubicBezTo>
                            <a:cubicBezTo>
                              <a:pt x="2114621" y="514792"/>
                              <a:pt x="1939937" y="539040"/>
                              <a:pt x="1645410" y="523220"/>
                            </a:cubicBezTo>
                            <a:cubicBezTo>
                              <a:pt x="1350883" y="507400"/>
                              <a:pt x="1270422" y="552884"/>
                              <a:pt x="1036834" y="523220"/>
                            </a:cubicBezTo>
                            <a:cubicBezTo>
                              <a:pt x="803246" y="493556"/>
                              <a:pt x="669859" y="521498"/>
                              <a:pt x="518417" y="523220"/>
                            </a:cubicBezTo>
                            <a:cubicBezTo>
                              <a:pt x="366975" y="524942"/>
                              <a:pt x="151439" y="507647"/>
                              <a:pt x="0" y="523220"/>
                            </a:cubicBezTo>
                            <a:cubicBezTo>
                              <a:pt x="-11136" y="298065"/>
                              <a:pt x="-5981" y="239775"/>
                              <a:pt x="0" y="0"/>
                            </a:cubicBezTo>
                            <a:close/>
                          </a:path>
                          <a:path w="2253986" h="523220" stroke="0" extrusionOk="0">
                            <a:moveTo>
                              <a:pt x="0" y="0"/>
                            </a:moveTo>
                            <a:cubicBezTo>
                              <a:pt x="200961" y="24677"/>
                              <a:pt x="318847" y="10283"/>
                              <a:pt x="540957" y="0"/>
                            </a:cubicBezTo>
                            <a:cubicBezTo>
                              <a:pt x="763067" y="-10283"/>
                              <a:pt x="900541" y="7853"/>
                              <a:pt x="1036834" y="0"/>
                            </a:cubicBezTo>
                            <a:cubicBezTo>
                              <a:pt x="1173127" y="-7853"/>
                              <a:pt x="1328125" y="8074"/>
                              <a:pt x="1555250" y="0"/>
                            </a:cubicBezTo>
                            <a:cubicBezTo>
                              <a:pt x="1782375" y="-8074"/>
                              <a:pt x="1944364" y="-7833"/>
                              <a:pt x="2253986" y="0"/>
                            </a:cubicBezTo>
                            <a:cubicBezTo>
                              <a:pt x="2274943" y="244408"/>
                              <a:pt x="2251920" y="351444"/>
                              <a:pt x="2253986" y="523220"/>
                            </a:cubicBezTo>
                            <a:cubicBezTo>
                              <a:pt x="2063557" y="498543"/>
                              <a:pt x="1923116" y="505483"/>
                              <a:pt x="1645410" y="523220"/>
                            </a:cubicBezTo>
                            <a:cubicBezTo>
                              <a:pt x="1367704" y="540957"/>
                              <a:pt x="1302543" y="524429"/>
                              <a:pt x="1081913" y="523220"/>
                            </a:cubicBezTo>
                            <a:cubicBezTo>
                              <a:pt x="861283" y="522011"/>
                              <a:pt x="786011" y="534793"/>
                              <a:pt x="563497" y="523220"/>
                            </a:cubicBezTo>
                            <a:cubicBezTo>
                              <a:pt x="340983" y="511647"/>
                              <a:pt x="223779" y="517847"/>
                              <a:pt x="0" y="523220"/>
                            </a:cubicBezTo>
                            <a:cubicBezTo>
                              <a:pt x="-25165" y="415180"/>
                              <a:pt x="6650" y="190631"/>
                              <a:pt x="0" y="0"/>
                            </a:cubicBezTo>
                            <a:close/>
                          </a:path>
                        </a:pathLst>
                      </a:cu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txBody>
              <a:bodyPr/>
              <a:lstStyle/>
              <a:p>
                <a:r>
                  <a:rPr lang="ar-SA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07119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200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7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8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6" presetClass="entr" presetSubtype="21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8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2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6" grpId="0" animBg="1"/>
      <p:bldP spid="57" grpId="0" animBg="1"/>
      <p:bldP spid="58" grpId="0" animBg="1"/>
      <p:bldP spid="59" grpId="0" animBg="1"/>
      <p:bldP spid="59" grpId="1" animBg="1"/>
      <p:bldP spid="59" grpId="2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رسم 6" descr="شبكه بدوائر صغيره">
            <a:extLst>
              <a:ext uri="{FF2B5EF4-FFF2-40B4-BE49-F238E27FC236}">
                <a16:creationId xmlns:a16="http://schemas.microsoft.com/office/drawing/2014/main" id="{E5D65CC9-4483-E6DB-0B84-154C50E2E14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1765" b="16684"/>
          <a:stretch/>
        </p:blipFill>
        <p:spPr>
          <a:xfrm>
            <a:off x="10989085" y="-511371"/>
            <a:ext cx="1537598" cy="1961030"/>
          </a:xfrm>
          <a:prstGeom prst="rect">
            <a:avLst/>
          </a:prstGeom>
        </p:spPr>
      </p:pic>
      <p:pic>
        <p:nvPicPr>
          <p:cNvPr id="17" name="رسم 16" descr="شكل ركن عضوي">
            <a:extLst>
              <a:ext uri="{FF2B5EF4-FFF2-40B4-BE49-F238E27FC236}">
                <a16:creationId xmlns:a16="http://schemas.microsoft.com/office/drawing/2014/main" id="{844630ED-D591-A489-630C-782CF27190E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b="36863"/>
          <a:stretch/>
        </p:blipFill>
        <p:spPr>
          <a:xfrm rot="16200000">
            <a:off x="435227" y="5166735"/>
            <a:ext cx="1246317" cy="2061880"/>
          </a:xfrm>
          <a:prstGeom prst="rect">
            <a:avLst/>
          </a:prstGeom>
        </p:spPr>
      </p:pic>
      <p:pic>
        <p:nvPicPr>
          <p:cNvPr id="19" name="رسم 18" descr="دوائر مزخرفه">
            <a:extLst>
              <a:ext uri="{FF2B5EF4-FFF2-40B4-BE49-F238E27FC236}">
                <a16:creationId xmlns:a16="http://schemas.microsoft.com/office/drawing/2014/main" id="{EB763C80-47BB-C3A7-4B3E-4B35A13A951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20366" t="20806" r="18816" b="23207"/>
          <a:stretch/>
        </p:blipFill>
        <p:spPr>
          <a:xfrm>
            <a:off x="803910" y="6449297"/>
            <a:ext cx="382345" cy="351980"/>
          </a:xfrm>
          <a:prstGeom prst="rect">
            <a:avLst/>
          </a:prstGeom>
        </p:spPr>
      </p:pic>
      <p:pic>
        <p:nvPicPr>
          <p:cNvPr id="21" name="صورة 20">
            <a:extLst>
              <a:ext uri="{FF2B5EF4-FFF2-40B4-BE49-F238E27FC236}">
                <a16:creationId xmlns:a16="http://schemas.microsoft.com/office/drawing/2014/main" id="{D1D1D37F-C700-ADFF-B37F-0D739897F39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5039" y="5819065"/>
            <a:ext cx="1403925" cy="962608"/>
          </a:xfrm>
          <a:prstGeom prst="rect">
            <a:avLst/>
          </a:prstGeom>
        </p:spPr>
      </p:pic>
      <p:sp>
        <p:nvSpPr>
          <p:cNvPr id="27" name="مستطيل 26">
            <a:extLst>
              <a:ext uri="{FF2B5EF4-FFF2-40B4-BE49-F238E27FC236}">
                <a16:creationId xmlns:a16="http://schemas.microsoft.com/office/drawing/2014/main" id="{5C6848AD-E49F-6267-EC57-CBB7500D2FB3}"/>
              </a:ext>
            </a:extLst>
          </p:cNvPr>
          <p:cNvSpPr/>
          <p:nvPr/>
        </p:nvSpPr>
        <p:spPr>
          <a:xfrm>
            <a:off x="27442" y="56722"/>
            <a:ext cx="12092840" cy="6764111"/>
          </a:xfrm>
          <a:custGeom>
            <a:avLst/>
            <a:gdLst>
              <a:gd name="connsiteX0" fmla="*/ 0 w 12092840"/>
              <a:gd name="connsiteY0" fmla="*/ 0 h 6764111"/>
              <a:gd name="connsiteX1" fmla="*/ 309039 w 12092840"/>
              <a:gd name="connsiteY1" fmla="*/ 0 h 6764111"/>
              <a:gd name="connsiteX2" fmla="*/ 739007 w 12092840"/>
              <a:gd name="connsiteY2" fmla="*/ 0 h 6764111"/>
              <a:gd name="connsiteX3" fmla="*/ 1289903 w 12092840"/>
              <a:gd name="connsiteY3" fmla="*/ 0 h 6764111"/>
              <a:gd name="connsiteX4" fmla="*/ 1719871 w 12092840"/>
              <a:gd name="connsiteY4" fmla="*/ 0 h 6764111"/>
              <a:gd name="connsiteX5" fmla="*/ 2149838 w 12092840"/>
              <a:gd name="connsiteY5" fmla="*/ 0 h 6764111"/>
              <a:gd name="connsiteX6" fmla="*/ 3063519 w 12092840"/>
              <a:gd name="connsiteY6" fmla="*/ 0 h 6764111"/>
              <a:gd name="connsiteX7" fmla="*/ 3614416 w 12092840"/>
              <a:gd name="connsiteY7" fmla="*/ 0 h 6764111"/>
              <a:gd name="connsiteX8" fmla="*/ 4044383 w 12092840"/>
              <a:gd name="connsiteY8" fmla="*/ 0 h 6764111"/>
              <a:gd name="connsiteX9" fmla="*/ 4353422 w 12092840"/>
              <a:gd name="connsiteY9" fmla="*/ 0 h 6764111"/>
              <a:gd name="connsiteX10" fmla="*/ 5025247 w 12092840"/>
              <a:gd name="connsiteY10" fmla="*/ 0 h 6764111"/>
              <a:gd name="connsiteX11" fmla="*/ 5455214 w 12092840"/>
              <a:gd name="connsiteY11" fmla="*/ 0 h 6764111"/>
              <a:gd name="connsiteX12" fmla="*/ 6006111 w 12092840"/>
              <a:gd name="connsiteY12" fmla="*/ 0 h 6764111"/>
              <a:gd name="connsiteX13" fmla="*/ 6315150 w 12092840"/>
              <a:gd name="connsiteY13" fmla="*/ 0 h 6764111"/>
              <a:gd name="connsiteX14" fmla="*/ 7228831 w 12092840"/>
              <a:gd name="connsiteY14" fmla="*/ 0 h 6764111"/>
              <a:gd name="connsiteX15" fmla="*/ 7537870 w 12092840"/>
              <a:gd name="connsiteY15" fmla="*/ 0 h 6764111"/>
              <a:gd name="connsiteX16" fmla="*/ 7967838 w 12092840"/>
              <a:gd name="connsiteY16" fmla="*/ 0 h 6764111"/>
              <a:gd name="connsiteX17" fmla="*/ 8276877 w 12092840"/>
              <a:gd name="connsiteY17" fmla="*/ 0 h 6764111"/>
              <a:gd name="connsiteX18" fmla="*/ 9190558 w 12092840"/>
              <a:gd name="connsiteY18" fmla="*/ 0 h 6764111"/>
              <a:gd name="connsiteX19" fmla="*/ 9499598 w 12092840"/>
              <a:gd name="connsiteY19" fmla="*/ 0 h 6764111"/>
              <a:gd name="connsiteX20" fmla="*/ 9808637 w 12092840"/>
              <a:gd name="connsiteY20" fmla="*/ 0 h 6764111"/>
              <a:gd name="connsiteX21" fmla="*/ 10359533 w 12092840"/>
              <a:gd name="connsiteY21" fmla="*/ 0 h 6764111"/>
              <a:gd name="connsiteX22" fmla="*/ 10668572 w 12092840"/>
              <a:gd name="connsiteY22" fmla="*/ 0 h 6764111"/>
              <a:gd name="connsiteX23" fmla="*/ 10977611 w 12092840"/>
              <a:gd name="connsiteY23" fmla="*/ 0 h 6764111"/>
              <a:gd name="connsiteX24" fmla="*/ 11286651 w 12092840"/>
              <a:gd name="connsiteY24" fmla="*/ 0 h 6764111"/>
              <a:gd name="connsiteX25" fmla="*/ 12092840 w 12092840"/>
              <a:gd name="connsiteY25" fmla="*/ 0 h 6764111"/>
              <a:gd name="connsiteX26" fmla="*/ 12092840 w 12092840"/>
              <a:gd name="connsiteY26" fmla="*/ 676411 h 6764111"/>
              <a:gd name="connsiteX27" fmla="*/ 12092840 w 12092840"/>
              <a:gd name="connsiteY27" fmla="*/ 1285181 h 6764111"/>
              <a:gd name="connsiteX28" fmla="*/ 12092840 w 12092840"/>
              <a:gd name="connsiteY28" fmla="*/ 1826310 h 6764111"/>
              <a:gd name="connsiteX29" fmla="*/ 12092840 w 12092840"/>
              <a:gd name="connsiteY29" fmla="*/ 2299798 h 6764111"/>
              <a:gd name="connsiteX30" fmla="*/ 12092840 w 12092840"/>
              <a:gd name="connsiteY30" fmla="*/ 2840927 h 6764111"/>
              <a:gd name="connsiteX31" fmla="*/ 12092840 w 12092840"/>
              <a:gd name="connsiteY31" fmla="*/ 3517338 h 6764111"/>
              <a:gd name="connsiteX32" fmla="*/ 12092840 w 12092840"/>
              <a:gd name="connsiteY32" fmla="*/ 4329031 h 6764111"/>
              <a:gd name="connsiteX33" fmla="*/ 12092840 w 12092840"/>
              <a:gd name="connsiteY33" fmla="*/ 5005442 h 6764111"/>
              <a:gd name="connsiteX34" fmla="*/ 12092840 w 12092840"/>
              <a:gd name="connsiteY34" fmla="*/ 5749494 h 6764111"/>
              <a:gd name="connsiteX35" fmla="*/ 12092840 w 12092840"/>
              <a:gd name="connsiteY35" fmla="*/ 6764111 h 6764111"/>
              <a:gd name="connsiteX36" fmla="*/ 11783801 w 12092840"/>
              <a:gd name="connsiteY36" fmla="*/ 6764111 h 6764111"/>
              <a:gd name="connsiteX37" fmla="*/ 11474762 w 12092840"/>
              <a:gd name="connsiteY37" fmla="*/ 6764111 h 6764111"/>
              <a:gd name="connsiteX38" fmla="*/ 10923865 w 12092840"/>
              <a:gd name="connsiteY38" fmla="*/ 6764111 h 6764111"/>
              <a:gd name="connsiteX39" fmla="*/ 10131113 w 12092840"/>
              <a:gd name="connsiteY39" fmla="*/ 6764111 h 6764111"/>
              <a:gd name="connsiteX40" fmla="*/ 9459288 w 12092840"/>
              <a:gd name="connsiteY40" fmla="*/ 6764111 h 6764111"/>
              <a:gd name="connsiteX41" fmla="*/ 9150249 w 12092840"/>
              <a:gd name="connsiteY41" fmla="*/ 6764111 h 6764111"/>
              <a:gd name="connsiteX42" fmla="*/ 8720281 w 12092840"/>
              <a:gd name="connsiteY42" fmla="*/ 6764111 h 6764111"/>
              <a:gd name="connsiteX43" fmla="*/ 7927528 w 12092840"/>
              <a:gd name="connsiteY43" fmla="*/ 6764111 h 6764111"/>
              <a:gd name="connsiteX44" fmla="*/ 7497561 w 12092840"/>
              <a:gd name="connsiteY44" fmla="*/ 6764111 h 6764111"/>
              <a:gd name="connsiteX45" fmla="*/ 6704808 w 12092840"/>
              <a:gd name="connsiteY45" fmla="*/ 6764111 h 6764111"/>
              <a:gd name="connsiteX46" fmla="*/ 6153912 w 12092840"/>
              <a:gd name="connsiteY46" fmla="*/ 6764111 h 6764111"/>
              <a:gd name="connsiteX47" fmla="*/ 5723944 w 12092840"/>
              <a:gd name="connsiteY47" fmla="*/ 6764111 h 6764111"/>
              <a:gd name="connsiteX48" fmla="*/ 5173048 w 12092840"/>
              <a:gd name="connsiteY48" fmla="*/ 6764111 h 6764111"/>
              <a:gd name="connsiteX49" fmla="*/ 4501224 w 12092840"/>
              <a:gd name="connsiteY49" fmla="*/ 6764111 h 6764111"/>
              <a:gd name="connsiteX50" fmla="*/ 3587543 w 12092840"/>
              <a:gd name="connsiteY50" fmla="*/ 6764111 h 6764111"/>
              <a:gd name="connsiteX51" fmla="*/ 3157575 w 12092840"/>
              <a:gd name="connsiteY51" fmla="*/ 6764111 h 6764111"/>
              <a:gd name="connsiteX52" fmla="*/ 2364822 w 12092840"/>
              <a:gd name="connsiteY52" fmla="*/ 6764111 h 6764111"/>
              <a:gd name="connsiteX53" fmla="*/ 1451141 w 12092840"/>
              <a:gd name="connsiteY53" fmla="*/ 6764111 h 6764111"/>
              <a:gd name="connsiteX54" fmla="*/ 900245 w 12092840"/>
              <a:gd name="connsiteY54" fmla="*/ 6764111 h 6764111"/>
              <a:gd name="connsiteX55" fmla="*/ 0 w 12092840"/>
              <a:gd name="connsiteY55" fmla="*/ 6764111 h 6764111"/>
              <a:gd name="connsiteX56" fmla="*/ 0 w 12092840"/>
              <a:gd name="connsiteY56" fmla="*/ 6222982 h 6764111"/>
              <a:gd name="connsiteX57" fmla="*/ 0 w 12092840"/>
              <a:gd name="connsiteY57" fmla="*/ 5411289 h 6764111"/>
              <a:gd name="connsiteX58" fmla="*/ 0 w 12092840"/>
              <a:gd name="connsiteY58" fmla="*/ 4667237 h 6764111"/>
              <a:gd name="connsiteX59" fmla="*/ 0 w 12092840"/>
              <a:gd name="connsiteY59" fmla="*/ 3923184 h 6764111"/>
              <a:gd name="connsiteX60" fmla="*/ 0 w 12092840"/>
              <a:gd name="connsiteY60" fmla="*/ 3111491 h 6764111"/>
              <a:gd name="connsiteX61" fmla="*/ 0 w 12092840"/>
              <a:gd name="connsiteY61" fmla="*/ 2502721 h 6764111"/>
              <a:gd name="connsiteX62" fmla="*/ 0 w 12092840"/>
              <a:gd name="connsiteY62" fmla="*/ 1758669 h 6764111"/>
              <a:gd name="connsiteX63" fmla="*/ 0 w 12092840"/>
              <a:gd name="connsiteY63" fmla="*/ 1082258 h 6764111"/>
              <a:gd name="connsiteX64" fmla="*/ 0 w 12092840"/>
              <a:gd name="connsiteY64" fmla="*/ 608770 h 6764111"/>
              <a:gd name="connsiteX65" fmla="*/ 0 w 12092840"/>
              <a:gd name="connsiteY65" fmla="*/ 0 h 6764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2092840" h="6764111" extrusionOk="0">
                <a:moveTo>
                  <a:pt x="0" y="0"/>
                </a:moveTo>
                <a:cubicBezTo>
                  <a:pt x="98240" y="7157"/>
                  <a:pt x="223898" y="13121"/>
                  <a:pt x="309039" y="0"/>
                </a:cubicBezTo>
                <a:cubicBezTo>
                  <a:pt x="394180" y="-13121"/>
                  <a:pt x="636879" y="-15751"/>
                  <a:pt x="739007" y="0"/>
                </a:cubicBezTo>
                <a:cubicBezTo>
                  <a:pt x="841135" y="15751"/>
                  <a:pt x="1110180" y="-2899"/>
                  <a:pt x="1289903" y="0"/>
                </a:cubicBezTo>
                <a:cubicBezTo>
                  <a:pt x="1469626" y="2899"/>
                  <a:pt x="1592716" y="-20574"/>
                  <a:pt x="1719871" y="0"/>
                </a:cubicBezTo>
                <a:cubicBezTo>
                  <a:pt x="1847026" y="20574"/>
                  <a:pt x="1977600" y="16038"/>
                  <a:pt x="2149838" y="0"/>
                </a:cubicBezTo>
                <a:cubicBezTo>
                  <a:pt x="2322076" y="-16038"/>
                  <a:pt x="2607758" y="11371"/>
                  <a:pt x="3063519" y="0"/>
                </a:cubicBezTo>
                <a:cubicBezTo>
                  <a:pt x="3519280" y="-11371"/>
                  <a:pt x="3437034" y="807"/>
                  <a:pt x="3614416" y="0"/>
                </a:cubicBezTo>
                <a:cubicBezTo>
                  <a:pt x="3791798" y="-807"/>
                  <a:pt x="3834832" y="-6870"/>
                  <a:pt x="4044383" y="0"/>
                </a:cubicBezTo>
                <a:cubicBezTo>
                  <a:pt x="4253934" y="6870"/>
                  <a:pt x="4262039" y="-14979"/>
                  <a:pt x="4353422" y="0"/>
                </a:cubicBezTo>
                <a:cubicBezTo>
                  <a:pt x="4444805" y="14979"/>
                  <a:pt x="4805751" y="-13590"/>
                  <a:pt x="5025247" y="0"/>
                </a:cubicBezTo>
                <a:cubicBezTo>
                  <a:pt x="5244744" y="13590"/>
                  <a:pt x="5300502" y="-7522"/>
                  <a:pt x="5455214" y="0"/>
                </a:cubicBezTo>
                <a:cubicBezTo>
                  <a:pt x="5609926" y="7522"/>
                  <a:pt x="5821281" y="19664"/>
                  <a:pt x="6006111" y="0"/>
                </a:cubicBezTo>
                <a:cubicBezTo>
                  <a:pt x="6190941" y="-19664"/>
                  <a:pt x="6206537" y="-2094"/>
                  <a:pt x="6315150" y="0"/>
                </a:cubicBezTo>
                <a:cubicBezTo>
                  <a:pt x="6423763" y="2094"/>
                  <a:pt x="6851071" y="15318"/>
                  <a:pt x="7228831" y="0"/>
                </a:cubicBezTo>
                <a:cubicBezTo>
                  <a:pt x="7606591" y="-15318"/>
                  <a:pt x="7472482" y="2756"/>
                  <a:pt x="7537870" y="0"/>
                </a:cubicBezTo>
                <a:cubicBezTo>
                  <a:pt x="7603258" y="-2756"/>
                  <a:pt x="7880271" y="-14390"/>
                  <a:pt x="7967838" y="0"/>
                </a:cubicBezTo>
                <a:cubicBezTo>
                  <a:pt x="8055405" y="14390"/>
                  <a:pt x="8143434" y="980"/>
                  <a:pt x="8276877" y="0"/>
                </a:cubicBezTo>
                <a:cubicBezTo>
                  <a:pt x="8410320" y="-980"/>
                  <a:pt x="8893524" y="-15717"/>
                  <a:pt x="9190558" y="0"/>
                </a:cubicBezTo>
                <a:cubicBezTo>
                  <a:pt x="9487592" y="15717"/>
                  <a:pt x="9418695" y="-7974"/>
                  <a:pt x="9499598" y="0"/>
                </a:cubicBezTo>
                <a:cubicBezTo>
                  <a:pt x="9580501" y="7974"/>
                  <a:pt x="9705056" y="-11897"/>
                  <a:pt x="9808637" y="0"/>
                </a:cubicBezTo>
                <a:cubicBezTo>
                  <a:pt x="9912218" y="11897"/>
                  <a:pt x="10196248" y="25609"/>
                  <a:pt x="10359533" y="0"/>
                </a:cubicBezTo>
                <a:cubicBezTo>
                  <a:pt x="10522818" y="-25609"/>
                  <a:pt x="10565407" y="7492"/>
                  <a:pt x="10668572" y="0"/>
                </a:cubicBezTo>
                <a:cubicBezTo>
                  <a:pt x="10771737" y="-7492"/>
                  <a:pt x="10881796" y="6174"/>
                  <a:pt x="10977611" y="0"/>
                </a:cubicBezTo>
                <a:cubicBezTo>
                  <a:pt x="11073426" y="-6174"/>
                  <a:pt x="11200583" y="7084"/>
                  <a:pt x="11286651" y="0"/>
                </a:cubicBezTo>
                <a:cubicBezTo>
                  <a:pt x="11372719" y="-7084"/>
                  <a:pt x="11778643" y="17386"/>
                  <a:pt x="12092840" y="0"/>
                </a:cubicBezTo>
                <a:cubicBezTo>
                  <a:pt x="12105488" y="179148"/>
                  <a:pt x="12086623" y="350079"/>
                  <a:pt x="12092840" y="676411"/>
                </a:cubicBezTo>
                <a:cubicBezTo>
                  <a:pt x="12099057" y="1002743"/>
                  <a:pt x="12109762" y="1075399"/>
                  <a:pt x="12092840" y="1285181"/>
                </a:cubicBezTo>
                <a:cubicBezTo>
                  <a:pt x="12075919" y="1494963"/>
                  <a:pt x="12082772" y="1590028"/>
                  <a:pt x="12092840" y="1826310"/>
                </a:cubicBezTo>
                <a:cubicBezTo>
                  <a:pt x="12102908" y="2062592"/>
                  <a:pt x="12075577" y="2163405"/>
                  <a:pt x="12092840" y="2299798"/>
                </a:cubicBezTo>
                <a:cubicBezTo>
                  <a:pt x="12110103" y="2436191"/>
                  <a:pt x="12115114" y="2706630"/>
                  <a:pt x="12092840" y="2840927"/>
                </a:cubicBezTo>
                <a:cubicBezTo>
                  <a:pt x="12070566" y="2975224"/>
                  <a:pt x="12118502" y="3340949"/>
                  <a:pt x="12092840" y="3517338"/>
                </a:cubicBezTo>
                <a:cubicBezTo>
                  <a:pt x="12067178" y="3693727"/>
                  <a:pt x="12110263" y="4046013"/>
                  <a:pt x="12092840" y="4329031"/>
                </a:cubicBezTo>
                <a:cubicBezTo>
                  <a:pt x="12075417" y="4612049"/>
                  <a:pt x="12119268" y="4746682"/>
                  <a:pt x="12092840" y="5005442"/>
                </a:cubicBezTo>
                <a:cubicBezTo>
                  <a:pt x="12066412" y="5264202"/>
                  <a:pt x="12092416" y="5496038"/>
                  <a:pt x="12092840" y="5749494"/>
                </a:cubicBezTo>
                <a:cubicBezTo>
                  <a:pt x="12093264" y="6002950"/>
                  <a:pt x="12093228" y="6333708"/>
                  <a:pt x="12092840" y="6764111"/>
                </a:cubicBezTo>
                <a:cubicBezTo>
                  <a:pt x="11986555" y="6773226"/>
                  <a:pt x="11851206" y="6764333"/>
                  <a:pt x="11783801" y="6764111"/>
                </a:cubicBezTo>
                <a:cubicBezTo>
                  <a:pt x="11716396" y="6763889"/>
                  <a:pt x="11555283" y="6763414"/>
                  <a:pt x="11474762" y="6764111"/>
                </a:cubicBezTo>
                <a:cubicBezTo>
                  <a:pt x="11394241" y="6764808"/>
                  <a:pt x="11195040" y="6744138"/>
                  <a:pt x="10923865" y="6764111"/>
                </a:cubicBezTo>
                <a:cubicBezTo>
                  <a:pt x="10652690" y="6784084"/>
                  <a:pt x="10425381" y="6802355"/>
                  <a:pt x="10131113" y="6764111"/>
                </a:cubicBezTo>
                <a:cubicBezTo>
                  <a:pt x="9836845" y="6725867"/>
                  <a:pt x="9680032" y="6735105"/>
                  <a:pt x="9459288" y="6764111"/>
                </a:cubicBezTo>
                <a:cubicBezTo>
                  <a:pt x="9238545" y="6793117"/>
                  <a:pt x="9300635" y="6768776"/>
                  <a:pt x="9150249" y="6764111"/>
                </a:cubicBezTo>
                <a:cubicBezTo>
                  <a:pt x="8999863" y="6759446"/>
                  <a:pt x="8932424" y="6743315"/>
                  <a:pt x="8720281" y="6764111"/>
                </a:cubicBezTo>
                <a:cubicBezTo>
                  <a:pt x="8508138" y="6784907"/>
                  <a:pt x="8247073" y="6734622"/>
                  <a:pt x="7927528" y="6764111"/>
                </a:cubicBezTo>
                <a:cubicBezTo>
                  <a:pt x="7607983" y="6793600"/>
                  <a:pt x="7695595" y="6765490"/>
                  <a:pt x="7497561" y="6764111"/>
                </a:cubicBezTo>
                <a:cubicBezTo>
                  <a:pt x="7299527" y="6762732"/>
                  <a:pt x="7006520" y="6767371"/>
                  <a:pt x="6704808" y="6764111"/>
                </a:cubicBezTo>
                <a:cubicBezTo>
                  <a:pt x="6403096" y="6760851"/>
                  <a:pt x="6366899" y="6771424"/>
                  <a:pt x="6153912" y="6764111"/>
                </a:cubicBezTo>
                <a:cubicBezTo>
                  <a:pt x="5940925" y="6756798"/>
                  <a:pt x="5819207" y="6755596"/>
                  <a:pt x="5723944" y="6764111"/>
                </a:cubicBezTo>
                <a:cubicBezTo>
                  <a:pt x="5628681" y="6772626"/>
                  <a:pt x="5362092" y="6777836"/>
                  <a:pt x="5173048" y="6764111"/>
                </a:cubicBezTo>
                <a:cubicBezTo>
                  <a:pt x="4984004" y="6750386"/>
                  <a:pt x="4652970" y="6768389"/>
                  <a:pt x="4501224" y="6764111"/>
                </a:cubicBezTo>
                <a:cubicBezTo>
                  <a:pt x="4349478" y="6759833"/>
                  <a:pt x="3824494" y="6760359"/>
                  <a:pt x="3587543" y="6764111"/>
                </a:cubicBezTo>
                <a:cubicBezTo>
                  <a:pt x="3350592" y="6767863"/>
                  <a:pt x="3327489" y="6752404"/>
                  <a:pt x="3157575" y="6764111"/>
                </a:cubicBezTo>
                <a:cubicBezTo>
                  <a:pt x="2987661" y="6775818"/>
                  <a:pt x="2735624" y="6762458"/>
                  <a:pt x="2364822" y="6764111"/>
                </a:cubicBezTo>
                <a:cubicBezTo>
                  <a:pt x="1994020" y="6765764"/>
                  <a:pt x="1835141" y="6779627"/>
                  <a:pt x="1451141" y="6764111"/>
                </a:cubicBezTo>
                <a:cubicBezTo>
                  <a:pt x="1067141" y="6748595"/>
                  <a:pt x="1151537" y="6753058"/>
                  <a:pt x="900245" y="6764111"/>
                </a:cubicBezTo>
                <a:cubicBezTo>
                  <a:pt x="648953" y="6775164"/>
                  <a:pt x="230176" y="6802028"/>
                  <a:pt x="0" y="6764111"/>
                </a:cubicBezTo>
                <a:cubicBezTo>
                  <a:pt x="-10056" y="6591601"/>
                  <a:pt x="26598" y="6492396"/>
                  <a:pt x="0" y="6222982"/>
                </a:cubicBezTo>
                <a:cubicBezTo>
                  <a:pt x="-26598" y="5953568"/>
                  <a:pt x="-20038" y="5605635"/>
                  <a:pt x="0" y="5411289"/>
                </a:cubicBezTo>
                <a:cubicBezTo>
                  <a:pt x="20038" y="5216943"/>
                  <a:pt x="-8156" y="5003105"/>
                  <a:pt x="0" y="4667237"/>
                </a:cubicBezTo>
                <a:cubicBezTo>
                  <a:pt x="8156" y="4331369"/>
                  <a:pt x="-33222" y="4166181"/>
                  <a:pt x="0" y="3923184"/>
                </a:cubicBezTo>
                <a:cubicBezTo>
                  <a:pt x="33222" y="3680187"/>
                  <a:pt x="-36218" y="3351577"/>
                  <a:pt x="0" y="3111491"/>
                </a:cubicBezTo>
                <a:cubicBezTo>
                  <a:pt x="36218" y="2871405"/>
                  <a:pt x="21815" y="2742029"/>
                  <a:pt x="0" y="2502721"/>
                </a:cubicBezTo>
                <a:cubicBezTo>
                  <a:pt x="-21815" y="2263413"/>
                  <a:pt x="24938" y="1941461"/>
                  <a:pt x="0" y="1758669"/>
                </a:cubicBezTo>
                <a:cubicBezTo>
                  <a:pt x="-24938" y="1575877"/>
                  <a:pt x="-23313" y="1261119"/>
                  <a:pt x="0" y="1082258"/>
                </a:cubicBezTo>
                <a:cubicBezTo>
                  <a:pt x="23313" y="903397"/>
                  <a:pt x="1265" y="836818"/>
                  <a:pt x="0" y="608770"/>
                </a:cubicBezTo>
                <a:cubicBezTo>
                  <a:pt x="-1265" y="380722"/>
                  <a:pt x="-5672" y="294275"/>
                  <a:pt x="0" y="0"/>
                </a:cubicBezTo>
                <a:close/>
              </a:path>
            </a:pathLst>
          </a:custGeom>
          <a:noFill/>
          <a:ln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sd="1501846826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29" name="رسم 28" descr="دوائر مزخرفه">
            <a:extLst>
              <a:ext uri="{FF2B5EF4-FFF2-40B4-BE49-F238E27FC236}">
                <a16:creationId xmlns:a16="http://schemas.microsoft.com/office/drawing/2014/main" id="{D07618A8-5056-483A-BF1C-F087C37D506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20366" t="20806" r="18816" b="23207"/>
          <a:stretch/>
        </p:blipFill>
        <p:spPr>
          <a:xfrm>
            <a:off x="185692" y="6419526"/>
            <a:ext cx="382345" cy="351980"/>
          </a:xfrm>
          <a:prstGeom prst="rect">
            <a:avLst/>
          </a:prstGeom>
        </p:spPr>
      </p:pic>
      <p:pic>
        <p:nvPicPr>
          <p:cNvPr id="30" name="رسم 29" descr="دوائر مزخرفه">
            <a:extLst>
              <a:ext uri="{FF2B5EF4-FFF2-40B4-BE49-F238E27FC236}">
                <a16:creationId xmlns:a16="http://schemas.microsoft.com/office/drawing/2014/main" id="{71966ED3-284C-6E72-FAED-6777225CB49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20366" t="20806" r="18816" b="23207"/>
          <a:stretch/>
        </p:blipFill>
        <p:spPr>
          <a:xfrm>
            <a:off x="91502" y="5956195"/>
            <a:ext cx="382345" cy="351980"/>
          </a:xfrm>
          <a:prstGeom prst="rect">
            <a:avLst/>
          </a:prstGeom>
        </p:spPr>
      </p:pic>
      <p:pic>
        <p:nvPicPr>
          <p:cNvPr id="32" name="Picture 35" descr="Picture 35">
            <a:extLst>
              <a:ext uri="{FF2B5EF4-FFF2-40B4-BE49-F238E27FC236}">
                <a16:creationId xmlns:a16="http://schemas.microsoft.com/office/drawing/2014/main" id="{880D3864-1640-D8D3-1C8E-0E9E748E2CBC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rcRect l="25258" t="18968" r="24181" b="29679"/>
          <a:stretch/>
        </p:blipFill>
        <p:spPr>
          <a:xfrm>
            <a:off x="51084" y="86494"/>
            <a:ext cx="1033906" cy="1054450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C971B309-1627-8AFE-1221-B47A583211A5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01" b="15817"/>
          <a:stretch/>
        </p:blipFill>
        <p:spPr>
          <a:xfrm>
            <a:off x="4408168" y="3236119"/>
            <a:ext cx="3745384" cy="2583625"/>
          </a:xfrm>
          <a:prstGeom prst="rect">
            <a:avLst/>
          </a:prstGeom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0E601A0D-E29E-3CDF-71E2-E9D36A7B51AD}"/>
              </a:ext>
            </a:extLst>
          </p:cNvPr>
          <p:cNvSpPr/>
          <p:nvPr/>
        </p:nvSpPr>
        <p:spPr>
          <a:xfrm>
            <a:off x="8361578" y="1009301"/>
            <a:ext cx="2889108" cy="637791"/>
          </a:xfrm>
          <a:custGeom>
            <a:avLst/>
            <a:gdLst>
              <a:gd name="connsiteX0" fmla="*/ 0 w 2889108"/>
              <a:gd name="connsiteY0" fmla="*/ 0 h 637791"/>
              <a:gd name="connsiteX1" fmla="*/ 2889108 w 2889108"/>
              <a:gd name="connsiteY1" fmla="*/ 0 h 637791"/>
              <a:gd name="connsiteX2" fmla="*/ 2889108 w 2889108"/>
              <a:gd name="connsiteY2" fmla="*/ 637791 h 637791"/>
              <a:gd name="connsiteX3" fmla="*/ 0 w 2889108"/>
              <a:gd name="connsiteY3" fmla="*/ 637791 h 637791"/>
              <a:gd name="connsiteX4" fmla="*/ 0 w 2889108"/>
              <a:gd name="connsiteY4" fmla="*/ 0 h 6377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89108" h="637791" fill="none" extrusionOk="0">
                <a:moveTo>
                  <a:pt x="0" y="0"/>
                </a:moveTo>
                <a:cubicBezTo>
                  <a:pt x="1248048" y="-2804"/>
                  <a:pt x="1699006" y="60695"/>
                  <a:pt x="2889108" y="0"/>
                </a:cubicBezTo>
                <a:cubicBezTo>
                  <a:pt x="2914796" y="170600"/>
                  <a:pt x="2931033" y="404468"/>
                  <a:pt x="2889108" y="637791"/>
                </a:cubicBezTo>
                <a:cubicBezTo>
                  <a:pt x="2463297" y="601798"/>
                  <a:pt x="845500" y="570535"/>
                  <a:pt x="0" y="637791"/>
                </a:cubicBezTo>
                <a:cubicBezTo>
                  <a:pt x="-43155" y="393489"/>
                  <a:pt x="43684" y="151247"/>
                  <a:pt x="0" y="0"/>
                </a:cubicBezTo>
                <a:close/>
              </a:path>
              <a:path w="2889108" h="637791" stroke="0" extrusionOk="0">
                <a:moveTo>
                  <a:pt x="0" y="0"/>
                </a:moveTo>
                <a:cubicBezTo>
                  <a:pt x="540879" y="-77793"/>
                  <a:pt x="2405118" y="102267"/>
                  <a:pt x="2889108" y="0"/>
                </a:cubicBezTo>
                <a:cubicBezTo>
                  <a:pt x="2902361" y="251936"/>
                  <a:pt x="2836082" y="362660"/>
                  <a:pt x="2889108" y="637791"/>
                </a:cubicBezTo>
                <a:cubicBezTo>
                  <a:pt x="2552504" y="806567"/>
                  <a:pt x="751624" y="618626"/>
                  <a:pt x="0" y="637791"/>
                </a:cubicBezTo>
                <a:cubicBezTo>
                  <a:pt x="-35546" y="429777"/>
                  <a:pt x="26719" y="283876"/>
                  <a:pt x="0" y="0"/>
                </a:cubicBezTo>
                <a:close/>
              </a:path>
            </a:pathLst>
          </a:custGeom>
          <a:solidFill>
            <a:srgbClr val="FFC000"/>
          </a:solidFill>
          <a:ln>
            <a:solidFill>
              <a:schemeClr val="bg1">
                <a:lumMod val="85000"/>
              </a:schemeClr>
            </a:solidFill>
            <a:extLst>
              <a:ext uri="{C807C97D-BFC1-408E-A445-0C87EB9F89A2}">
                <ask:lineSketchStyleProps xmlns:ask="http://schemas.microsoft.com/office/drawing/2018/sketchyshapes" sd="1190618089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القيمة المطلقة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مربع نص 12">
                <a:extLst>
                  <a:ext uri="{FF2B5EF4-FFF2-40B4-BE49-F238E27FC236}">
                    <a16:creationId xmlns:a16="http://schemas.microsoft.com/office/drawing/2014/main" id="{40C0BFE1-28AF-731F-92A8-F341656DBA8C}"/>
                  </a:ext>
                </a:extLst>
              </p:cNvPr>
              <p:cNvSpPr txBox="1"/>
              <p:nvPr/>
            </p:nvSpPr>
            <p:spPr>
              <a:xfrm>
                <a:off x="5555133" y="2455128"/>
                <a:ext cx="1834409" cy="830997"/>
              </a:xfrm>
              <a:custGeom>
                <a:avLst/>
                <a:gdLst>
                  <a:gd name="connsiteX0" fmla="*/ 0 w 1834409"/>
                  <a:gd name="connsiteY0" fmla="*/ 0 h 830997"/>
                  <a:gd name="connsiteX1" fmla="*/ 593126 w 1834409"/>
                  <a:gd name="connsiteY1" fmla="*/ 0 h 830997"/>
                  <a:gd name="connsiteX2" fmla="*/ 1149563 w 1834409"/>
                  <a:gd name="connsiteY2" fmla="*/ 0 h 830997"/>
                  <a:gd name="connsiteX3" fmla="*/ 1834409 w 1834409"/>
                  <a:gd name="connsiteY3" fmla="*/ 0 h 830997"/>
                  <a:gd name="connsiteX4" fmla="*/ 1834409 w 1834409"/>
                  <a:gd name="connsiteY4" fmla="*/ 407189 h 830997"/>
                  <a:gd name="connsiteX5" fmla="*/ 1834409 w 1834409"/>
                  <a:gd name="connsiteY5" fmla="*/ 830997 h 830997"/>
                  <a:gd name="connsiteX6" fmla="*/ 1186251 w 1834409"/>
                  <a:gd name="connsiteY6" fmla="*/ 830997 h 830997"/>
                  <a:gd name="connsiteX7" fmla="*/ 574781 w 1834409"/>
                  <a:gd name="connsiteY7" fmla="*/ 830997 h 830997"/>
                  <a:gd name="connsiteX8" fmla="*/ 0 w 1834409"/>
                  <a:gd name="connsiteY8" fmla="*/ 830997 h 830997"/>
                  <a:gd name="connsiteX9" fmla="*/ 0 w 1834409"/>
                  <a:gd name="connsiteY9" fmla="*/ 423808 h 830997"/>
                  <a:gd name="connsiteX10" fmla="*/ 0 w 1834409"/>
                  <a:gd name="connsiteY10" fmla="*/ 0 h 8309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834409" h="830997" extrusionOk="0">
                    <a:moveTo>
                      <a:pt x="0" y="0"/>
                    </a:moveTo>
                    <a:cubicBezTo>
                      <a:pt x="249208" y="12369"/>
                      <a:pt x="312866" y="22424"/>
                      <a:pt x="593126" y="0"/>
                    </a:cubicBezTo>
                    <a:cubicBezTo>
                      <a:pt x="873386" y="-22424"/>
                      <a:pt x="1031084" y="-17845"/>
                      <a:pt x="1149563" y="0"/>
                    </a:cubicBezTo>
                    <a:cubicBezTo>
                      <a:pt x="1268042" y="17845"/>
                      <a:pt x="1521310" y="-6041"/>
                      <a:pt x="1834409" y="0"/>
                    </a:cubicBezTo>
                    <a:cubicBezTo>
                      <a:pt x="1826986" y="99152"/>
                      <a:pt x="1828531" y="289036"/>
                      <a:pt x="1834409" y="407189"/>
                    </a:cubicBezTo>
                    <a:cubicBezTo>
                      <a:pt x="1840287" y="525342"/>
                      <a:pt x="1824728" y="739815"/>
                      <a:pt x="1834409" y="830997"/>
                    </a:cubicBezTo>
                    <a:cubicBezTo>
                      <a:pt x="1612986" y="839330"/>
                      <a:pt x="1458071" y="836540"/>
                      <a:pt x="1186251" y="830997"/>
                    </a:cubicBezTo>
                    <a:cubicBezTo>
                      <a:pt x="914431" y="825454"/>
                      <a:pt x="830264" y="824542"/>
                      <a:pt x="574781" y="830997"/>
                    </a:cubicBezTo>
                    <a:cubicBezTo>
                      <a:pt x="319298" y="837453"/>
                      <a:pt x="271545" y="838586"/>
                      <a:pt x="0" y="830997"/>
                    </a:cubicBezTo>
                    <a:cubicBezTo>
                      <a:pt x="3119" y="696422"/>
                      <a:pt x="-14925" y="623391"/>
                      <a:pt x="0" y="423808"/>
                    </a:cubicBezTo>
                    <a:cubicBezTo>
                      <a:pt x="14925" y="224225"/>
                      <a:pt x="1215" y="154831"/>
                      <a:pt x="0" y="0"/>
                    </a:cubicBezTo>
                    <a:close/>
                  </a:path>
                </a:pathLst>
              </a:custGeom>
              <a:noFill/>
              <a:ln>
                <a:noFill/>
                <a:extLst>
                  <a:ext uri="{C807C97D-BFC1-408E-A445-0C87EB9F89A2}">
                    <ask:lineSketchStyleProps xmlns:ask="http://schemas.microsoft.com/office/drawing/2018/sketchyshapes" sd="1504533819">
                      <a:prstGeom prst="rect">
                        <a:avLst/>
                      </a:pr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ku-Arab-IQ" sz="4800" b="1" dirty="0">
                    <a:solidFill>
                      <a:srgbClr val="FF0000"/>
                    </a:solidFill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ku-Arab-IQ" sz="48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 </m:t>
                    </m:r>
                    <m:d>
                      <m:dPr>
                        <m:begChr m:val="|"/>
                        <m:endChr m:val="|"/>
                        <m:ctrlPr>
                          <a:rPr lang="ku-Arab-IQ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</m:ctrlPr>
                      </m:dPr>
                      <m:e>
                        <m:r>
                          <a:rPr lang="ku-Arab-IQ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٤</m:t>
                        </m:r>
                        <m:r>
                          <a:rPr lang="ku-Arab-IQ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−</m:t>
                        </m:r>
                      </m:e>
                    </m:d>
                  </m:oMath>
                </a14:m>
                <a:endParaRPr lang="ar-SA" sz="4800" b="1" dirty="0">
                  <a:solidFill>
                    <a:srgbClr val="FF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3" name="مربع نص 12">
                <a:extLst>
                  <a:ext uri="{FF2B5EF4-FFF2-40B4-BE49-F238E27FC236}">
                    <a16:creationId xmlns:a16="http://schemas.microsoft.com/office/drawing/2014/main" id="{40C0BFE1-28AF-731F-92A8-F341656DBA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55133" y="2455128"/>
                <a:ext cx="1834409" cy="830997"/>
              </a:xfrm>
              <a:prstGeom prst="rect">
                <a:avLst/>
              </a:prstGeom>
              <a:blipFill>
                <a:blip r:embed="rId13"/>
                <a:stretch>
                  <a:fillRect l="-19934" t="-16176" r="-12957" b="-38971"/>
                </a:stretch>
              </a:blipFill>
              <a:ln>
                <a:noFill/>
                <a:extLst>
                  <a:ext uri="{C807C97D-BFC1-408E-A445-0C87EB9F89A2}">
                    <ask:lineSketchStyleProps xmlns:ask="http://schemas.microsoft.com/office/drawing/2018/sketchyshapes" sd="1504533819">
                      <a:custGeom>
                        <a:avLst/>
                        <a:gdLst>
                          <a:gd name="connsiteX0" fmla="*/ 0 w 1834409"/>
                          <a:gd name="connsiteY0" fmla="*/ 0 h 830997"/>
                          <a:gd name="connsiteX1" fmla="*/ 574781 w 1834409"/>
                          <a:gd name="connsiteY1" fmla="*/ 0 h 830997"/>
                          <a:gd name="connsiteX2" fmla="*/ 1131219 w 1834409"/>
                          <a:gd name="connsiteY2" fmla="*/ 0 h 830997"/>
                          <a:gd name="connsiteX3" fmla="*/ 1834409 w 1834409"/>
                          <a:gd name="connsiteY3" fmla="*/ 0 h 830997"/>
                          <a:gd name="connsiteX4" fmla="*/ 1834409 w 1834409"/>
                          <a:gd name="connsiteY4" fmla="*/ 407189 h 830997"/>
                          <a:gd name="connsiteX5" fmla="*/ 1834409 w 1834409"/>
                          <a:gd name="connsiteY5" fmla="*/ 830997 h 830997"/>
                          <a:gd name="connsiteX6" fmla="*/ 1186251 w 1834409"/>
                          <a:gd name="connsiteY6" fmla="*/ 830997 h 830997"/>
                          <a:gd name="connsiteX7" fmla="*/ 538093 w 1834409"/>
                          <a:gd name="connsiteY7" fmla="*/ 830997 h 830997"/>
                          <a:gd name="connsiteX8" fmla="*/ 0 w 1834409"/>
                          <a:gd name="connsiteY8" fmla="*/ 830997 h 830997"/>
                          <a:gd name="connsiteX9" fmla="*/ 0 w 1834409"/>
                          <a:gd name="connsiteY9" fmla="*/ 398879 h 830997"/>
                          <a:gd name="connsiteX10" fmla="*/ 0 w 1834409"/>
                          <a:gd name="connsiteY10" fmla="*/ 0 h 83099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</a:cxnLst>
                        <a:rect l="l" t="t" r="r" b="b"/>
                        <a:pathLst>
                          <a:path w="1834409" h="830997" fill="none" extrusionOk="0">
                            <a:moveTo>
                              <a:pt x="0" y="0"/>
                            </a:moveTo>
                            <a:cubicBezTo>
                              <a:pt x="140904" y="27050"/>
                              <a:pt x="375976" y="6174"/>
                              <a:pt x="574781" y="0"/>
                            </a:cubicBezTo>
                            <a:cubicBezTo>
                              <a:pt x="773586" y="-6174"/>
                              <a:pt x="903596" y="-18817"/>
                              <a:pt x="1131219" y="0"/>
                            </a:cubicBezTo>
                            <a:cubicBezTo>
                              <a:pt x="1358842" y="18817"/>
                              <a:pt x="1688709" y="25421"/>
                              <a:pt x="1834409" y="0"/>
                            </a:cubicBezTo>
                            <a:cubicBezTo>
                              <a:pt x="1832401" y="158996"/>
                              <a:pt x="1851836" y="251630"/>
                              <a:pt x="1834409" y="407189"/>
                            </a:cubicBezTo>
                            <a:cubicBezTo>
                              <a:pt x="1816982" y="562748"/>
                              <a:pt x="1839258" y="668424"/>
                              <a:pt x="1834409" y="830997"/>
                            </a:cubicBezTo>
                            <a:cubicBezTo>
                              <a:pt x="1591738" y="833994"/>
                              <a:pt x="1365523" y="828324"/>
                              <a:pt x="1186251" y="830997"/>
                            </a:cubicBezTo>
                            <a:cubicBezTo>
                              <a:pt x="1006979" y="833670"/>
                              <a:pt x="801755" y="821603"/>
                              <a:pt x="538093" y="830997"/>
                            </a:cubicBezTo>
                            <a:cubicBezTo>
                              <a:pt x="274431" y="840391"/>
                              <a:pt x="192460" y="805003"/>
                              <a:pt x="0" y="830997"/>
                            </a:cubicBezTo>
                            <a:cubicBezTo>
                              <a:pt x="16252" y="620393"/>
                              <a:pt x="-10032" y="518811"/>
                              <a:pt x="0" y="398879"/>
                            </a:cubicBezTo>
                            <a:cubicBezTo>
                              <a:pt x="10032" y="278947"/>
                              <a:pt x="-5368" y="160028"/>
                              <a:pt x="0" y="0"/>
                            </a:cubicBezTo>
                            <a:close/>
                          </a:path>
                          <a:path w="1834409" h="830997" stroke="0" extrusionOk="0">
                            <a:moveTo>
                              <a:pt x="0" y="0"/>
                            </a:moveTo>
                            <a:cubicBezTo>
                              <a:pt x="249208" y="12369"/>
                              <a:pt x="312866" y="22424"/>
                              <a:pt x="593126" y="0"/>
                            </a:cubicBezTo>
                            <a:cubicBezTo>
                              <a:pt x="873386" y="-22424"/>
                              <a:pt x="1031084" y="-17845"/>
                              <a:pt x="1149563" y="0"/>
                            </a:cubicBezTo>
                            <a:cubicBezTo>
                              <a:pt x="1268042" y="17845"/>
                              <a:pt x="1521310" y="-6041"/>
                              <a:pt x="1834409" y="0"/>
                            </a:cubicBezTo>
                            <a:cubicBezTo>
                              <a:pt x="1826986" y="99152"/>
                              <a:pt x="1828531" y="289036"/>
                              <a:pt x="1834409" y="407189"/>
                            </a:cubicBezTo>
                            <a:cubicBezTo>
                              <a:pt x="1840287" y="525342"/>
                              <a:pt x="1824728" y="739815"/>
                              <a:pt x="1834409" y="830997"/>
                            </a:cubicBezTo>
                            <a:cubicBezTo>
                              <a:pt x="1612986" y="839330"/>
                              <a:pt x="1458071" y="836540"/>
                              <a:pt x="1186251" y="830997"/>
                            </a:cubicBezTo>
                            <a:cubicBezTo>
                              <a:pt x="914431" y="825454"/>
                              <a:pt x="830264" y="824542"/>
                              <a:pt x="574781" y="830997"/>
                            </a:cubicBezTo>
                            <a:cubicBezTo>
                              <a:pt x="319298" y="837453"/>
                              <a:pt x="271545" y="838586"/>
                              <a:pt x="0" y="830997"/>
                            </a:cubicBezTo>
                            <a:cubicBezTo>
                              <a:pt x="3119" y="696422"/>
                              <a:pt x="-14925" y="623391"/>
                              <a:pt x="0" y="423808"/>
                            </a:cubicBezTo>
                            <a:cubicBezTo>
                              <a:pt x="14925" y="224225"/>
                              <a:pt x="1215" y="154831"/>
                              <a:pt x="0" y="0"/>
                            </a:cubicBezTo>
                            <a:close/>
                          </a:path>
                        </a:pathLst>
                      </a:cu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txBody>
              <a:bodyPr/>
              <a:lstStyle/>
              <a:p>
                <a:r>
                  <a:rPr lang="ar-S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مربع نص 8">
                <a:extLst>
                  <a:ext uri="{FF2B5EF4-FFF2-40B4-BE49-F238E27FC236}">
                    <a16:creationId xmlns:a16="http://schemas.microsoft.com/office/drawing/2014/main" id="{C15A4F24-95C5-BF27-1B43-31C10BC74A40}"/>
                  </a:ext>
                </a:extLst>
              </p:cNvPr>
              <p:cNvSpPr txBox="1"/>
              <p:nvPr/>
            </p:nvSpPr>
            <p:spPr>
              <a:xfrm>
                <a:off x="8888929" y="3383377"/>
                <a:ext cx="1834409" cy="830997"/>
              </a:xfrm>
              <a:custGeom>
                <a:avLst/>
                <a:gdLst>
                  <a:gd name="connsiteX0" fmla="*/ 0 w 1834409"/>
                  <a:gd name="connsiteY0" fmla="*/ 0 h 830997"/>
                  <a:gd name="connsiteX1" fmla="*/ 574781 w 1834409"/>
                  <a:gd name="connsiteY1" fmla="*/ 0 h 830997"/>
                  <a:gd name="connsiteX2" fmla="*/ 1131219 w 1834409"/>
                  <a:gd name="connsiteY2" fmla="*/ 0 h 830997"/>
                  <a:gd name="connsiteX3" fmla="*/ 1834409 w 1834409"/>
                  <a:gd name="connsiteY3" fmla="*/ 0 h 830997"/>
                  <a:gd name="connsiteX4" fmla="*/ 1834409 w 1834409"/>
                  <a:gd name="connsiteY4" fmla="*/ 407189 h 830997"/>
                  <a:gd name="connsiteX5" fmla="*/ 1834409 w 1834409"/>
                  <a:gd name="connsiteY5" fmla="*/ 830997 h 830997"/>
                  <a:gd name="connsiteX6" fmla="*/ 1186251 w 1834409"/>
                  <a:gd name="connsiteY6" fmla="*/ 830997 h 830997"/>
                  <a:gd name="connsiteX7" fmla="*/ 538093 w 1834409"/>
                  <a:gd name="connsiteY7" fmla="*/ 830997 h 830997"/>
                  <a:gd name="connsiteX8" fmla="*/ 0 w 1834409"/>
                  <a:gd name="connsiteY8" fmla="*/ 830997 h 830997"/>
                  <a:gd name="connsiteX9" fmla="*/ 0 w 1834409"/>
                  <a:gd name="connsiteY9" fmla="*/ 398879 h 830997"/>
                  <a:gd name="connsiteX10" fmla="*/ 0 w 1834409"/>
                  <a:gd name="connsiteY10" fmla="*/ 0 h 8309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834409" h="830997" fill="none" extrusionOk="0">
                    <a:moveTo>
                      <a:pt x="0" y="0"/>
                    </a:moveTo>
                    <a:cubicBezTo>
                      <a:pt x="140904" y="27050"/>
                      <a:pt x="375976" y="6174"/>
                      <a:pt x="574781" y="0"/>
                    </a:cubicBezTo>
                    <a:cubicBezTo>
                      <a:pt x="773586" y="-6174"/>
                      <a:pt x="903596" y="-18817"/>
                      <a:pt x="1131219" y="0"/>
                    </a:cubicBezTo>
                    <a:cubicBezTo>
                      <a:pt x="1358842" y="18817"/>
                      <a:pt x="1688709" y="25421"/>
                      <a:pt x="1834409" y="0"/>
                    </a:cubicBezTo>
                    <a:cubicBezTo>
                      <a:pt x="1832401" y="158996"/>
                      <a:pt x="1851836" y="251630"/>
                      <a:pt x="1834409" y="407189"/>
                    </a:cubicBezTo>
                    <a:cubicBezTo>
                      <a:pt x="1816982" y="562748"/>
                      <a:pt x="1839258" y="668424"/>
                      <a:pt x="1834409" y="830997"/>
                    </a:cubicBezTo>
                    <a:cubicBezTo>
                      <a:pt x="1591738" y="833994"/>
                      <a:pt x="1365523" y="828324"/>
                      <a:pt x="1186251" y="830997"/>
                    </a:cubicBezTo>
                    <a:cubicBezTo>
                      <a:pt x="1006979" y="833670"/>
                      <a:pt x="801755" y="821603"/>
                      <a:pt x="538093" y="830997"/>
                    </a:cubicBezTo>
                    <a:cubicBezTo>
                      <a:pt x="274431" y="840391"/>
                      <a:pt x="192460" y="805003"/>
                      <a:pt x="0" y="830997"/>
                    </a:cubicBezTo>
                    <a:cubicBezTo>
                      <a:pt x="16252" y="620393"/>
                      <a:pt x="-10032" y="518811"/>
                      <a:pt x="0" y="398879"/>
                    </a:cubicBezTo>
                    <a:cubicBezTo>
                      <a:pt x="10032" y="278947"/>
                      <a:pt x="-5368" y="160028"/>
                      <a:pt x="0" y="0"/>
                    </a:cubicBezTo>
                    <a:close/>
                  </a:path>
                  <a:path w="1834409" h="830997" stroke="0" extrusionOk="0">
                    <a:moveTo>
                      <a:pt x="0" y="0"/>
                    </a:moveTo>
                    <a:cubicBezTo>
                      <a:pt x="249208" y="12369"/>
                      <a:pt x="312866" y="22424"/>
                      <a:pt x="593126" y="0"/>
                    </a:cubicBezTo>
                    <a:cubicBezTo>
                      <a:pt x="873386" y="-22424"/>
                      <a:pt x="1031084" y="-17845"/>
                      <a:pt x="1149563" y="0"/>
                    </a:cubicBezTo>
                    <a:cubicBezTo>
                      <a:pt x="1268042" y="17845"/>
                      <a:pt x="1521310" y="-6041"/>
                      <a:pt x="1834409" y="0"/>
                    </a:cubicBezTo>
                    <a:cubicBezTo>
                      <a:pt x="1826986" y="99152"/>
                      <a:pt x="1828531" y="289036"/>
                      <a:pt x="1834409" y="407189"/>
                    </a:cubicBezTo>
                    <a:cubicBezTo>
                      <a:pt x="1840287" y="525342"/>
                      <a:pt x="1824728" y="739815"/>
                      <a:pt x="1834409" y="830997"/>
                    </a:cubicBezTo>
                    <a:cubicBezTo>
                      <a:pt x="1612986" y="839330"/>
                      <a:pt x="1458071" y="836540"/>
                      <a:pt x="1186251" y="830997"/>
                    </a:cubicBezTo>
                    <a:cubicBezTo>
                      <a:pt x="914431" y="825454"/>
                      <a:pt x="830264" y="824542"/>
                      <a:pt x="574781" y="830997"/>
                    </a:cubicBezTo>
                    <a:cubicBezTo>
                      <a:pt x="319298" y="837453"/>
                      <a:pt x="271545" y="838586"/>
                      <a:pt x="0" y="830997"/>
                    </a:cubicBezTo>
                    <a:cubicBezTo>
                      <a:pt x="3119" y="696422"/>
                      <a:pt x="-14925" y="623391"/>
                      <a:pt x="0" y="423808"/>
                    </a:cubicBezTo>
                    <a:cubicBezTo>
                      <a:pt x="14925" y="224225"/>
                      <a:pt x="1215" y="154831"/>
                      <a:pt x="0" y="0"/>
                    </a:cubicBezTo>
                    <a:close/>
                  </a:path>
                </a:pathLst>
              </a:cu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bg1">
                    <a:lumMod val="95000"/>
                  </a:schemeClr>
                </a:solidFill>
                <a:extLst>
                  <a:ext uri="{C807C97D-BFC1-408E-A445-0C87EB9F89A2}">
                    <ask:lineSketchStyleProps xmlns:ask="http://schemas.microsoft.com/office/drawing/2018/sketchyshapes" sd="1504533819">
                      <a:prstGeom prst="rect">
                        <a:avLst/>
                      </a:pr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ku-Arab-IQ" sz="4000" b="1" dirty="0"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ku-Arab-IQ" sz="48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 </m:t>
                    </m:r>
                    <m:d>
                      <m:dPr>
                        <m:begChr m:val="|"/>
                        <m:endChr m:val="|"/>
                        <m:ctrlPr>
                          <a:rPr lang="ku-Arab-IQ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</m:ctrlPr>
                      </m:dPr>
                      <m:e>
                        <m:r>
                          <a:rPr lang="ku-Arab-IQ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٤</m:t>
                        </m:r>
                        <m:r>
                          <a:rPr lang="ku-Arab-IQ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−</m:t>
                        </m:r>
                      </m:e>
                    </m:d>
                  </m:oMath>
                </a14:m>
                <a:endParaRPr lang="ar-SA" sz="4000" b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9" name="مربع نص 8">
                <a:extLst>
                  <a:ext uri="{FF2B5EF4-FFF2-40B4-BE49-F238E27FC236}">
                    <a16:creationId xmlns:a16="http://schemas.microsoft.com/office/drawing/2014/main" id="{C15A4F24-95C5-BF27-1B43-31C10BC74A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88929" y="3383377"/>
                <a:ext cx="1834409" cy="830997"/>
              </a:xfrm>
              <a:prstGeom prst="rect">
                <a:avLst/>
              </a:prstGeom>
              <a:blipFill>
                <a:blip r:embed="rId14"/>
                <a:stretch>
                  <a:fillRect l="-18301" t="-13475" r="-7843" b="-36170"/>
                </a:stretch>
              </a:blipFill>
              <a:ln>
                <a:solidFill>
                  <a:schemeClr val="bg1">
                    <a:lumMod val="95000"/>
                  </a:schemeClr>
                </a:solidFill>
                <a:extLst>
                  <a:ext uri="{C807C97D-BFC1-408E-A445-0C87EB9F89A2}">
                    <ask:lineSketchStyleProps xmlns:ask="http://schemas.microsoft.com/office/drawing/2018/sketchyshapes" sd="1504533819">
                      <a:custGeom>
                        <a:avLst/>
                        <a:gdLst>
                          <a:gd name="connsiteX0" fmla="*/ 0 w 1834409"/>
                          <a:gd name="connsiteY0" fmla="*/ 0 h 830997"/>
                          <a:gd name="connsiteX1" fmla="*/ 574781 w 1834409"/>
                          <a:gd name="connsiteY1" fmla="*/ 0 h 830997"/>
                          <a:gd name="connsiteX2" fmla="*/ 1131219 w 1834409"/>
                          <a:gd name="connsiteY2" fmla="*/ 0 h 830997"/>
                          <a:gd name="connsiteX3" fmla="*/ 1834409 w 1834409"/>
                          <a:gd name="connsiteY3" fmla="*/ 0 h 830997"/>
                          <a:gd name="connsiteX4" fmla="*/ 1834409 w 1834409"/>
                          <a:gd name="connsiteY4" fmla="*/ 407189 h 830997"/>
                          <a:gd name="connsiteX5" fmla="*/ 1834409 w 1834409"/>
                          <a:gd name="connsiteY5" fmla="*/ 830997 h 830997"/>
                          <a:gd name="connsiteX6" fmla="*/ 1186251 w 1834409"/>
                          <a:gd name="connsiteY6" fmla="*/ 830997 h 830997"/>
                          <a:gd name="connsiteX7" fmla="*/ 538093 w 1834409"/>
                          <a:gd name="connsiteY7" fmla="*/ 830997 h 830997"/>
                          <a:gd name="connsiteX8" fmla="*/ 0 w 1834409"/>
                          <a:gd name="connsiteY8" fmla="*/ 830997 h 830997"/>
                          <a:gd name="connsiteX9" fmla="*/ 0 w 1834409"/>
                          <a:gd name="connsiteY9" fmla="*/ 398879 h 830997"/>
                          <a:gd name="connsiteX10" fmla="*/ 0 w 1834409"/>
                          <a:gd name="connsiteY10" fmla="*/ 0 h 83099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</a:cxnLst>
                        <a:rect l="l" t="t" r="r" b="b"/>
                        <a:pathLst>
                          <a:path w="1834409" h="830997" fill="none" extrusionOk="0">
                            <a:moveTo>
                              <a:pt x="0" y="0"/>
                            </a:moveTo>
                            <a:cubicBezTo>
                              <a:pt x="140904" y="27050"/>
                              <a:pt x="375976" y="6174"/>
                              <a:pt x="574781" y="0"/>
                            </a:cubicBezTo>
                            <a:cubicBezTo>
                              <a:pt x="773586" y="-6174"/>
                              <a:pt x="903596" y="-18817"/>
                              <a:pt x="1131219" y="0"/>
                            </a:cubicBezTo>
                            <a:cubicBezTo>
                              <a:pt x="1358842" y="18817"/>
                              <a:pt x="1688709" y="25421"/>
                              <a:pt x="1834409" y="0"/>
                            </a:cubicBezTo>
                            <a:cubicBezTo>
                              <a:pt x="1832401" y="158996"/>
                              <a:pt x="1851836" y="251630"/>
                              <a:pt x="1834409" y="407189"/>
                            </a:cubicBezTo>
                            <a:cubicBezTo>
                              <a:pt x="1816982" y="562748"/>
                              <a:pt x="1839258" y="668424"/>
                              <a:pt x="1834409" y="830997"/>
                            </a:cubicBezTo>
                            <a:cubicBezTo>
                              <a:pt x="1591738" y="833994"/>
                              <a:pt x="1365523" y="828324"/>
                              <a:pt x="1186251" y="830997"/>
                            </a:cubicBezTo>
                            <a:cubicBezTo>
                              <a:pt x="1006979" y="833670"/>
                              <a:pt x="801755" y="821603"/>
                              <a:pt x="538093" y="830997"/>
                            </a:cubicBezTo>
                            <a:cubicBezTo>
                              <a:pt x="274431" y="840391"/>
                              <a:pt x="192460" y="805003"/>
                              <a:pt x="0" y="830997"/>
                            </a:cubicBezTo>
                            <a:cubicBezTo>
                              <a:pt x="16252" y="620393"/>
                              <a:pt x="-10032" y="518811"/>
                              <a:pt x="0" y="398879"/>
                            </a:cubicBezTo>
                            <a:cubicBezTo>
                              <a:pt x="10032" y="278947"/>
                              <a:pt x="-5368" y="160028"/>
                              <a:pt x="0" y="0"/>
                            </a:cubicBezTo>
                            <a:close/>
                          </a:path>
                          <a:path w="1834409" h="830997" stroke="0" extrusionOk="0">
                            <a:moveTo>
                              <a:pt x="0" y="0"/>
                            </a:moveTo>
                            <a:cubicBezTo>
                              <a:pt x="249208" y="12369"/>
                              <a:pt x="312866" y="22424"/>
                              <a:pt x="593126" y="0"/>
                            </a:cubicBezTo>
                            <a:cubicBezTo>
                              <a:pt x="873386" y="-22424"/>
                              <a:pt x="1031084" y="-17845"/>
                              <a:pt x="1149563" y="0"/>
                            </a:cubicBezTo>
                            <a:cubicBezTo>
                              <a:pt x="1268042" y="17845"/>
                              <a:pt x="1521310" y="-6041"/>
                              <a:pt x="1834409" y="0"/>
                            </a:cubicBezTo>
                            <a:cubicBezTo>
                              <a:pt x="1826986" y="99152"/>
                              <a:pt x="1828531" y="289036"/>
                              <a:pt x="1834409" y="407189"/>
                            </a:cubicBezTo>
                            <a:cubicBezTo>
                              <a:pt x="1840287" y="525342"/>
                              <a:pt x="1824728" y="739815"/>
                              <a:pt x="1834409" y="830997"/>
                            </a:cubicBezTo>
                            <a:cubicBezTo>
                              <a:pt x="1612986" y="839330"/>
                              <a:pt x="1458071" y="836540"/>
                              <a:pt x="1186251" y="830997"/>
                            </a:cubicBezTo>
                            <a:cubicBezTo>
                              <a:pt x="914431" y="825454"/>
                              <a:pt x="830264" y="824542"/>
                              <a:pt x="574781" y="830997"/>
                            </a:cubicBezTo>
                            <a:cubicBezTo>
                              <a:pt x="319298" y="837453"/>
                              <a:pt x="271545" y="838586"/>
                              <a:pt x="0" y="830997"/>
                            </a:cubicBezTo>
                            <a:cubicBezTo>
                              <a:pt x="3119" y="696422"/>
                              <a:pt x="-14925" y="623391"/>
                              <a:pt x="0" y="423808"/>
                            </a:cubicBezTo>
                            <a:cubicBezTo>
                              <a:pt x="14925" y="224225"/>
                              <a:pt x="1215" y="154831"/>
                              <a:pt x="0" y="0"/>
                            </a:cubicBezTo>
                            <a:close/>
                          </a:path>
                        </a:pathLst>
                      </a:cu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txBody>
              <a:bodyPr/>
              <a:lstStyle/>
              <a:p>
                <a:r>
                  <a:rPr lang="ar-S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مربع نص 9">
                <a:extLst>
                  <a:ext uri="{FF2B5EF4-FFF2-40B4-BE49-F238E27FC236}">
                    <a16:creationId xmlns:a16="http://schemas.microsoft.com/office/drawing/2014/main" id="{D5D25649-833E-12C7-9D0B-B6673C9AC03A}"/>
                  </a:ext>
                </a:extLst>
              </p:cNvPr>
              <p:cNvSpPr txBox="1"/>
              <p:nvPr/>
            </p:nvSpPr>
            <p:spPr>
              <a:xfrm>
                <a:off x="8888928" y="3383376"/>
                <a:ext cx="1834409" cy="830997"/>
              </a:xfrm>
              <a:custGeom>
                <a:avLst/>
                <a:gdLst>
                  <a:gd name="connsiteX0" fmla="*/ 0 w 1834409"/>
                  <a:gd name="connsiteY0" fmla="*/ 0 h 830997"/>
                  <a:gd name="connsiteX1" fmla="*/ 593126 w 1834409"/>
                  <a:gd name="connsiteY1" fmla="*/ 0 h 830997"/>
                  <a:gd name="connsiteX2" fmla="*/ 1149563 w 1834409"/>
                  <a:gd name="connsiteY2" fmla="*/ 0 h 830997"/>
                  <a:gd name="connsiteX3" fmla="*/ 1834409 w 1834409"/>
                  <a:gd name="connsiteY3" fmla="*/ 0 h 830997"/>
                  <a:gd name="connsiteX4" fmla="*/ 1834409 w 1834409"/>
                  <a:gd name="connsiteY4" fmla="*/ 407189 h 830997"/>
                  <a:gd name="connsiteX5" fmla="*/ 1834409 w 1834409"/>
                  <a:gd name="connsiteY5" fmla="*/ 830997 h 830997"/>
                  <a:gd name="connsiteX6" fmla="*/ 1186251 w 1834409"/>
                  <a:gd name="connsiteY6" fmla="*/ 830997 h 830997"/>
                  <a:gd name="connsiteX7" fmla="*/ 574781 w 1834409"/>
                  <a:gd name="connsiteY7" fmla="*/ 830997 h 830997"/>
                  <a:gd name="connsiteX8" fmla="*/ 0 w 1834409"/>
                  <a:gd name="connsiteY8" fmla="*/ 830997 h 830997"/>
                  <a:gd name="connsiteX9" fmla="*/ 0 w 1834409"/>
                  <a:gd name="connsiteY9" fmla="*/ 423808 h 830997"/>
                  <a:gd name="connsiteX10" fmla="*/ 0 w 1834409"/>
                  <a:gd name="connsiteY10" fmla="*/ 0 h 8309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834409" h="830997" extrusionOk="0">
                    <a:moveTo>
                      <a:pt x="0" y="0"/>
                    </a:moveTo>
                    <a:cubicBezTo>
                      <a:pt x="249208" y="12369"/>
                      <a:pt x="312866" y="22424"/>
                      <a:pt x="593126" y="0"/>
                    </a:cubicBezTo>
                    <a:cubicBezTo>
                      <a:pt x="873386" y="-22424"/>
                      <a:pt x="1031084" y="-17845"/>
                      <a:pt x="1149563" y="0"/>
                    </a:cubicBezTo>
                    <a:cubicBezTo>
                      <a:pt x="1268042" y="17845"/>
                      <a:pt x="1521310" y="-6041"/>
                      <a:pt x="1834409" y="0"/>
                    </a:cubicBezTo>
                    <a:cubicBezTo>
                      <a:pt x="1826986" y="99152"/>
                      <a:pt x="1828531" y="289036"/>
                      <a:pt x="1834409" y="407189"/>
                    </a:cubicBezTo>
                    <a:cubicBezTo>
                      <a:pt x="1840287" y="525342"/>
                      <a:pt x="1824728" y="739815"/>
                      <a:pt x="1834409" y="830997"/>
                    </a:cubicBezTo>
                    <a:cubicBezTo>
                      <a:pt x="1612986" y="839330"/>
                      <a:pt x="1458071" y="836540"/>
                      <a:pt x="1186251" y="830997"/>
                    </a:cubicBezTo>
                    <a:cubicBezTo>
                      <a:pt x="914431" y="825454"/>
                      <a:pt x="830264" y="824542"/>
                      <a:pt x="574781" y="830997"/>
                    </a:cubicBezTo>
                    <a:cubicBezTo>
                      <a:pt x="319298" y="837453"/>
                      <a:pt x="271545" y="838586"/>
                      <a:pt x="0" y="830997"/>
                    </a:cubicBezTo>
                    <a:cubicBezTo>
                      <a:pt x="3119" y="696422"/>
                      <a:pt x="-14925" y="623391"/>
                      <a:pt x="0" y="423808"/>
                    </a:cubicBezTo>
                    <a:cubicBezTo>
                      <a:pt x="14925" y="224225"/>
                      <a:pt x="1215" y="154831"/>
                      <a:pt x="0" y="0"/>
                    </a:cubicBezTo>
                    <a:close/>
                  </a:path>
                </a:pathLst>
              </a:custGeom>
              <a:noFill/>
              <a:ln>
                <a:noFill/>
                <a:extLst>
                  <a:ext uri="{C807C97D-BFC1-408E-A445-0C87EB9F89A2}">
                    <ask:lineSketchStyleProps xmlns:ask="http://schemas.microsoft.com/office/drawing/2018/sketchyshapes" sd="1504533819">
                      <a:prstGeom prst="rect">
                        <a:avLst/>
                      </a:pr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ku-Arab-IQ" sz="4800" b="1" dirty="0">
                    <a:solidFill>
                      <a:srgbClr val="FF0000"/>
                    </a:solidFill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ku-Arab-IQ" sz="48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 </m:t>
                    </m:r>
                    <m:d>
                      <m:dPr>
                        <m:begChr m:val="|"/>
                        <m:endChr m:val="|"/>
                        <m:ctrlPr>
                          <a:rPr lang="ku-Arab-IQ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</m:ctrlPr>
                      </m:dPr>
                      <m:e>
                        <m:r>
                          <a:rPr lang="ku-Arab-IQ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٤</m:t>
                        </m:r>
                        <m:r>
                          <a:rPr lang="ku-Arab-IQ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−</m:t>
                        </m:r>
                      </m:e>
                    </m:d>
                  </m:oMath>
                </a14:m>
                <a:endParaRPr lang="ar-SA" sz="4800" b="1" dirty="0">
                  <a:solidFill>
                    <a:srgbClr val="FF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0" name="مربع نص 9">
                <a:extLst>
                  <a:ext uri="{FF2B5EF4-FFF2-40B4-BE49-F238E27FC236}">
                    <a16:creationId xmlns:a16="http://schemas.microsoft.com/office/drawing/2014/main" id="{D5D25649-833E-12C7-9D0B-B6673C9AC0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88928" y="3383376"/>
                <a:ext cx="1834409" cy="830997"/>
              </a:xfrm>
              <a:prstGeom prst="rect">
                <a:avLst/>
              </a:prstGeom>
              <a:blipFill>
                <a:blip r:embed="rId15"/>
                <a:stretch>
                  <a:fillRect l="-19934" t="-16176" r="-12957" b="-38971"/>
                </a:stretch>
              </a:blipFill>
              <a:ln>
                <a:noFill/>
                <a:extLst>
                  <a:ext uri="{C807C97D-BFC1-408E-A445-0C87EB9F89A2}">
                    <ask:lineSketchStyleProps xmlns:ask="http://schemas.microsoft.com/office/drawing/2018/sketchyshapes" sd="1504533819">
                      <a:custGeom>
                        <a:avLst/>
                        <a:gdLst>
                          <a:gd name="connsiteX0" fmla="*/ 0 w 1834409"/>
                          <a:gd name="connsiteY0" fmla="*/ 0 h 830997"/>
                          <a:gd name="connsiteX1" fmla="*/ 593126 w 1834409"/>
                          <a:gd name="connsiteY1" fmla="*/ 0 h 830997"/>
                          <a:gd name="connsiteX2" fmla="*/ 1149563 w 1834409"/>
                          <a:gd name="connsiteY2" fmla="*/ 0 h 830997"/>
                          <a:gd name="connsiteX3" fmla="*/ 1834409 w 1834409"/>
                          <a:gd name="connsiteY3" fmla="*/ 0 h 830997"/>
                          <a:gd name="connsiteX4" fmla="*/ 1834409 w 1834409"/>
                          <a:gd name="connsiteY4" fmla="*/ 407189 h 830997"/>
                          <a:gd name="connsiteX5" fmla="*/ 1834409 w 1834409"/>
                          <a:gd name="connsiteY5" fmla="*/ 830997 h 830997"/>
                          <a:gd name="connsiteX6" fmla="*/ 1186251 w 1834409"/>
                          <a:gd name="connsiteY6" fmla="*/ 830997 h 830997"/>
                          <a:gd name="connsiteX7" fmla="*/ 574781 w 1834409"/>
                          <a:gd name="connsiteY7" fmla="*/ 830997 h 830997"/>
                          <a:gd name="connsiteX8" fmla="*/ 0 w 1834409"/>
                          <a:gd name="connsiteY8" fmla="*/ 830997 h 830997"/>
                          <a:gd name="connsiteX9" fmla="*/ 0 w 1834409"/>
                          <a:gd name="connsiteY9" fmla="*/ 423808 h 830997"/>
                          <a:gd name="connsiteX10" fmla="*/ 0 w 1834409"/>
                          <a:gd name="connsiteY10" fmla="*/ 0 h 83099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</a:cxnLst>
                        <a:rect l="l" t="t" r="r" b="b"/>
                        <a:pathLst>
                          <a:path w="1834409" h="830997" extrusionOk="0">
                            <a:moveTo>
                              <a:pt x="0" y="0"/>
                            </a:moveTo>
                            <a:cubicBezTo>
                              <a:pt x="249208" y="12369"/>
                              <a:pt x="312866" y="22424"/>
                              <a:pt x="593126" y="0"/>
                            </a:cubicBezTo>
                            <a:cubicBezTo>
                              <a:pt x="873386" y="-22424"/>
                              <a:pt x="1031084" y="-17845"/>
                              <a:pt x="1149563" y="0"/>
                            </a:cubicBezTo>
                            <a:cubicBezTo>
                              <a:pt x="1268042" y="17845"/>
                              <a:pt x="1521310" y="-6041"/>
                              <a:pt x="1834409" y="0"/>
                            </a:cubicBezTo>
                            <a:cubicBezTo>
                              <a:pt x="1826986" y="99152"/>
                              <a:pt x="1828531" y="289036"/>
                              <a:pt x="1834409" y="407189"/>
                            </a:cubicBezTo>
                            <a:cubicBezTo>
                              <a:pt x="1840287" y="525342"/>
                              <a:pt x="1824728" y="739815"/>
                              <a:pt x="1834409" y="830997"/>
                            </a:cubicBezTo>
                            <a:cubicBezTo>
                              <a:pt x="1612986" y="839330"/>
                              <a:pt x="1458071" y="836540"/>
                              <a:pt x="1186251" y="830997"/>
                            </a:cubicBezTo>
                            <a:cubicBezTo>
                              <a:pt x="914431" y="825454"/>
                              <a:pt x="830264" y="824542"/>
                              <a:pt x="574781" y="830997"/>
                            </a:cubicBezTo>
                            <a:cubicBezTo>
                              <a:pt x="319298" y="837453"/>
                              <a:pt x="271545" y="838586"/>
                              <a:pt x="0" y="830997"/>
                            </a:cubicBezTo>
                            <a:cubicBezTo>
                              <a:pt x="3119" y="696422"/>
                              <a:pt x="-14925" y="623391"/>
                              <a:pt x="0" y="423808"/>
                            </a:cubicBezTo>
                            <a:cubicBezTo>
                              <a:pt x="14925" y="224225"/>
                              <a:pt x="1215" y="154831"/>
                              <a:pt x="0" y="0"/>
                            </a:cubicBezTo>
                            <a:close/>
                          </a:path>
                        </a:pathLst>
                      </a:cu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txBody>
              <a:bodyPr/>
              <a:lstStyle/>
              <a:p>
                <a:r>
                  <a:rPr lang="ar-SA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صورة 13">
            <a:extLst>
              <a:ext uri="{FF2B5EF4-FFF2-40B4-BE49-F238E27FC236}">
                <a16:creationId xmlns:a16="http://schemas.microsoft.com/office/drawing/2014/main" id="{E222EA4C-A8E3-EDEB-E1F1-CDBF303AED65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28" b="15817"/>
          <a:stretch/>
        </p:blipFill>
        <p:spPr>
          <a:xfrm>
            <a:off x="4408168" y="3986213"/>
            <a:ext cx="3745384" cy="1833531"/>
          </a:xfrm>
          <a:prstGeom prst="rect">
            <a:avLst/>
          </a:prstGeom>
        </p:spPr>
      </p:pic>
      <p:sp>
        <p:nvSpPr>
          <p:cNvPr id="16" name="مربع نص 15">
            <a:extLst>
              <a:ext uri="{FF2B5EF4-FFF2-40B4-BE49-F238E27FC236}">
                <a16:creationId xmlns:a16="http://schemas.microsoft.com/office/drawing/2014/main" id="{9AA4EC94-5594-B257-65F4-A0603285B7BD}"/>
              </a:ext>
            </a:extLst>
          </p:cNvPr>
          <p:cNvSpPr txBox="1"/>
          <p:nvPr/>
        </p:nvSpPr>
        <p:spPr>
          <a:xfrm>
            <a:off x="5377210" y="5716686"/>
            <a:ext cx="1637612" cy="923330"/>
          </a:xfrm>
          <a:custGeom>
            <a:avLst/>
            <a:gdLst>
              <a:gd name="connsiteX0" fmla="*/ 0 w 1637612"/>
              <a:gd name="connsiteY0" fmla="*/ 0 h 923330"/>
              <a:gd name="connsiteX1" fmla="*/ 529495 w 1637612"/>
              <a:gd name="connsiteY1" fmla="*/ 0 h 923330"/>
              <a:gd name="connsiteX2" fmla="*/ 1026237 w 1637612"/>
              <a:gd name="connsiteY2" fmla="*/ 0 h 923330"/>
              <a:gd name="connsiteX3" fmla="*/ 1637612 w 1637612"/>
              <a:gd name="connsiteY3" fmla="*/ 0 h 923330"/>
              <a:gd name="connsiteX4" fmla="*/ 1637612 w 1637612"/>
              <a:gd name="connsiteY4" fmla="*/ 452432 h 923330"/>
              <a:gd name="connsiteX5" fmla="*/ 1637612 w 1637612"/>
              <a:gd name="connsiteY5" fmla="*/ 923330 h 923330"/>
              <a:gd name="connsiteX6" fmla="*/ 1058989 w 1637612"/>
              <a:gd name="connsiteY6" fmla="*/ 923330 h 923330"/>
              <a:gd name="connsiteX7" fmla="*/ 513118 w 1637612"/>
              <a:gd name="connsiteY7" fmla="*/ 923330 h 923330"/>
              <a:gd name="connsiteX8" fmla="*/ 0 w 1637612"/>
              <a:gd name="connsiteY8" fmla="*/ 923330 h 923330"/>
              <a:gd name="connsiteX9" fmla="*/ 0 w 1637612"/>
              <a:gd name="connsiteY9" fmla="*/ 470898 h 923330"/>
              <a:gd name="connsiteX10" fmla="*/ 0 w 1637612"/>
              <a:gd name="connsiteY10" fmla="*/ 0 h 923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637612" h="923330" extrusionOk="0">
                <a:moveTo>
                  <a:pt x="0" y="0"/>
                </a:moveTo>
                <a:cubicBezTo>
                  <a:pt x="185967" y="-15151"/>
                  <a:pt x="359131" y="-4766"/>
                  <a:pt x="529495" y="0"/>
                </a:cubicBezTo>
                <a:cubicBezTo>
                  <a:pt x="699859" y="4766"/>
                  <a:pt x="811562" y="10297"/>
                  <a:pt x="1026237" y="0"/>
                </a:cubicBezTo>
                <a:cubicBezTo>
                  <a:pt x="1240912" y="-10297"/>
                  <a:pt x="1454243" y="-24786"/>
                  <a:pt x="1637612" y="0"/>
                </a:cubicBezTo>
                <a:cubicBezTo>
                  <a:pt x="1631272" y="122778"/>
                  <a:pt x="1655078" y="275910"/>
                  <a:pt x="1637612" y="452432"/>
                </a:cubicBezTo>
                <a:cubicBezTo>
                  <a:pt x="1620146" y="628954"/>
                  <a:pt x="1653859" y="696708"/>
                  <a:pt x="1637612" y="923330"/>
                </a:cubicBezTo>
                <a:cubicBezTo>
                  <a:pt x="1433530" y="944863"/>
                  <a:pt x="1343901" y="940631"/>
                  <a:pt x="1058989" y="923330"/>
                </a:cubicBezTo>
                <a:cubicBezTo>
                  <a:pt x="774077" y="906029"/>
                  <a:pt x="755799" y="931485"/>
                  <a:pt x="513118" y="923330"/>
                </a:cubicBezTo>
                <a:cubicBezTo>
                  <a:pt x="270437" y="915175"/>
                  <a:pt x="136158" y="905397"/>
                  <a:pt x="0" y="923330"/>
                </a:cubicBezTo>
                <a:cubicBezTo>
                  <a:pt x="-11017" y="778100"/>
                  <a:pt x="-12454" y="693085"/>
                  <a:pt x="0" y="470898"/>
                </a:cubicBezTo>
                <a:cubicBezTo>
                  <a:pt x="12454" y="248711"/>
                  <a:pt x="-11663" y="135097"/>
                  <a:pt x="0" y="0"/>
                </a:cubicBezTo>
                <a:close/>
              </a:path>
            </a:pathLst>
          </a:custGeom>
          <a:noFill/>
          <a:ln>
            <a:noFill/>
            <a:extLst>
              <a:ext uri="{C807C97D-BFC1-408E-A445-0C87EB9F89A2}">
                <ask:lineSketchStyleProps xmlns:ask="http://schemas.microsoft.com/office/drawing/2018/sketchyshapes" sd="15045338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ctr"/>
            <a:r>
              <a:rPr lang="ku-Arab-IQ" sz="5400" b="1" dirty="0">
                <a:solidFill>
                  <a:srgbClr val="0070C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٤</a:t>
            </a:r>
            <a:endParaRPr lang="ar-SA" sz="5400" b="1" dirty="0">
              <a:solidFill>
                <a:srgbClr val="0070C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2C5AE931-506C-45DA-B21E-B809A01D2E3B}"/>
              </a:ext>
            </a:extLst>
          </p:cNvPr>
          <p:cNvSpPr txBox="1"/>
          <p:nvPr/>
        </p:nvSpPr>
        <p:spPr>
          <a:xfrm>
            <a:off x="2650331" y="3957639"/>
            <a:ext cx="1478757" cy="859572"/>
          </a:xfrm>
          <a:custGeom>
            <a:avLst/>
            <a:gdLst>
              <a:gd name="connsiteX0" fmla="*/ 0 w 1478757"/>
              <a:gd name="connsiteY0" fmla="*/ 0 h 859572"/>
              <a:gd name="connsiteX1" fmla="*/ 478131 w 1478757"/>
              <a:gd name="connsiteY1" fmla="*/ 0 h 859572"/>
              <a:gd name="connsiteX2" fmla="*/ 926688 w 1478757"/>
              <a:gd name="connsiteY2" fmla="*/ 0 h 859572"/>
              <a:gd name="connsiteX3" fmla="*/ 1478757 w 1478757"/>
              <a:gd name="connsiteY3" fmla="*/ 0 h 859572"/>
              <a:gd name="connsiteX4" fmla="*/ 1478757 w 1478757"/>
              <a:gd name="connsiteY4" fmla="*/ 421190 h 859572"/>
              <a:gd name="connsiteX5" fmla="*/ 1478757 w 1478757"/>
              <a:gd name="connsiteY5" fmla="*/ 859572 h 859572"/>
              <a:gd name="connsiteX6" fmla="*/ 956263 w 1478757"/>
              <a:gd name="connsiteY6" fmla="*/ 859572 h 859572"/>
              <a:gd name="connsiteX7" fmla="*/ 463344 w 1478757"/>
              <a:gd name="connsiteY7" fmla="*/ 859572 h 859572"/>
              <a:gd name="connsiteX8" fmla="*/ 0 w 1478757"/>
              <a:gd name="connsiteY8" fmla="*/ 859572 h 859572"/>
              <a:gd name="connsiteX9" fmla="*/ 0 w 1478757"/>
              <a:gd name="connsiteY9" fmla="*/ 438382 h 859572"/>
              <a:gd name="connsiteX10" fmla="*/ 0 w 1478757"/>
              <a:gd name="connsiteY10" fmla="*/ 0 h 859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478757" h="859572" extrusionOk="0">
                <a:moveTo>
                  <a:pt x="0" y="0"/>
                </a:moveTo>
                <a:cubicBezTo>
                  <a:pt x="221545" y="-13288"/>
                  <a:pt x="346957" y="2943"/>
                  <a:pt x="478131" y="0"/>
                </a:cubicBezTo>
                <a:cubicBezTo>
                  <a:pt x="609305" y="-2943"/>
                  <a:pt x="810858" y="8586"/>
                  <a:pt x="926688" y="0"/>
                </a:cubicBezTo>
                <a:cubicBezTo>
                  <a:pt x="1042518" y="-8586"/>
                  <a:pt x="1301517" y="13218"/>
                  <a:pt x="1478757" y="0"/>
                </a:cubicBezTo>
                <a:cubicBezTo>
                  <a:pt x="1468691" y="137090"/>
                  <a:pt x="1477757" y="307929"/>
                  <a:pt x="1478757" y="421190"/>
                </a:cubicBezTo>
                <a:cubicBezTo>
                  <a:pt x="1479758" y="534451"/>
                  <a:pt x="1486321" y="745898"/>
                  <a:pt x="1478757" y="859572"/>
                </a:cubicBezTo>
                <a:cubicBezTo>
                  <a:pt x="1272373" y="878127"/>
                  <a:pt x="1157219" y="849427"/>
                  <a:pt x="956263" y="859572"/>
                </a:cubicBezTo>
                <a:cubicBezTo>
                  <a:pt x="755307" y="869717"/>
                  <a:pt x="603108" y="864591"/>
                  <a:pt x="463344" y="859572"/>
                </a:cubicBezTo>
                <a:cubicBezTo>
                  <a:pt x="323580" y="854553"/>
                  <a:pt x="130079" y="836984"/>
                  <a:pt x="0" y="859572"/>
                </a:cubicBezTo>
                <a:cubicBezTo>
                  <a:pt x="-10222" y="689637"/>
                  <a:pt x="-15976" y="601567"/>
                  <a:pt x="0" y="438382"/>
                </a:cubicBezTo>
                <a:cubicBezTo>
                  <a:pt x="15976" y="275197"/>
                  <a:pt x="-7579" y="194254"/>
                  <a:pt x="0" y="0"/>
                </a:cubicBezTo>
                <a:close/>
              </a:path>
            </a:pathLst>
          </a:custGeom>
          <a:noFill/>
          <a:ln>
            <a:noFill/>
            <a:extLst>
              <a:ext uri="{C807C97D-BFC1-408E-A445-0C87EB9F89A2}">
                <ask:lineSketchStyleProps xmlns:ask="http://schemas.microsoft.com/office/drawing/2018/sketchyshapes" sd="15045338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ctr"/>
            <a:r>
              <a:rPr lang="ku-Arab-IQ" sz="4800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=</a:t>
            </a:r>
            <a:endParaRPr lang="ar-SA" sz="4800" b="1" dirty="0">
              <a:solidFill>
                <a:srgbClr val="0070C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مربع نص 19">
                <a:extLst>
                  <a:ext uri="{FF2B5EF4-FFF2-40B4-BE49-F238E27FC236}">
                    <a16:creationId xmlns:a16="http://schemas.microsoft.com/office/drawing/2014/main" id="{A41D4E41-1246-592E-7981-097242868894}"/>
                  </a:ext>
                </a:extLst>
              </p:cNvPr>
              <p:cNvSpPr txBox="1"/>
              <p:nvPr/>
            </p:nvSpPr>
            <p:spPr>
              <a:xfrm>
                <a:off x="4249580" y="1419846"/>
                <a:ext cx="3574915" cy="707886"/>
              </a:xfrm>
              <a:custGeom>
                <a:avLst/>
                <a:gdLst>
                  <a:gd name="connsiteX0" fmla="*/ 0 w 3574915"/>
                  <a:gd name="connsiteY0" fmla="*/ 0 h 707886"/>
                  <a:gd name="connsiteX1" fmla="*/ 631568 w 3574915"/>
                  <a:gd name="connsiteY1" fmla="*/ 0 h 707886"/>
                  <a:gd name="connsiteX2" fmla="*/ 1120140 w 3574915"/>
                  <a:gd name="connsiteY2" fmla="*/ 0 h 707886"/>
                  <a:gd name="connsiteX3" fmla="*/ 1644461 w 3574915"/>
                  <a:gd name="connsiteY3" fmla="*/ 0 h 707886"/>
                  <a:gd name="connsiteX4" fmla="*/ 2276029 w 3574915"/>
                  <a:gd name="connsiteY4" fmla="*/ 0 h 707886"/>
                  <a:gd name="connsiteX5" fmla="*/ 2764601 w 3574915"/>
                  <a:gd name="connsiteY5" fmla="*/ 0 h 707886"/>
                  <a:gd name="connsiteX6" fmla="*/ 3574915 w 3574915"/>
                  <a:gd name="connsiteY6" fmla="*/ 0 h 707886"/>
                  <a:gd name="connsiteX7" fmla="*/ 3574915 w 3574915"/>
                  <a:gd name="connsiteY7" fmla="*/ 368101 h 707886"/>
                  <a:gd name="connsiteX8" fmla="*/ 3574915 w 3574915"/>
                  <a:gd name="connsiteY8" fmla="*/ 707886 h 707886"/>
                  <a:gd name="connsiteX9" fmla="*/ 2907598 w 3574915"/>
                  <a:gd name="connsiteY9" fmla="*/ 707886 h 707886"/>
                  <a:gd name="connsiteX10" fmla="*/ 2419026 w 3574915"/>
                  <a:gd name="connsiteY10" fmla="*/ 707886 h 707886"/>
                  <a:gd name="connsiteX11" fmla="*/ 1858956 w 3574915"/>
                  <a:gd name="connsiteY11" fmla="*/ 707886 h 707886"/>
                  <a:gd name="connsiteX12" fmla="*/ 1227387 w 3574915"/>
                  <a:gd name="connsiteY12" fmla="*/ 707886 h 707886"/>
                  <a:gd name="connsiteX13" fmla="*/ 738816 w 3574915"/>
                  <a:gd name="connsiteY13" fmla="*/ 707886 h 707886"/>
                  <a:gd name="connsiteX14" fmla="*/ 0 w 3574915"/>
                  <a:gd name="connsiteY14" fmla="*/ 707886 h 707886"/>
                  <a:gd name="connsiteX15" fmla="*/ 0 w 3574915"/>
                  <a:gd name="connsiteY15" fmla="*/ 346864 h 707886"/>
                  <a:gd name="connsiteX16" fmla="*/ 0 w 3574915"/>
                  <a:gd name="connsiteY16" fmla="*/ 0 h 7078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3574915" h="707886" fill="none" extrusionOk="0">
                    <a:moveTo>
                      <a:pt x="0" y="0"/>
                    </a:moveTo>
                    <a:cubicBezTo>
                      <a:pt x="217939" y="-21111"/>
                      <a:pt x="362128" y="-2230"/>
                      <a:pt x="631568" y="0"/>
                    </a:cubicBezTo>
                    <a:cubicBezTo>
                      <a:pt x="901008" y="2230"/>
                      <a:pt x="888165" y="-15485"/>
                      <a:pt x="1120140" y="0"/>
                    </a:cubicBezTo>
                    <a:cubicBezTo>
                      <a:pt x="1352115" y="15485"/>
                      <a:pt x="1529439" y="-10895"/>
                      <a:pt x="1644461" y="0"/>
                    </a:cubicBezTo>
                    <a:cubicBezTo>
                      <a:pt x="1759483" y="10895"/>
                      <a:pt x="2035498" y="12618"/>
                      <a:pt x="2276029" y="0"/>
                    </a:cubicBezTo>
                    <a:cubicBezTo>
                      <a:pt x="2516560" y="-12618"/>
                      <a:pt x="2551313" y="4846"/>
                      <a:pt x="2764601" y="0"/>
                    </a:cubicBezTo>
                    <a:cubicBezTo>
                      <a:pt x="2977889" y="-4846"/>
                      <a:pt x="3185518" y="-38687"/>
                      <a:pt x="3574915" y="0"/>
                    </a:cubicBezTo>
                    <a:cubicBezTo>
                      <a:pt x="3586395" y="92132"/>
                      <a:pt x="3569371" y="247765"/>
                      <a:pt x="3574915" y="368101"/>
                    </a:cubicBezTo>
                    <a:cubicBezTo>
                      <a:pt x="3580459" y="488437"/>
                      <a:pt x="3558703" y="564199"/>
                      <a:pt x="3574915" y="707886"/>
                    </a:cubicBezTo>
                    <a:cubicBezTo>
                      <a:pt x="3410440" y="680902"/>
                      <a:pt x="3239534" y="697054"/>
                      <a:pt x="2907598" y="707886"/>
                    </a:cubicBezTo>
                    <a:cubicBezTo>
                      <a:pt x="2575662" y="718718"/>
                      <a:pt x="2554115" y="721544"/>
                      <a:pt x="2419026" y="707886"/>
                    </a:cubicBezTo>
                    <a:cubicBezTo>
                      <a:pt x="2283937" y="694228"/>
                      <a:pt x="2126888" y="732661"/>
                      <a:pt x="1858956" y="707886"/>
                    </a:cubicBezTo>
                    <a:cubicBezTo>
                      <a:pt x="1591024" y="683112"/>
                      <a:pt x="1401557" y="714949"/>
                      <a:pt x="1227387" y="707886"/>
                    </a:cubicBezTo>
                    <a:cubicBezTo>
                      <a:pt x="1053217" y="700823"/>
                      <a:pt x="956934" y="727049"/>
                      <a:pt x="738816" y="707886"/>
                    </a:cubicBezTo>
                    <a:cubicBezTo>
                      <a:pt x="520698" y="688723"/>
                      <a:pt x="337447" y="709855"/>
                      <a:pt x="0" y="707886"/>
                    </a:cubicBezTo>
                    <a:cubicBezTo>
                      <a:pt x="14281" y="545956"/>
                      <a:pt x="-15497" y="503263"/>
                      <a:pt x="0" y="346864"/>
                    </a:cubicBezTo>
                    <a:cubicBezTo>
                      <a:pt x="15497" y="190465"/>
                      <a:pt x="6647" y="147548"/>
                      <a:pt x="0" y="0"/>
                    </a:cubicBezTo>
                    <a:close/>
                  </a:path>
                  <a:path w="3574915" h="707886" stroke="0" extrusionOk="0">
                    <a:moveTo>
                      <a:pt x="0" y="0"/>
                    </a:moveTo>
                    <a:cubicBezTo>
                      <a:pt x="213374" y="-27453"/>
                      <a:pt x="291076" y="26330"/>
                      <a:pt x="560070" y="0"/>
                    </a:cubicBezTo>
                    <a:cubicBezTo>
                      <a:pt x="829064" y="-26330"/>
                      <a:pt x="902484" y="-722"/>
                      <a:pt x="1048642" y="0"/>
                    </a:cubicBezTo>
                    <a:cubicBezTo>
                      <a:pt x="1194800" y="722"/>
                      <a:pt x="1373226" y="-8455"/>
                      <a:pt x="1572963" y="0"/>
                    </a:cubicBezTo>
                    <a:cubicBezTo>
                      <a:pt x="1772700" y="8455"/>
                      <a:pt x="1878480" y="-9940"/>
                      <a:pt x="2133033" y="0"/>
                    </a:cubicBezTo>
                    <a:cubicBezTo>
                      <a:pt x="2387586" y="9940"/>
                      <a:pt x="2406292" y="-13943"/>
                      <a:pt x="2621604" y="0"/>
                    </a:cubicBezTo>
                    <a:cubicBezTo>
                      <a:pt x="2836916" y="13943"/>
                      <a:pt x="3335521" y="22583"/>
                      <a:pt x="3574915" y="0"/>
                    </a:cubicBezTo>
                    <a:cubicBezTo>
                      <a:pt x="3584092" y="98635"/>
                      <a:pt x="3588093" y="213435"/>
                      <a:pt x="3574915" y="353943"/>
                    </a:cubicBezTo>
                    <a:cubicBezTo>
                      <a:pt x="3561737" y="494451"/>
                      <a:pt x="3581127" y="590587"/>
                      <a:pt x="3574915" y="707886"/>
                    </a:cubicBezTo>
                    <a:cubicBezTo>
                      <a:pt x="3403254" y="711134"/>
                      <a:pt x="3126120" y="689396"/>
                      <a:pt x="2907598" y="707886"/>
                    </a:cubicBezTo>
                    <a:cubicBezTo>
                      <a:pt x="2689076" y="726376"/>
                      <a:pt x="2485169" y="698644"/>
                      <a:pt x="2347528" y="707886"/>
                    </a:cubicBezTo>
                    <a:cubicBezTo>
                      <a:pt x="2209887" y="717129"/>
                      <a:pt x="2014692" y="716056"/>
                      <a:pt x="1823207" y="707886"/>
                    </a:cubicBezTo>
                    <a:cubicBezTo>
                      <a:pt x="1631722" y="699716"/>
                      <a:pt x="1433408" y="689691"/>
                      <a:pt x="1298886" y="707886"/>
                    </a:cubicBezTo>
                    <a:cubicBezTo>
                      <a:pt x="1164364" y="726081"/>
                      <a:pt x="837884" y="706904"/>
                      <a:pt x="667317" y="707886"/>
                    </a:cubicBezTo>
                    <a:cubicBezTo>
                      <a:pt x="496750" y="708868"/>
                      <a:pt x="212093" y="680624"/>
                      <a:pt x="0" y="707886"/>
                    </a:cubicBezTo>
                    <a:cubicBezTo>
                      <a:pt x="-9751" y="629962"/>
                      <a:pt x="-4093" y="521476"/>
                      <a:pt x="0" y="375180"/>
                    </a:cubicBezTo>
                    <a:cubicBezTo>
                      <a:pt x="4093" y="228884"/>
                      <a:pt x="-18123" y="141136"/>
                      <a:pt x="0" y="0"/>
                    </a:cubicBezTo>
                    <a:close/>
                  </a:path>
                </a:pathLst>
              </a:custGeom>
              <a:solidFill>
                <a:schemeClr val="accent3">
                  <a:lumMod val="20000"/>
                  <a:lumOff val="80000"/>
                </a:schemeClr>
              </a:solidFill>
              <a:ln>
                <a:solidFill>
                  <a:schemeClr val="bg1">
                    <a:lumMod val="95000"/>
                  </a:schemeClr>
                </a:solidFill>
                <a:extLst>
                  <a:ext uri="{C807C97D-BFC1-408E-A445-0C87EB9F89A2}">
                    <ask:lineSketchStyleProps xmlns:ask="http://schemas.microsoft.com/office/drawing/2018/sketchyshapes" sd="1504533819">
                      <a:prstGeom prst="rect">
                        <a:avLst/>
                      </a:pr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ku-Arab-IQ" sz="4000" b="1" dirty="0"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ku-Arab-IQ" sz="40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 </m:t>
                    </m:r>
                    <m:d>
                      <m:dPr>
                        <m:begChr m:val="|"/>
                        <m:endChr m:val="|"/>
                        <m:ctrlPr>
                          <a:rPr lang="ku-Arab-IQ" sz="4000" b="1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</m:ctrlPr>
                      </m:dPr>
                      <m:e>
                        <m:r>
                          <a:rPr lang="ku-Arab-IQ" sz="4000" b="1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٤</m:t>
                        </m:r>
                        <m:r>
                          <a:rPr lang="ku-Arab-IQ" sz="4000" b="1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−</m:t>
                        </m:r>
                      </m:e>
                    </m:d>
                  </m:oMath>
                </a14:m>
                <a:r>
                  <a:rPr lang="ku-Arab-IQ" sz="4000" b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 =  ......</a:t>
                </a:r>
                <a:endParaRPr lang="ar-SA" sz="4000" b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20" name="مربع نص 19">
                <a:extLst>
                  <a:ext uri="{FF2B5EF4-FFF2-40B4-BE49-F238E27FC236}">
                    <a16:creationId xmlns:a16="http://schemas.microsoft.com/office/drawing/2014/main" id="{A41D4E41-1246-592E-7981-0972428688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49580" y="1419846"/>
                <a:ext cx="3574915" cy="707886"/>
              </a:xfrm>
              <a:prstGeom prst="rect">
                <a:avLst/>
              </a:prstGeom>
              <a:blipFill>
                <a:blip r:embed="rId16"/>
                <a:stretch>
                  <a:fillRect l="-677" t="-10484" b="-31452"/>
                </a:stretch>
              </a:blipFill>
              <a:ln>
                <a:solidFill>
                  <a:schemeClr val="bg1">
                    <a:lumMod val="95000"/>
                  </a:schemeClr>
                </a:solidFill>
                <a:extLst>
                  <a:ext uri="{C807C97D-BFC1-408E-A445-0C87EB9F89A2}">
                    <ask:lineSketchStyleProps xmlns:ask="http://schemas.microsoft.com/office/drawing/2018/sketchyshapes" sd="1504533819">
                      <a:custGeom>
                        <a:avLst/>
                        <a:gdLst>
                          <a:gd name="connsiteX0" fmla="*/ 0 w 3574915"/>
                          <a:gd name="connsiteY0" fmla="*/ 0 h 707886"/>
                          <a:gd name="connsiteX1" fmla="*/ 631568 w 3574915"/>
                          <a:gd name="connsiteY1" fmla="*/ 0 h 707886"/>
                          <a:gd name="connsiteX2" fmla="*/ 1120140 w 3574915"/>
                          <a:gd name="connsiteY2" fmla="*/ 0 h 707886"/>
                          <a:gd name="connsiteX3" fmla="*/ 1644461 w 3574915"/>
                          <a:gd name="connsiteY3" fmla="*/ 0 h 707886"/>
                          <a:gd name="connsiteX4" fmla="*/ 2276029 w 3574915"/>
                          <a:gd name="connsiteY4" fmla="*/ 0 h 707886"/>
                          <a:gd name="connsiteX5" fmla="*/ 2764601 w 3574915"/>
                          <a:gd name="connsiteY5" fmla="*/ 0 h 707886"/>
                          <a:gd name="connsiteX6" fmla="*/ 3574915 w 3574915"/>
                          <a:gd name="connsiteY6" fmla="*/ 0 h 707886"/>
                          <a:gd name="connsiteX7" fmla="*/ 3574915 w 3574915"/>
                          <a:gd name="connsiteY7" fmla="*/ 368101 h 707886"/>
                          <a:gd name="connsiteX8" fmla="*/ 3574915 w 3574915"/>
                          <a:gd name="connsiteY8" fmla="*/ 707886 h 707886"/>
                          <a:gd name="connsiteX9" fmla="*/ 2907598 w 3574915"/>
                          <a:gd name="connsiteY9" fmla="*/ 707886 h 707886"/>
                          <a:gd name="connsiteX10" fmla="*/ 2419026 w 3574915"/>
                          <a:gd name="connsiteY10" fmla="*/ 707886 h 707886"/>
                          <a:gd name="connsiteX11" fmla="*/ 1858956 w 3574915"/>
                          <a:gd name="connsiteY11" fmla="*/ 707886 h 707886"/>
                          <a:gd name="connsiteX12" fmla="*/ 1227387 w 3574915"/>
                          <a:gd name="connsiteY12" fmla="*/ 707886 h 707886"/>
                          <a:gd name="connsiteX13" fmla="*/ 738816 w 3574915"/>
                          <a:gd name="connsiteY13" fmla="*/ 707886 h 707886"/>
                          <a:gd name="connsiteX14" fmla="*/ 0 w 3574915"/>
                          <a:gd name="connsiteY14" fmla="*/ 707886 h 707886"/>
                          <a:gd name="connsiteX15" fmla="*/ 0 w 3574915"/>
                          <a:gd name="connsiteY15" fmla="*/ 346864 h 707886"/>
                          <a:gd name="connsiteX16" fmla="*/ 0 w 3574915"/>
                          <a:gd name="connsiteY16" fmla="*/ 0 h 7078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</a:cxnLst>
                        <a:rect l="l" t="t" r="r" b="b"/>
                        <a:pathLst>
                          <a:path w="3574915" h="707886" fill="none" extrusionOk="0">
                            <a:moveTo>
                              <a:pt x="0" y="0"/>
                            </a:moveTo>
                            <a:cubicBezTo>
                              <a:pt x="217939" y="-21111"/>
                              <a:pt x="362128" y="-2230"/>
                              <a:pt x="631568" y="0"/>
                            </a:cubicBezTo>
                            <a:cubicBezTo>
                              <a:pt x="901008" y="2230"/>
                              <a:pt x="888165" y="-15485"/>
                              <a:pt x="1120140" y="0"/>
                            </a:cubicBezTo>
                            <a:cubicBezTo>
                              <a:pt x="1352115" y="15485"/>
                              <a:pt x="1529439" y="-10895"/>
                              <a:pt x="1644461" y="0"/>
                            </a:cubicBezTo>
                            <a:cubicBezTo>
                              <a:pt x="1759483" y="10895"/>
                              <a:pt x="2035498" y="12618"/>
                              <a:pt x="2276029" y="0"/>
                            </a:cubicBezTo>
                            <a:cubicBezTo>
                              <a:pt x="2516560" y="-12618"/>
                              <a:pt x="2551313" y="4846"/>
                              <a:pt x="2764601" y="0"/>
                            </a:cubicBezTo>
                            <a:cubicBezTo>
                              <a:pt x="2977889" y="-4846"/>
                              <a:pt x="3185518" y="-38687"/>
                              <a:pt x="3574915" y="0"/>
                            </a:cubicBezTo>
                            <a:cubicBezTo>
                              <a:pt x="3586395" y="92132"/>
                              <a:pt x="3569371" y="247765"/>
                              <a:pt x="3574915" y="368101"/>
                            </a:cubicBezTo>
                            <a:cubicBezTo>
                              <a:pt x="3580459" y="488437"/>
                              <a:pt x="3558703" y="564199"/>
                              <a:pt x="3574915" y="707886"/>
                            </a:cubicBezTo>
                            <a:cubicBezTo>
                              <a:pt x="3410440" y="680902"/>
                              <a:pt x="3239534" y="697054"/>
                              <a:pt x="2907598" y="707886"/>
                            </a:cubicBezTo>
                            <a:cubicBezTo>
                              <a:pt x="2575662" y="718718"/>
                              <a:pt x="2554115" y="721544"/>
                              <a:pt x="2419026" y="707886"/>
                            </a:cubicBezTo>
                            <a:cubicBezTo>
                              <a:pt x="2283937" y="694228"/>
                              <a:pt x="2126888" y="732661"/>
                              <a:pt x="1858956" y="707886"/>
                            </a:cubicBezTo>
                            <a:cubicBezTo>
                              <a:pt x="1591024" y="683112"/>
                              <a:pt x="1401557" y="714949"/>
                              <a:pt x="1227387" y="707886"/>
                            </a:cubicBezTo>
                            <a:cubicBezTo>
                              <a:pt x="1053217" y="700823"/>
                              <a:pt x="956934" y="727049"/>
                              <a:pt x="738816" y="707886"/>
                            </a:cubicBezTo>
                            <a:cubicBezTo>
                              <a:pt x="520698" y="688723"/>
                              <a:pt x="337447" y="709855"/>
                              <a:pt x="0" y="707886"/>
                            </a:cubicBezTo>
                            <a:cubicBezTo>
                              <a:pt x="14281" y="545956"/>
                              <a:pt x="-15497" y="503263"/>
                              <a:pt x="0" y="346864"/>
                            </a:cubicBezTo>
                            <a:cubicBezTo>
                              <a:pt x="15497" y="190465"/>
                              <a:pt x="6647" y="147548"/>
                              <a:pt x="0" y="0"/>
                            </a:cubicBezTo>
                            <a:close/>
                          </a:path>
                          <a:path w="3574915" h="707886" stroke="0" extrusionOk="0">
                            <a:moveTo>
                              <a:pt x="0" y="0"/>
                            </a:moveTo>
                            <a:cubicBezTo>
                              <a:pt x="213374" y="-27453"/>
                              <a:pt x="291076" y="26330"/>
                              <a:pt x="560070" y="0"/>
                            </a:cubicBezTo>
                            <a:cubicBezTo>
                              <a:pt x="829064" y="-26330"/>
                              <a:pt x="902484" y="-722"/>
                              <a:pt x="1048642" y="0"/>
                            </a:cubicBezTo>
                            <a:cubicBezTo>
                              <a:pt x="1194800" y="722"/>
                              <a:pt x="1373226" y="-8455"/>
                              <a:pt x="1572963" y="0"/>
                            </a:cubicBezTo>
                            <a:cubicBezTo>
                              <a:pt x="1772700" y="8455"/>
                              <a:pt x="1878480" y="-9940"/>
                              <a:pt x="2133033" y="0"/>
                            </a:cubicBezTo>
                            <a:cubicBezTo>
                              <a:pt x="2387586" y="9940"/>
                              <a:pt x="2406292" y="-13943"/>
                              <a:pt x="2621604" y="0"/>
                            </a:cubicBezTo>
                            <a:cubicBezTo>
                              <a:pt x="2836916" y="13943"/>
                              <a:pt x="3335521" y="22583"/>
                              <a:pt x="3574915" y="0"/>
                            </a:cubicBezTo>
                            <a:cubicBezTo>
                              <a:pt x="3584092" y="98635"/>
                              <a:pt x="3588093" y="213435"/>
                              <a:pt x="3574915" y="353943"/>
                            </a:cubicBezTo>
                            <a:cubicBezTo>
                              <a:pt x="3561737" y="494451"/>
                              <a:pt x="3581127" y="590587"/>
                              <a:pt x="3574915" y="707886"/>
                            </a:cubicBezTo>
                            <a:cubicBezTo>
                              <a:pt x="3403254" y="711134"/>
                              <a:pt x="3126120" y="689396"/>
                              <a:pt x="2907598" y="707886"/>
                            </a:cubicBezTo>
                            <a:cubicBezTo>
                              <a:pt x="2689076" y="726376"/>
                              <a:pt x="2485169" y="698644"/>
                              <a:pt x="2347528" y="707886"/>
                            </a:cubicBezTo>
                            <a:cubicBezTo>
                              <a:pt x="2209887" y="717129"/>
                              <a:pt x="2014692" y="716056"/>
                              <a:pt x="1823207" y="707886"/>
                            </a:cubicBezTo>
                            <a:cubicBezTo>
                              <a:pt x="1631722" y="699716"/>
                              <a:pt x="1433408" y="689691"/>
                              <a:pt x="1298886" y="707886"/>
                            </a:cubicBezTo>
                            <a:cubicBezTo>
                              <a:pt x="1164364" y="726081"/>
                              <a:pt x="837884" y="706904"/>
                              <a:pt x="667317" y="707886"/>
                            </a:cubicBezTo>
                            <a:cubicBezTo>
                              <a:pt x="496750" y="708868"/>
                              <a:pt x="212093" y="680624"/>
                              <a:pt x="0" y="707886"/>
                            </a:cubicBezTo>
                            <a:cubicBezTo>
                              <a:pt x="-9751" y="629962"/>
                              <a:pt x="-4093" y="521476"/>
                              <a:pt x="0" y="375180"/>
                            </a:cubicBezTo>
                            <a:cubicBezTo>
                              <a:pt x="4093" y="228884"/>
                              <a:pt x="-18123" y="141136"/>
                              <a:pt x="0" y="0"/>
                            </a:cubicBezTo>
                            <a:close/>
                          </a:path>
                        </a:pathLst>
                      </a:cu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txBody>
              <a:bodyPr/>
              <a:lstStyle/>
              <a:p>
                <a:r>
                  <a:rPr lang="ar-S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مربع نص 21">
            <a:extLst>
              <a:ext uri="{FF2B5EF4-FFF2-40B4-BE49-F238E27FC236}">
                <a16:creationId xmlns:a16="http://schemas.microsoft.com/office/drawing/2014/main" id="{DB64603B-B020-62C9-D7FA-7865CF46BDEC}"/>
              </a:ext>
            </a:extLst>
          </p:cNvPr>
          <p:cNvSpPr txBox="1"/>
          <p:nvPr/>
        </p:nvSpPr>
        <p:spPr>
          <a:xfrm>
            <a:off x="4323399" y="1328197"/>
            <a:ext cx="1537599" cy="707886"/>
          </a:xfrm>
          <a:custGeom>
            <a:avLst/>
            <a:gdLst>
              <a:gd name="connsiteX0" fmla="*/ 0 w 1537599"/>
              <a:gd name="connsiteY0" fmla="*/ 0 h 707886"/>
              <a:gd name="connsiteX1" fmla="*/ 497157 w 1537599"/>
              <a:gd name="connsiteY1" fmla="*/ 0 h 707886"/>
              <a:gd name="connsiteX2" fmla="*/ 963562 w 1537599"/>
              <a:gd name="connsiteY2" fmla="*/ 0 h 707886"/>
              <a:gd name="connsiteX3" fmla="*/ 1537599 w 1537599"/>
              <a:gd name="connsiteY3" fmla="*/ 0 h 707886"/>
              <a:gd name="connsiteX4" fmla="*/ 1537599 w 1537599"/>
              <a:gd name="connsiteY4" fmla="*/ 346864 h 707886"/>
              <a:gd name="connsiteX5" fmla="*/ 1537599 w 1537599"/>
              <a:gd name="connsiteY5" fmla="*/ 707886 h 707886"/>
              <a:gd name="connsiteX6" fmla="*/ 994314 w 1537599"/>
              <a:gd name="connsiteY6" fmla="*/ 707886 h 707886"/>
              <a:gd name="connsiteX7" fmla="*/ 481781 w 1537599"/>
              <a:gd name="connsiteY7" fmla="*/ 707886 h 707886"/>
              <a:gd name="connsiteX8" fmla="*/ 0 w 1537599"/>
              <a:gd name="connsiteY8" fmla="*/ 707886 h 707886"/>
              <a:gd name="connsiteX9" fmla="*/ 0 w 1537599"/>
              <a:gd name="connsiteY9" fmla="*/ 361022 h 707886"/>
              <a:gd name="connsiteX10" fmla="*/ 0 w 1537599"/>
              <a:gd name="connsiteY10" fmla="*/ 0 h 707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37599" h="707886" extrusionOk="0">
                <a:moveTo>
                  <a:pt x="0" y="0"/>
                </a:moveTo>
                <a:cubicBezTo>
                  <a:pt x="235872" y="-2755"/>
                  <a:pt x="269765" y="20460"/>
                  <a:pt x="497157" y="0"/>
                </a:cubicBezTo>
                <a:cubicBezTo>
                  <a:pt x="724549" y="-20460"/>
                  <a:pt x="847625" y="10013"/>
                  <a:pt x="963562" y="0"/>
                </a:cubicBezTo>
                <a:cubicBezTo>
                  <a:pt x="1079499" y="-10013"/>
                  <a:pt x="1317286" y="-11942"/>
                  <a:pt x="1537599" y="0"/>
                </a:cubicBezTo>
                <a:cubicBezTo>
                  <a:pt x="1525306" y="87551"/>
                  <a:pt x="1532902" y="261171"/>
                  <a:pt x="1537599" y="346864"/>
                </a:cubicBezTo>
                <a:cubicBezTo>
                  <a:pt x="1542296" y="432557"/>
                  <a:pt x="1538967" y="550092"/>
                  <a:pt x="1537599" y="707886"/>
                </a:cubicBezTo>
                <a:cubicBezTo>
                  <a:pt x="1279935" y="697295"/>
                  <a:pt x="1248229" y="728866"/>
                  <a:pt x="994314" y="707886"/>
                </a:cubicBezTo>
                <a:cubicBezTo>
                  <a:pt x="740399" y="686906"/>
                  <a:pt x="731479" y="707936"/>
                  <a:pt x="481781" y="707886"/>
                </a:cubicBezTo>
                <a:cubicBezTo>
                  <a:pt x="232083" y="707836"/>
                  <a:pt x="122059" y="685076"/>
                  <a:pt x="0" y="707886"/>
                </a:cubicBezTo>
                <a:cubicBezTo>
                  <a:pt x="-15500" y="575585"/>
                  <a:pt x="5543" y="516862"/>
                  <a:pt x="0" y="361022"/>
                </a:cubicBezTo>
                <a:cubicBezTo>
                  <a:pt x="-5543" y="205182"/>
                  <a:pt x="-5897" y="149106"/>
                  <a:pt x="0" y="0"/>
                </a:cubicBezTo>
                <a:close/>
              </a:path>
            </a:pathLst>
          </a:custGeom>
          <a:noFill/>
          <a:ln>
            <a:noFill/>
            <a:extLst>
              <a:ext uri="{C807C97D-BFC1-408E-A445-0C87EB9F89A2}">
                <ask:lineSketchStyleProps xmlns:ask="http://schemas.microsoft.com/office/drawing/2018/sketchyshapes" sd="15045338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ctr"/>
            <a:r>
              <a:rPr lang="ku-Arab-IQ" sz="4000" b="1" dirty="0">
                <a:solidFill>
                  <a:srgbClr val="C0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٤</a:t>
            </a:r>
            <a:endParaRPr lang="ar-SA" sz="4000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مربع نص 22">
            <a:extLst>
              <a:ext uri="{FF2B5EF4-FFF2-40B4-BE49-F238E27FC236}">
                <a16:creationId xmlns:a16="http://schemas.microsoft.com/office/drawing/2014/main" id="{84028E43-EA79-62FC-4834-0CE66E996B5F}"/>
              </a:ext>
            </a:extLst>
          </p:cNvPr>
          <p:cNvSpPr txBox="1"/>
          <p:nvPr/>
        </p:nvSpPr>
        <p:spPr>
          <a:xfrm>
            <a:off x="4778693" y="613719"/>
            <a:ext cx="2634614" cy="584775"/>
          </a:xfrm>
          <a:custGeom>
            <a:avLst/>
            <a:gdLst>
              <a:gd name="connsiteX0" fmla="*/ 0 w 2634614"/>
              <a:gd name="connsiteY0" fmla="*/ 0 h 584775"/>
              <a:gd name="connsiteX1" fmla="*/ 605961 w 2634614"/>
              <a:gd name="connsiteY1" fmla="*/ 0 h 584775"/>
              <a:gd name="connsiteX2" fmla="*/ 1185576 w 2634614"/>
              <a:gd name="connsiteY2" fmla="*/ 0 h 584775"/>
              <a:gd name="connsiteX3" fmla="*/ 1765191 w 2634614"/>
              <a:gd name="connsiteY3" fmla="*/ 0 h 584775"/>
              <a:gd name="connsiteX4" fmla="*/ 2634614 w 2634614"/>
              <a:gd name="connsiteY4" fmla="*/ 0 h 584775"/>
              <a:gd name="connsiteX5" fmla="*/ 2634614 w 2634614"/>
              <a:gd name="connsiteY5" fmla="*/ 584775 h 584775"/>
              <a:gd name="connsiteX6" fmla="*/ 1923268 w 2634614"/>
              <a:gd name="connsiteY6" fmla="*/ 584775 h 584775"/>
              <a:gd name="connsiteX7" fmla="*/ 1211922 w 2634614"/>
              <a:gd name="connsiteY7" fmla="*/ 584775 h 584775"/>
              <a:gd name="connsiteX8" fmla="*/ 605961 w 2634614"/>
              <a:gd name="connsiteY8" fmla="*/ 584775 h 584775"/>
              <a:gd name="connsiteX9" fmla="*/ 0 w 2634614"/>
              <a:gd name="connsiteY9" fmla="*/ 584775 h 584775"/>
              <a:gd name="connsiteX10" fmla="*/ 0 w 2634614"/>
              <a:gd name="connsiteY10" fmla="*/ 0 h 584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634614" h="584775" fill="none" extrusionOk="0">
                <a:moveTo>
                  <a:pt x="0" y="0"/>
                </a:moveTo>
                <a:cubicBezTo>
                  <a:pt x="229520" y="23630"/>
                  <a:pt x="469092" y="6638"/>
                  <a:pt x="605961" y="0"/>
                </a:cubicBezTo>
                <a:cubicBezTo>
                  <a:pt x="742830" y="-6638"/>
                  <a:pt x="1020932" y="17623"/>
                  <a:pt x="1185576" y="0"/>
                </a:cubicBezTo>
                <a:cubicBezTo>
                  <a:pt x="1350220" y="-17623"/>
                  <a:pt x="1535762" y="-3190"/>
                  <a:pt x="1765191" y="0"/>
                </a:cubicBezTo>
                <a:cubicBezTo>
                  <a:pt x="1994621" y="3190"/>
                  <a:pt x="2253414" y="-14221"/>
                  <a:pt x="2634614" y="0"/>
                </a:cubicBezTo>
                <a:cubicBezTo>
                  <a:pt x="2646091" y="238371"/>
                  <a:pt x="2650134" y="367916"/>
                  <a:pt x="2634614" y="584775"/>
                </a:cubicBezTo>
                <a:cubicBezTo>
                  <a:pt x="2303114" y="578650"/>
                  <a:pt x="2103858" y="574438"/>
                  <a:pt x="1923268" y="584775"/>
                </a:cubicBezTo>
                <a:cubicBezTo>
                  <a:pt x="1742678" y="595112"/>
                  <a:pt x="1509473" y="571986"/>
                  <a:pt x="1211922" y="584775"/>
                </a:cubicBezTo>
                <a:cubicBezTo>
                  <a:pt x="914371" y="597564"/>
                  <a:pt x="788690" y="580074"/>
                  <a:pt x="605961" y="584775"/>
                </a:cubicBezTo>
                <a:cubicBezTo>
                  <a:pt x="423232" y="589476"/>
                  <a:pt x="260917" y="564372"/>
                  <a:pt x="0" y="584775"/>
                </a:cubicBezTo>
                <a:cubicBezTo>
                  <a:pt x="26484" y="361023"/>
                  <a:pt x="10458" y="127817"/>
                  <a:pt x="0" y="0"/>
                </a:cubicBezTo>
                <a:close/>
              </a:path>
              <a:path w="2634614" h="584775" stroke="0" extrusionOk="0">
                <a:moveTo>
                  <a:pt x="0" y="0"/>
                </a:moveTo>
                <a:cubicBezTo>
                  <a:pt x="292787" y="-18647"/>
                  <a:pt x="372524" y="790"/>
                  <a:pt x="632307" y="0"/>
                </a:cubicBezTo>
                <a:cubicBezTo>
                  <a:pt x="892090" y="-790"/>
                  <a:pt x="958321" y="6512"/>
                  <a:pt x="1211922" y="0"/>
                </a:cubicBezTo>
                <a:cubicBezTo>
                  <a:pt x="1465524" y="-6512"/>
                  <a:pt x="1691901" y="-5805"/>
                  <a:pt x="1817884" y="0"/>
                </a:cubicBezTo>
                <a:cubicBezTo>
                  <a:pt x="1943867" y="5805"/>
                  <a:pt x="2359561" y="-4546"/>
                  <a:pt x="2634614" y="0"/>
                </a:cubicBezTo>
                <a:cubicBezTo>
                  <a:pt x="2636608" y="241931"/>
                  <a:pt x="2632518" y="451039"/>
                  <a:pt x="2634614" y="584775"/>
                </a:cubicBezTo>
                <a:cubicBezTo>
                  <a:pt x="2312211" y="605586"/>
                  <a:pt x="2159486" y="552739"/>
                  <a:pt x="1923268" y="584775"/>
                </a:cubicBezTo>
                <a:cubicBezTo>
                  <a:pt x="1687050" y="616811"/>
                  <a:pt x="1529141" y="596271"/>
                  <a:pt x="1264615" y="584775"/>
                </a:cubicBezTo>
                <a:cubicBezTo>
                  <a:pt x="1000089" y="573279"/>
                  <a:pt x="828968" y="577791"/>
                  <a:pt x="658654" y="584775"/>
                </a:cubicBezTo>
                <a:cubicBezTo>
                  <a:pt x="488340" y="591759"/>
                  <a:pt x="298702" y="574464"/>
                  <a:pt x="0" y="584775"/>
                </a:cubicBezTo>
                <a:cubicBezTo>
                  <a:pt x="7134" y="297725"/>
                  <a:pt x="17061" y="199593"/>
                  <a:pt x="0" y="0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sd="15045338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ctr"/>
            <a:r>
              <a:rPr lang="ar-SA" sz="3200" b="1" dirty="0">
                <a:ea typeface="Calibri" panose="020F0502020204030204" pitchFamily="34" charset="0"/>
                <a:cs typeface="Calibri" panose="020F0502020204030204" pitchFamily="34" charset="0"/>
              </a:rPr>
              <a:t>أوجدي قيمة .</a:t>
            </a:r>
            <a:endParaRPr lang="ar-SA" sz="32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9189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6" presetClass="entr" presetSubtype="2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57 0.00232 L -0.05755 -0.11829 C -0.06953 -0.14745 -0.09075 -0.17199 -0.11458 -0.18495 C -0.14231 -0.19352 -0.16614 -0.19768 -0.18489 -0.18333 L -0.27343 -0.13542 " pathEditMode="relative" rAng="11760000" ptsTypes="AAAAA">
                                      <p:cBhvr>
                                        <p:cTn id="3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799" y="-12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1.48148E-6 L -0.01758 0.24606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85" y="12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4.07407E-6 L -0.16159 4.07407E-6 C -0.23398 4.07407E-6 -0.32304 -0.06829 -0.32304 -0.12362 L -0.32304 -0.24723 " pathEditMode="relative" rAng="0" ptsTypes="AAAA">
                                      <p:cBhvr>
                                        <p:cTn id="5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159" y="-12361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2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3" grpId="0" animBg="1"/>
      <p:bldP spid="13" grpId="1"/>
      <p:bldP spid="9" grpId="0" animBg="1"/>
      <p:bldP spid="10" grpId="0"/>
      <p:bldP spid="10" grpId="1"/>
      <p:bldP spid="10" grpId="2"/>
      <p:bldP spid="16" grpId="0"/>
      <p:bldP spid="16" grpId="1"/>
      <p:bldP spid="18" grpId="0"/>
      <p:bldP spid="20" grpId="0" animBg="1"/>
      <p:bldP spid="22" grpId="0"/>
      <p:bldP spid="2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رسم 6" descr="شبكه بدوائر صغيره">
            <a:extLst>
              <a:ext uri="{FF2B5EF4-FFF2-40B4-BE49-F238E27FC236}">
                <a16:creationId xmlns:a16="http://schemas.microsoft.com/office/drawing/2014/main" id="{E5D65CC9-4483-E6DB-0B84-154C50E2E14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1765" b="16684"/>
          <a:stretch/>
        </p:blipFill>
        <p:spPr>
          <a:xfrm>
            <a:off x="10989085" y="-511371"/>
            <a:ext cx="1537598" cy="1961030"/>
          </a:xfrm>
          <a:prstGeom prst="rect">
            <a:avLst/>
          </a:prstGeom>
        </p:spPr>
      </p:pic>
      <p:pic>
        <p:nvPicPr>
          <p:cNvPr id="17" name="رسم 16" descr="شكل ركن عضوي">
            <a:extLst>
              <a:ext uri="{FF2B5EF4-FFF2-40B4-BE49-F238E27FC236}">
                <a16:creationId xmlns:a16="http://schemas.microsoft.com/office/drawing/2014/main" id="{844630ED-D591-A489-630C-782CF27190E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b="36863"/>
          <a:stretch/>
        </p:blipFill>
        <p:spPr>
          <a:xfrm rot="16200000">
            <a:off x="435227" y="5166735"/>
            <a:ext cx="1246317" cy="2061880"/>
          </a:xfrm>
          <a:prstGeom prst="rect">
            <a:avLst/>
          </a:prstGeom>
        </p:spPr>
      </p:pic>
      <p:pic>
        <p:nvPicPr>
          <p:cNvPr id="19" name="رسم 18" descr="دوائر مزخرفه">
            <a:extLst>
              <a:ext uri="{FF2B5EF4-FFF2-40B4-BE49-F238E27FC236}">
                <a16:creationId xmlns:a16="http://schemas.microsoft.com/office/drawing/2014/main" id="{EB763C80-47BB-C3A7-4B3E-4B35A13A951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20366" t="20806" r="18816" b="23207"/>
          <a:stretch/>
        </p:blipFill>
        <p:spPr>
          <a:xfrm>
            <a:off x="803910" y="6449297"/>
            <a:ext cx="382345" cy="351980"/>
          </a:xfrm>
          <a:prstGeom prst="rect">
            <a:avLst/>
          </a:prstGeom>
        </p:spPr>
      </p:pic>
      <p:pic>
        <p:nvPicPr>
          <p:cNvPr id="21" name="صورة 20">
            <a:extLst>
              <a:ext uri="{FF2B5EF4-FFF2-40B4-BE49-F238E27FC236}">
                <a16:creationId xmlns:a16="http://schemas.microsoft.com/office/drawing/2014/main" id="{D1D1D37F-C700-ADFF-B37F-0D739897F39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5039" y="5819065"/>
            <a:ext cx="1403925" cy="962608"/>
          </a:xfrm>
          <a:prstGeom prst="rect">
            <a:avLst/>
          </a:prstGeom>
        </p:spPr>
      </p:pic>
      <p:sp>
        <p:nvSpPr>
          <p:cNvPr id="27" name="مستطيل 26">
            <a:extLst>
              <a:ext uri="{FF2B5EF4-FFF2-40B4-BE49-F238E27FC236}">
                <a16:creationId xmlns:a16="http://schemas.microsoft.com/office/drawing/2014/main" id="{5C6848AD-E49F-6267-EC57-CBB7500D2FB3}"/>
              </a:ext>
            </a:extLst>
          </p:cNvPr>
          <p:cNvSpPr/>
          <p:nvPr/>
        </p:nvSpPr>
        <p:spPr>
          <a:xfrm>
            <a:off x="27442" y="56722"/>
            <a:ext cx="12092840" cy="6764111"/>
          </a:xfrm>
          <a:custGeom>
            <a:avLst/>
            <a:gdLst>
              <a:gd name="connsiteX0" fmla="*/ 0 w 12092840"/>
              <a:gd name="connsiteY0" fmla="*/ 0 h 6764111"/>
              <a:gd name="connsiteX1" fmla="*/ 309039 w 12092840"/>
              <a:gd name="connsiteY1" fmla="*/ 0 h 6764111"/>
              <a:gd name="connsiteX2" fmla="*/ 739007 w 12092840"/>
              <a:gd name="connsiteY2" fmla="*/ 0 h 6764111"/>
              <a:gd name="connsiteX3" fmla="*/ 1289903 w 12092840"/>
              <a:gd name="connsiteY3" fmla="*/ 0 h 6764111"/>
              <a:gd name="connsiteX4" fmla="*/ 1719871 w 12092840"/>
              <a:gd name="connsiteY4" fmla="*/ 0 h 6764111"/>
              <a:gd name="connsiteX5" fmla="*/ 2149838 w 12092840"/>
              <a:gd name="connsiteY5" fmla="*/ 0 h 6764111"/>
              <a:gd name="connsiteX6" fmla="*/ 3063519 w 12092840"/>
              <a:gd name="connsiteY6" fmla="*/ 0 h 6764111"/>
              <a:gd name="connsiteX7" fmla="*/ 3614416 w 12092840"/>
              <a:gd name="connsiteY7" fmla="*/ 0 h 6764111"/>
              <a:gd name="connsiteX8" fmla="*/ 4044383 w 12092840"/>
              <a:gd name="connsiteY8" fmla="*/ 0 h 6764111"/>
              <a:gd name="connsiteX9" fmla="*/ 4353422 w 12092840"/>
              <a:gd name="connsiteY9" fmla="*/ 0 h 6764111"/>
              <a:gd name="connsiteX10" fmla="*/ 5025247 w 12092840"/>
              <a:gd name="connsiteY10" fmla="*/ 0 h 6764111"/>
              <a:gd name="connsiteX11" fmla="*/ 5455214 w 12092840"/>
              <a:gd name="connsiteY11" fmla="*/ 0 h 6764111"/>
              <a:gd name="connsiteX12" fmla="*/ 6006111 w 12092840"/>
              <a:gd name="connsiteY12" fmla="*/ 0 h 6764111"/>
              <a:gd name="connsiteX13" fmla="*/ 6315150 w 12092840"/>
              <a:gd name="connsiteY13" fmla="*/ 0 h 6764111"/>
              <a:gd name="connsiteX14" fmla="*/ 7228831 w 12092840"/>
              <a:gd name="connsiteY14" fmla="*/ 0 h 6764111"/>
              <a:gd name="connsiteX15" fmla="*/ 7537870 w 12092840"/>
              <a:gd name="connsiteY15" fmla="*/ 0 h 6764111"/>
              <a:gd name="connsiteX16" fmla="*/ 7967838 w 12092840"/>
              <a:gd name="connsiteY16" fmla="*/ 0 h 6764111"/>
              <a:gd name="connsiteX17" fmla="*/ 8276877 w 12092840"/>
              <a:gd name="connsiteY17" fmla="*/ 0 h 6764111"/>
              <a:gd name="connsiteX18" fmla="*/ 9190558 w 12092840"/>
              <a:gd name="connsiteY18" fmla="*/ 0 h 6764111"/>
              <a:gd name="connsiteX19" fmla="*/ 9499598 w 12092840"/>
              <a:gd name="connsiteY19" fmla="*/ 0 h 6764111"/>
              <a:gd name="connsiteX20" fmla="*/ 9808637 w 12092840"/>
              <a:gd name="connsiteY20" fmla="*/ 0 h 6764111"/>
              <a:gd name="connsiteX21" fmla="*/ 10359533 w 12092840"/>
              <a:gd name="connsiteY21" fmla="*/ 0 h 6764111"/>
              <a:gd name="connsiteX22" fmla="*/ 10668572 w 12092840"/>
              <a:gd name="connsiteY22" fmla="*/ 0 h 6764111"/>
              <a:gd name="connsiteX23" fmla="*/ 10977611 w 12092840"/>
              <a:gd name="connsiteY23" fmla="*/ 0 h 6764111"/>
              <a:gd name="connsiteX24" fmla="*/ 11286651 w 12092840"/>
              <a:gd name="connsiteY24" fmla="*/ 0 h 6764111"/>
              <a:gd name="connsiteX25" fmla="*/ 12092840 w 12092840"/>
              <a:gd name="connsiteY25" fmla="*/ 0 h 6764111"/>
              <a:gd name="connsiteX26" fmla="*/ 12092840 w 12092840"/>
              <a:gd name="connsiteY26" fmla="*/ 676411 h 6764111"/>
              <a:gd name="connsiteX27" fmla="*/ 12092840 w 12092840"/>
              <a:gd name="connsiteY27" fmla="*/ 1285181 h 6764111"/>
              <a:gd name="connsiteX28" fmla="*/ 12092840 w 12092840"/>
              <a:gd name="connsiteY28" fmla="*/ 1826310 h 6764111"/>
              <a:gd name="connsiteX29" fmla="*/ 12092840 w 12092840"/>
              <a:gd name="connsiteY29" fmla="*/ 2299798 h 6764111"/>
              <a:gd name="connsiteX30" fmla="*/ 12092840 w 12092840"/>
              <a:gd name="connsiteY30" fmla="*/ 2840927 h 6764111"/>
              <a:gd name="connsiteX31" fmla="*/ 12092840 w 12092840"/>
              <a:gd name="connsiteY31" fmla="*/ 3517338 h 6764111"/>
              <a:gd name="connsiteX32" fmla="*/ 12092840 w 12092840"/>
              <a:gd name="connsiteY32" fmla="*/ 4329031 h 6764111"/>
              <a:gd name="connsiteX33" fmla="*/ 12092840 w 12092840"/>
              <a:gd name="connsiteY33" fmla="*/ 5005442 h 6764111"/>
              <a:gd name="connsiteX34" fmla="*/ 12092840 w 12092840"/>
              <a:gd name="connsiteY34" fmla="*/ 5749494 h 6764111"/>
              <a:gd name="connsiteX35" fmla="*/ 12092840 w 12092840"/>
              <a:gd name="connsiteY35" fmla="*/ 6764111 h 6764111"/>
              <a:gd name="connsiteX36" fmla="*/ 11783801 w 12092840"/>
              <a:gd name="connsiteY36" fmla="*/ 6764111 h 6764111"/>
              <a:gd name="connsiteX37" fmla="*/ 11474762 w 12092840"/>
              <a:gd name="connsiteY37" fmla="*/ 6764111 h 6764111"/>
              <a:gd name="connsiteX38" fmla="*/ 10923865 w 12092840"/>
              <a:gd name="connsiteY38" fmla="*/ 6764111 h 6764111"/>
              <a:gd name="connsiteX39" fmla="*/ 10131113 w 12092840"/>
              <a:gd name="connsiteY39" fmla="*/ 6764111 h 6764111"/>
              <a:gd name="connsiteX40" fmla="*/ 9459288 w 12092840"/>
              <a:gd name="connsiteY40" fmla="*/ 6764111 h 6764111"/>
              <a:gd name="connsiteX41" fmla="*/ 9150249 w 12092840"/>
              <a:gd name="connsiteY41" fmla="*/ 6764111 h 6764111"/>
              <a:gd name="connsiteX42" fmla="*/ 8720281 w 12092840"/>
              <a:gd name="connsiteY42" fmla="*/ 6764111 h 6764111"/>
              <a:gd name="connsiteX43" fmla="*/ 7927528 w 12092840"/>
              <a:gd name="connsiteY43" fmla="*/ 6764111 h 6764111"/>
              <a:gd name="connsiteX44" fmla="*/ 7497561 w 12092840"/>
              <a:gd name="connsiteY44" fmla="*/ 6764111 h 6764111"/>
              <a:gd name="connsiteX45" fmla="*/ 6704808 w 12092840"/>
              <a:gd name="connsiteY45" fmla="*/ 6764111 h 6764111"/>
              <a:gd name="connsiteX46" fmla="*/ 6153912 w 12092840"/>
              <a:gd name="connsiteY46" fmla="*/ 6764111 h 6764111"/>
              <a:gd name="connsiteX47" fmla="*/ 5723944 w 12092840"/>
              <a:gd name="connsiteY47" fmla="*/ 6764111 h 6764111"/>
              <a:gd name="connsiteX48" fmla="*/ 5173048 w 12092840"/>
              <a:gd name="connsiteY48" fmla="*/ 6764111 h 6764111"/>
              <a:gd name="connsiteX49" fmla="*/ 4501224 w 12092840"/>
              <a:gd name="connsiteY49" fmla="*/ 6764111 h 6764111"/>
              <a:gd name="connsiteX50" fmla="*/ 3587543 w 12092840"/>
              <a:gd name="connsiteY50" fmla="*/ 6764111 h 6764111"/>
              <a:gd name="connsiteX51" fmla="*/ 3157575 w 12092840"/>
              <a:gd name="connsiteY51" fmla="*/ 6764111 h 6764111"/>
              <a:gd name="connsiteX52" fmla="*/ 2364822 w 12092840"/>
              <a:gd name="connsiteY52" fmla="*/ 6764111 h 6764111"/>
              <a:gd name="connsiteX53" fmla="*/ 1451141 w 12092840"/>
              <a:gd name="connsiteY53" fmla="*/ 6764111 h 6764111"/>
              <a:gd name="connsiteX54" fmla="*/ 900245 w 12092840"/>
              <a:gd name="connsiteY54" fmla="*/ 6764111 h 6764111"/>
              <a:gd name="connsiteX55" fmla="*/ 0 w 12092840"/>
              <a:gd name="connsiteY55" fmla="*/ 6764111 h 6764111"/>
              <a:gd name="connsiteX56" fmla="*/ 0 w 12092840"/>
              <a:gd name="connsiteY56" fmla="*/ 6222982 h 6764111"/>
              <a:gd name="connsiteX57" fmla="*/ 0 w 12092840"/>
              <a:gd name="connsiteY57" fmla="*/ 5411289 h 6764111"/>
              <a:gd name="connsiteX58" fmla="*/ 0 w 12092840"/>
              <a:gd name="connsiteY58" fmla="*/ 4667237 h 6764111"/>
              <a:gd name="connsiteX59" fmla="*/ 0 w 12092840"/>
              <a:gd name="connsiteY59" fmla="*/ 3923184 h 6764111"/>
              <a:gd name="connsiteX60" fmla="*/ 0 w 12092840"/>
              <a:gd name="connsiteY60" fmla="*/ 3111491 h 6764111"/>
              <a:gd name="connsiteX61" fmla="*/ 0 w 12092840"/>
              <a:gd name="connsiteY61" fmla="*/ 2502721 h 6764111"/>
              <a:gd name="connsiteX62" fmla="*/ 0 w 12092840"/>
              <a:gd name="connsiteY62" fmla="*/ 1758669 h 6764111"/>
              <a:gd name="connsiteX63" fmla="*/ 0 w 12092840"/>
              <a:gd name="connsiteY63" fmla="*/ 1082258 h 6764111"/>
              <a:gd name="connsiteX64" fmla="*/ 0 w 12092840"/>
              <a:gd name="connsiteY64" fmla="*/ 608770 h 6764111"/>
              <a:gd name="connsiteX65" fmla="*/ 0 w 12092840"/>
              <a:gd name="connsiteY65" fmla="*/ 0 h 6764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2092840" h="6764111" extrusionOk="0">
                <a:moveTo>
                  <a:pt x="0" y="0"/>
                </a:moveTo>
                <a:cubicBezTo>
                  <a:pt x="98240" y="7157"/>
                  <a:pt x="223898" y="13121"/>
                  <a:pt x="309039" y="0"/>
                </a:cubicBezTo>
                <a:cubicBezTo>
                  <a:pt x="394180" y="-13121"/>
                  <a:pt x="636879" y="-15751"/>
                  <a:pt x="739007" y="0"/>
                </a:cubicBezTo>
                <a:cubicBezTo>
                  <a:pt x="841135" y="15751"/>
                  <a:pt x="1110180" y="-2899"/>
                  <a:pt x="1289903" y="0"/>
                </a:cubicBezTo>
                <a:cubicBezTo>
                  <a:pt x="1469626" y="2899"/>
                  <a:pt x="1592716" y="-20574"/>
                  <a:pt x="1719871" y="0"/>
                </a:cubicBezTo>
                <a:cubicBezTo>
                  <a:pt x="1847026" y="20574"/>
                  <a:pt x="1977600" y="16038"/>
                  <a:pt x="2149838" y="0"/>
                </a:cubicBezTo>
                <a:cubicBezTo>
                  <a:pt x="2322076" y="-16038"/>
                  <a:pt x="2607758" y="11371"/>
                  <a:pt x="3063519" y="0"/>
                </a:cubicBezTo>
                <a:cubicBezTo>
                  <a:pt x="3519280" y="-11371"/>
                  <a:pt x="3437034" y="807"/>
                  <a:pt x="3614416" y="0"/>
                </a:cubicBezTo>
                <a:cubicBezTo>
                  <a:pt x="3791798" y="-807"/>
                  <a:pt x="3834832" y="-6870"/>
                  <a:pt x="4044383" y="0"/>
                </a:cubicBezTo>
                <a:cubicBezTo>
                  <a:pt x="4253934" y="6870"/>
                  <a:pt x="4262039" y="-14979"/>
                  <a:pt x="4353422" y="0"/>
                </a:cubicBezTo>
                <a:cubicBezTo>
                  <a:pt x="4444805" y="14979"/>
                  <a:pt x="4805751" y="-13590"/>
                  <a:pt x="5025247" y="0"/>
                </a:cubicBezTo>
                <a:cubicBezTo>
                  <a:pt x="5244744" y="13590"/>
                  <a:pt x="5300502" y="-7522"/>
                  <a:pt x="5455214" y="0"/>
                </a:cubicBezTo>
                <a:cubicBezTo>
                  <a:pt x="5609926" y="7522"/>
                  <a:pt x="5821281" y="19664"/>
                  <a:pt x="6006111" y="0"/>
                </a:cubicBezTo>
                <a:cubicBezTo>
                  <a:pt x="6190941" y="-19664"/>
                  <a:pt x="6206537" y="-2094"/>
                  <a:pt x="6315150" y="0"/>
                </a:cubicBezTo>
                <a:cubicBezTo>
                  <a:pt x="6423763" y="2094"/>
                  <a:pt x="6851071" y="15318"/>
                  <a:pt x="7228831" y="0"/>
                </a:cubicBezTo>
                <a:cubicBezTo>
                  <a:pt x="7606591" y="-15318"/>
                  <a:pt x="7472482" y="2756"/>
                  <a:pt x="7537870" y="0"/>
                </a:cubicBezTo>
                <a:cubicBezTo>
                  <a:pt x="7603258" y="-2756"/>
                  <a:pt x="7880271" y="-14390"/>
                  <a:pt x="7967838" y="0"/>
                </a:cubicBezTo>
                <a:cubicBezTo>
                  <a:pt x="8055405" y="14390"/>
                  <a:pt x="8143434" y="980"/>
                  <a:pt x="8276877" y="0"/>
                </a:cubicBezTo>
                <a:cubicBezTo>
                  <a:pt x="8410320" y="-980"/>
                  <a:pt x="8893524" y="-15717"/>
                  <a:pt x="9190558" y="0"/>
                </a:cubicBezTo>
                <a:cubicBezTo>
                  <a:pt x="9487592" y="15717"/>
                  <a:pt x="9418695" y="-7974"/>
                  <a:pt x="9499598" y="0"/>
                </a:cubicBezTo>
                <a:cubicBezTo>
                  <a:pt x="9580501" y="7974"/>
                  <a:pt x="9705056" y="-11897"/>
                  <a:pt x="9808637" y="0"/>
                </a:cubicBezTo>
                <a:cubicBezTo>
                  <a:pt x="9912218" y="11897"/>
                  <a:pt x="10196248" y="25609"/>
                  <a:pt x="10359533" y="0"/>
                </a:cubicBezTo>
                <a:cubicBezTo>
                  <a:pt x="10522818" y="-25609"/>
                  <a:pt x="10565407" y="7492"/>
                  <a:pt x="10668572" y="0"/>
                </a:cubicBezTo>
                <a:cubicBezTo>
                  <a:pt x="10771737" y="-7492"/>
                  <a:pt x="10881796" y="6174"/>
                  <a:pt x="10977611" y="0"/>
                </a:cubicBezTo>
                <a:cubicBezTo>
                  <a:pt x="11073426" y="-6174"/>
                  <a:pt x="11200583" y="7084"/>
                  <a:pt x="11286651" y="0"/>
                </a:cubicBezTo>
                <a:cubicBezTo>
                  <a:pt x="11372719" y="-7084"/>
                  <a:pt x="11778643" y="17386"/>
                  <a:pt x="12092840" y="0"/>
                </a:cubicBezTo>
                <a:cubicBezTo>
                  <a:pt x="12105488" y="179148"/>
                  <a:pt x="12086623" y="350079"/>
                  <a:pt x="12092840" y="676411"/>
                </a:cubicBezTo>
                <a:cubicBezTo>
                  <a:pt x="12099057" y="1002743"/>
                  <a:pt x="12109762" y="1075399"/>
                  <a:pt x="12092840" y="1285181"/>
                </a:cubicBezTo>
                <a:cubicBezTo>
                  <a:pt x="12075919" y="1494963"/>
                  <a:pt x="12082772" y="1590028"/>
                  <a:pt x="12092840" y="1826310"/>
                </a:cubicBezTo>
                <a:cubicBezTo>
                  <a:pt x="12102908" y="2062592"/>
                  <a:pt x="12075577" y="2163405"/>
                  <a:pt x="12092840" y="2299798"/>
                </a:cubicBezTo>
                <a:cubicBezTo>
                  <a:pt x="12110103" y="2436191"/>
                  <a:pt x="12115114" y="2706630"/>
                  <a:pt x="12092840" y="2840927"/>
                </a:cubicBezTo>
                <a:cubicBezTo>
                  <a:pt x="12070566" y="2975224"/>
                  <a:pt x="12118502" y="3340949"/>
                  <a:pt x="12092840" y="3517338"/>
                </a:cubicBezTo>
                <a:cubicBezTo>
                  <a:pt x="12067178" y="3693727"/>
                  <a:pt x="12110263" y="4046013"/>
                  <a:pt x="12092840" y="4329031"/>
                </a:cubicBezTo>
                <a:cubicBezTo>
                  <a:pt x="12075417" y="4612049"/>
                  <a:pt x="12119268" y="4746682"/>
                  <a:pt x="12092840" y="5005442"/>
                </a:cubicBezTo>
                <a:cubicBezTo>
                  <a:pt x="12066412" y="5264202"/>
                  <a:pt x="12092416" y="5496038"/>
                  <a:pt x="12092840" y="5749494"/>
                </a:cubicBezTo>
                <a:cubicBezTo>
                  <a:pt x="12093264" y="6002950"/>
                  <a:pt x="12093228" y="6333708"/>
                  <a:pt x="12092840" y="6764111"/>
                </a:cubicBezTo>
                <a:cubicBezTo>
                  <a:pt x="11986555" y="6773226"/>
                  <a:pt x="11851206" y="6764333"/>
                  <a:pt x="11783801" y="6764111"/>
                </a:cubicBezTo>
                <a:cubicBezTo>
                  <a:pt x="11716396" y="6763889"/>
                  <a:pt x="11555283" y="6763414"/>
                  <a:pt x="11474762" y="6764111"/>
                </a:cubicBezTo>
                <a:cubicBezTo>
                  <a:pt x="11394241" y="6764808"/>
                  <a:pt x="11195040" y="6744138"/>
                  <a:pt x="10923865" y="6764111"/>
                </a:cubicBezTo>
                <a:cubicBezTo>
                  <a:pt x="10652690" y="6784084"/>
                  <a:pt x="10425381" y="6802355"/>
                  <a:pt x="10131113" y="6764111"/>
                </a:cubicBezTo>
                <a:cubicBezTo>
                  <a:pt x="9836845" y="6725867"/>
                  <a:pt x="9680032" y="6735105"/>
                  <a:pt x="9459288" y="6764111"/>
                </a:cubicBezTo>
                <a:cubicBezTo>
                  <a:pt x="9238545" y="6793117"/>
                  <a:pt x="9300635" y="6768776"/>
                  <a:pt x="9150249" y="6764111"/>
                </a:cubicBezTo>
                <a:cubicBezTo>
                  <a:pt x="8999863" y="6759446"/>
                  <a:pt x="8932424" y="6743315"/>
                  <a:pt x="8720281" y="6764111"/>
                </a:cubicBezTo>
                <a:cubicBezTo>
                  <a:pt x="8508138" y="6784907"/>
                  <a:pt x="8247073" y="6734622"/>
                  <a:pt x="7927528" y="6764111"/>
                </a:cubicBezTo>
                <a:cubicBezTo>
                  <a:pt x="7607983" y="6793600"/>
                  <a:pt x="7695595" y="6765490"/>
                  <a:pt x="7497561" y="6764111"/>
                </a:cubicBezTo>
                <a:cubicBezTo>
                  <a:pt x="7299527" y="6762732"/>
                  <a:pt x="7006520" y="6767371"/>
                  <a:pt x="6704808" y="6764111"/>
                </a:cubicBezTo>
                <a:cubicBezTo>
                  <a:pt x="6403096" y="6760851"/>
                  <a:pt x="6366899" y="6771424"/>
                  <a:pt x="6153912" y="6764111"/>
                </a:cubicBezTo>
                <a:cubicBezTo>
                  <a:pt x="5940925" y="6756798"/>
                  <a:pt x="5819207" y="6755596"/>
                  <a:pt x="5723944" y="6764111"/>
                </a:cubicBezTo>
                <a:cubicBezTo>
                  <a:pt x="5628681" y="6772626"/>
                  <a:pt x="5362092" y="6777836"/>
                  <a:pt x="5173048" y="6764111"/>
                </a:cubicBezTo>
                <a:cubicBezTo>
                  <a:pt x="4984004" y="6750386"/>
                  <a:pt x="4652970" y="6768389"/>
                  <a:pt x="4501224" y="6764111"/>
                </a:cubicBezTo>
                <a:cubicBezTo>
                  <a:pt x="4349478" y="6759833"/>
                  <a:pt x="3824494" y="6760359"/>
                  <a:pt x="3587543" y="6764111"/>
                </a:cubicBezTo>
                <a:cubicBezTo>
                  <a:pt x="3350592" y="6767863"/>
                  <a:pt x="3327489" y="6752404"/>
                  <a:pt x="3157575" y="6764111"/>
                </a:cubicBezTo>
                <a:cubicBezTo>
                  <a:pt x="2987661" y="6775818"/>
                  <a:pt x="2735624" y="6762458"/>
                  <a:pt x="2364822" y="6764111"/>
                </a:cubicBezTo>
                <a:cubicBezTo>
                  <a:pt x="1994020" y="6765764"/>
                  <a:pt x="1835141" y="6779627"/>
                  <a:pt x="1451141" y="6764111"/>
                </a:cubicBezTo>
                <a:cubicBezTo>
                  <a:pt x="1067141" y="6748595"/>
                  <a:pt x="1151537" y="6753058"/>
                  <a:pt x="900245" y="6764111"/>
                </a:cubicBezTo>
                <a:cubicBezTo>
                  <a:pt x="648953" y="6775164"/>
                  <a:pt x="230176" y="6802028"/>
                  <a:pt x="0" y="6764111"/>
                </a:cubicBezTo>
                <a:cubicBezTo>
                  <a:pt x="-10056" y="6591601"/>
                  <a:pt x="26598" y="6492396"/>
                  <a:pt x="0" y="6222982"/>
                </a:cubicBezTo>
                <a:cubicBezTo>
                  <a:pt x="-26598" y="5953568"/>
                  <a:pt x="-20038" y="5605635"/>
                  <a:pt x="0" y="5411289"/>
                </a:cubicBezTo>
                <a:cubicBezTo>
                  <a:pt x="20038" y="5216943"/>
                  <a:pt x="-8156" y="5003105"/>
                  <a:pt x="0" y="4667237"/>
                </a:cubicBezTo>
                <a:cubicBezTo>
                  <a:pt x="8156" y="4331369"/>
                  <a:pt x="-33222" y="4166181"/>
                  <a:pt x="0" y="3923184"/>
                </a:cubicBezTo>
                <a:cubicBezTo>
                  <a:pt x="33222" y="3680187"/>
                  <a:pt x="-36218" y="3351577"/>
                  <a:pt x="0" y="3111491"/>
                </a:cubicBezTo>
                <a:cubicBezTo>
                  <a:pt x="36218" y="2871405"/>
                  <a:pt x="21815" y="2742029"/>
                  <a:pt x="0" y="2502721"/>
                </a:cubicBezTo>
                <a:cubicBezTo>
                  <a:pt x="-21815" y="2263413"/>
                  <a:pt x="24938" y="1941461"/>
                  <a:pt x="0" y="1758669"/>
                </a:cubicBezTo>
                <a:cubicBezTo>
                  <a:pt x="-24938" y="1575877"/>
                  <a:pt x="-23313" y="1261119"/>
                  <a:pt x="0" y="1082258"/>
                </a:cubicBezTo>
                <a:cubicBezTo>
                  <a:pt x="23313" y="903397"/>
                  <a:pt x="1265" y="836818"/>
                  <a:pt x="0" y="608770"/>
                </a:cubicBezTo>
                <a:cubicBezTo>
                  <a:pt x="-1265" y="380722"/>
                  <a:pt x="-5672" y="294275"/>
                  <a:pt x="0" y="0"/>
                </a:cubicBezTo>
                <a:close/>
              </a:path>
            </a:pathLst>
          </a:custGeom>
          <a:noFill/>
          <a:ln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sd="1501846826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29" name="رسم 28" descr="دوائر مزخرفه">
            <a:extLst>
              <a:ext uri="{FF2B5EF4-FFF2-40B4-BE49-F238E27FC236}">
                <a16:creationId xmlns:a16="http://schemas.microsoft.com/office/drawing/2014/main" id="{D07618A8-5056-483A-BF1C-F087C37D506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20366" t="20806" r="18816" b="23207"/>
          <a:stretch/>
        </p:blipFill>
        <p:spPr>
          <a:xfrm>
            <a:off x="185692" y="6419526"/>
            <a:ext cx="382345" cy="351980"/>
          </a:xfrm>
          <a:prstGeom prst="rect">
            <a:avLst/>
          </a:prstGeom>
        </p:spPr>
      </p:pic>
      <p:pic>
        <p:nvPicPr>
          <p:cNvPr id="30" name="رسم 29" descr="دوائر مزخرفه">
            <a:extLst>
              <a:ext uri="{FF2B5EF4-FFF2-40B4-BE49-F238E27FC236}">
                <a16:creationId xmlns:a16="http://schemas.microsoft.com/office/drawing/2014/main" id="{71966ED3-284C-6E72-FAED-6777225CB49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20366" t="20806" r="18816" b="23207"/>
          <a:stretch/>
        </p:blipFill>
        <p:spPr>
          <a:xfrm>
            <a:off x="91502" y="5956195"/>
            <a:ext cx="382345" cy="351980"/>
          </a:xfrm>
          <a:prstGeom prst="rect">
            <a:avLst/>
          </a:prstGeom>
        </p:spPr>
      </p:pic>
      <p:pic>
        <p:nvPicPr>
          <p:cNvPr id="32" name="Picture 35" descr="Picture 35">
            <a:extLst>
              <a:ext uri="{FF2B5EF4-FFF2-40B4-BE49-F238E27FC236}">
                <a16:creationId xmlns:a16="http://schemas.microsoft.com/office/drawing/2014/main" id="{880D3864-1640-D8D3-1C8E-0E9E748E2CBC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rcRect l="25258" t="18968" r="24181" b="29679"/>
          <a:stretch/>
        </p:blipFill>
        <p:spPr>
          <a:xfrm>
            <a:off x="51084" y="86494"/>
            <a:ext cx="1033906" cy="1054450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C971B309-1627-8AFE-1221-B47A583211A5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01" b="15817"/>
          <a:stretch/>
        </p:blipFill>
        <p:spPr>
          <a:xfrm>
            <a:off x="4408168" y="3236119"/>
            <a:ext cx="3745384" cy="2583625"/>
          </a:xfrm>
          <a:prstGeom prst="rect">
            <a:avLst/>
          </a:prstGeom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0E601A0D-E29E-3CDF-71E2-E9D36A7B51AD}"/>
              </a:ext>
            </a:extLst>
          </p:cNvPr>
          <p:cNvSpPr/>
          <p:nvPr/>
        </p:nvSpPr>
        <p:spPr>
          <a:xfrm>
            <a:off x="8361578" y="990158"/>
            <a:ext cx="2889108" cy="637791"/>
          </a:xfrm>
          <a:custGeom>
            <a:avLst/>
            <a:gdLst>
              <a:gd name="connsiteX0" fmla="*/ 0 w 2889108"/>
              <a:gd name="connsiteY0" fmla="*/ 0 h 637791"/>
              <a:gd name="connsiteX1" fmla="*/ 2889108 w 2889108"/>
              <a:gd name="connsiteY1" fmla="*/ 0 h 637791"/>
              <a:gd name="connsiteX2" fmla="*/ 2889108 w 2889108"/>
              <a:gd name="connsiteY2" fmla="*/ 637791 h 637791"/>
              <a:gd name="connsiteX3" fmla="*/ 0 w 2889108"/>
              <a:gd name="connsiteY3" fmla="*/ 637791 h 637791"/>
              <a:gd name="connsiteX4" fmla="*/ 0 w 2889108"/>
              <a:gd name="connsiteY4" fmla="*/ 0 h 6377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89108" h="637791" fill="none" extrusionOk="0">
                <a:moveTo>
                  <a:pt x="0" y="0"/>
                </a:moveTo>
                <a:cubicBezTo>
                  <a:pt x="1248048" y="-2804"/>
                  <a:pt x="1699006" y="60695"/>
                  <a:pt x="2889108" y="0"/>
                </a:cubicBezTo>
                <a:cubicBezTo>
                  <a:pt x="2914796" y="170600"/>
                  <a:pt x="2931033" y="404468"/>
                  <a:pt x="2889108" y="637791"/>
                </a:cubicBezTo>
                <a:cubicBezTo>
                  <a:pt x="2463297" y="601798"/>
                  <a:pt x="845500" y="570535"/>
                  <a:pt x="0" y="637791"/>
                </a:cubicBezTo>
                <a:cubicBezTo>
                  <a:pt x="-43155" y="393489"/>
                  <a:pt x="43684" y="151247"/>
                  <a:pt x="0" y="0"/>
                </a:cubicBezTo>
                <a:close/>
              </a:path>
              <a:path w="2889108" h="637791" stroke="0" extrusionOk="0">
                <a:moveTo>
                  <a:pt x="0" y="0"/>
                </a:moveTo>
                <a:cubicBezTo>
                  <a:pt x="540879" y="-77793"/>
                  <a:pt x="2405118" y="102267"/>
                  <a:pt x="2889108" y="0"/>
                </a:cubicBezTo>
                <a:cubicBezTo>
                  <a:pt x="2902361" y="251936"/>
                  <a:pt x="2836082" y="362660"/>
                  <a:pt x="2889108" y="637791"/>
                </a:cubicBezTo>
                <a:cubicBezTo>
                  <a:pt x="2552504" y="806567"/>
                  <a:pt x="751624" y="618626"/>
                  <a:pt x="0" y="637791"/>
                </a:cubicBezTo>
                <a:cubicBezTo>
                  <a:pt x="-35546" y="429777"/>
                  <a:pt x="26719" y="283876"/>
                  <a:pt x="0" y="0"/>
                </a:cubicBezTo>
                <a:close/>
              </a:path>
            </a:pathLst>
          </a:custGeom>
          <a:solidFill>
            <a:srgbClr val="FFC000"/>
          </a:solidFill>
          <a:ln>
            <a:solidFill>
              <a:schemeClr val="bg1">
                <a:lumMod val="85000"/>
              </a:schemeClr>
            </a:solidFill>
            <a:extLst>
              <a:ext uri="{C807C97D-BFC1-408E-A445-0C87EB9F89A2}">
                <ask:lineSketchStyleProps xmlns:ask="http://schemas.microsoft.com/office/drawing/2018/sketchyshapes" sd="1190618089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القيمة المطلقة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مربع نص 12">
                <a:extLst>
                  <a:ext uri="{FF2B5EF4-FFF2-40B4-BE49-F238E27FC236}">
                    <a16:creationId xmlns:a16="http://schemas.microsoft.com/office/drawing/2014/main" id="{40C0BFE1-28AF-731F-92A8-F341656DBA8C}"/>
                  </a:ext>
                </a:extLst>
              </p:cNvPr>
              <p:cNvSpPr txBox="1"/>
              <p:nvPr/>
            </p:nvSpPr>
            <p:spPr>
              <a:xfrm>
                <a:off x="5555133" y="2455128"/>
                <a:ext cx="1834409" cy="830997"/>
              </a:xfrm>
              <a:custGeom>
                <a:avLst/>
                <a:gdLst>
                  <a:gd name="connsiteX0" fmla="*/ 0 w 1834409"/>
                  <a:gd name="connsiteY0" fmla="*/ 0 h 830997"/>
                  <a:gd name="connsiteX1" fmla="*/ 593126 w 1834409"/>
                  <a:gd name="connsiteY1" fmla="*/ 0 h 830997"/>
                  <a:gd name="connsiteX2" fmla="*/ 1149563 w 1834409"/>
                  <a:gd name="connsiteY2" fmla="*/ 0 h 830997"/>
                  <a:gd name="connsiteX3" fmla="*/ 1834409 w 1834409"/>
                  <a:gd name="connsiteY3" fmla="*/ 0 h 830997"/>
                  <a:gd name="connsiteX4" fmla="*/ 1834409 w 1834409"/>
                  <a:gd name="connsiteY4" fmla="*/ 407189 h 830997"/>
                  <a:gd name="connsiteX5" fmla="*/ 1834409 w 1834409"/>
                  <a:gd name="connsiteY5" fmla="*/ 830997 h 830997"/>
                  <a:gd name="connsiteX6" fmla="*/ 1186251 w 1834409"/>
                  <a:gd name="connsiteY6" fmla="*/ 830997 h 830997"/>
                  <a:gd name="connsiteX7" fmla="*/ 574781 w 1834409"/>
                  <a:gd name="connsiteY7" fmla="*/ 830997 h 830997"/>
                  <a:gd name="connsiteX8" fmla="*/ 0 w 1834409"/>
                  <a:gd name="connsiteY8" fmla="*/ 830997 h 830997"/>
                  <a:gd name="connsiteX9" fmla="*/ 0 w 1834409"/>
                  <a:gd name="connsiteY9" fmla="*/ 423808 h 830997"/>
                  <a:gd name="connsiteX10" fmla="*/ 0 w 1834409"/>
                  <a:gd name="connsiteY10" fmla="*/ 0 h 8309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834409" h="830997" extrusionOk="0">
                    <a:moveTo>
                      <a:pt x="0" y="0"/>
                    </a:moveTo>
                    <a:cubicBezTo>
                      <a:pt x="249208" y="12369"/>
                      <a:pt x="312866" y="22424"/>
                      <a:pt x="593126" y="0"/>
                    </a:cubicBezTo>
                    <a:cubicBezTo>
                      <a:pt x="873386" y="-22424"/>
                      <a:pt x="1031084" y="-17845"/>
                      <a:pt x="1149563" y="0"/>
                    </a:cubicBezTo>
                    <a:cubicBezTo>
                      <a:pt x="1268042" y="17845"/>
                      <a:pt x="1521310" y="-6041"/>
                      <a:pt x="1834409" y="0"/>
                    </a:cubicBezTo>
                    <a:cubicBezTo>
                      <a:pt x="1826986" y="99152"/>
                      <a:pt x="1828531" y="289036"/>
                      <a:pt x="1834409" y="407189"/>
                    </a:cubicBezTo>
                    <a:cubicBezTo>
                      <a:pt x="1840287" y="525342"/>
                      <a:pt x="1824728" y="739815"/>
                      <a:pt x="1834409" y="830997"/>
                    </a:cubicBezTo>
                    <a:cubicBezTo>
                      <a:pt x="1612986" y="839330"/>
                      <a:pt x="1458071" y="836540"/>
                      <a:pt x="1186251" y="830997"/>
                    </a:cubicBezTo>
                    <a:cubicBezTo>
                      <a:pt x="914431" y="825454"/>
                      <a:pt x="830264" y="824542"/>
                      <a:pt x="574781" y="830997"/>
                    </a:cubicBezTo>
                    <a:cubicBezTo>
                      <a:pt x="319298" y="837453"/>
                      <a:pt x="271545" y="838586"/>
                      <a:pt x="0" y="830997"/>
                    </a:cubicBezTo>
                    <a:cubicBezTo>
                      <a:pt x="3119" y="696422"/>
                      <a:pt x="-14925" y="623391"/>
                      <a:pt x="0" y="423808"/>
                    </a:cubicBezTo>
                    <a:cubicBezTo>
                      <a:pt x="14925" y="224225"/>
                      <a:pt x="1215" y="154831"/>
                      <a:pt x="0" y="0"/>
                    </a:cubicBezTo>
                    <a:close/>
                  </a:path>
                </a:pathLst>
              </a:custGeom>
              <a:noFill/>
              <a:ln>
                <a:noFill/>
                <a:extLst>
                  <a:ext uri="{C807C97D-BFC1-408E-A445-0C87EB9F89A2}">
                    <ask:lineSketchStyleProps xmlns:ask="http://schemas.microsoft.com/office/drawing/2018/sketchyshapes" sd="1504533819">
                      <a:prstGeom prst="rect">
                        <a:avLst/>
                      </a:pr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ku-Arab-IQ" sz="4800" b="1" dirty="0">
                    <a:solidFill>
                      <a:srgbClr val="FF0000"/>
                    </a:solidFill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ku-Arab-IQ" sz="48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 </m:t>
                    </m:r>
                    <m:d>
                      <m:dPr>
                        <m:begChr m:val="|"/>
                        <m:endChr m:val="|"/>
                        <m:ctrlPr>
                          <a:rPr lang="ku-Arab-IQ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</m:ctrlPr>
                      </m:dPr>
                      <m:e>
                        <m:r>
                          <a:rPr lang="ku-Arab-IQ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٩</m:t>
                        </m:r>
                      </m:e>
                    </m:d>
                  </m:oMath>
                </a14:m>
                <a:endParaRPr lang="ar-SA" sz="4800" b="1" dirty="0">
                  <a:solidFill>
                    <a:srgbClr val="FF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3" name="مربع نص 12">
                <a:extLst>
                  <a:ext uri="{FF2B5EF4-FFF2-40B4-BE49-F238E27FC236}">
                    <a16:creationId xmlns:a16="http://schemas.microsoft.com/office/drawing/2014/main" id="{40C0BFE1-28AF-731F-92A8-F341656DBA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55133" y="2455128"/>
                <a:ext cx="1834409" cy="830997"/>
              </a:xfrm>
              <a:prstGeom prst="rect">
                <a:avLst/>
              </a:prstGeom>
              <a:blipFill>
                <a:blip r:embed="rId13"/>
                <a:stretch>
                  <a:fillRect l="-3987" t="-16176" b="-38971"/>
                </a:stretch>
              </a:blipFill>
              <a:ln>
                <a:noFill/>
                <a:extLst>
                  <a:ext uri="{C807C97D-BFC1-408E-A445-0C87EB9F89A2}">
                    <ask:lineSketchStyleProps xmlns:ask="http://schemas.microsoft.com/office/drawing/2018/sketchyshapes" sd="1504533819">
                      <a:custGeom>
                        <a:avLst/>
                        <a:gdLst>
                          <a:gd name="connsiteX0" fmla="*/ 0 w 1834409"/>
                          <a:gd name="connsiteY0" fmla="*/ 0 h 830997"/>
                          <a:gd name="connsiteX1" fmla="*/ 574781 w 1834409"/>
                          <a:gd name="connsiteY1" fmla="*/ 0 h 830997"/>
                          <a:gd name="connsiteX2" fmla="*/ 1131219 w 1834409"/>
                          <a:gd name="connsiteY2" fmla="*/ 0 h 830997"/>
                          <a:gd name="connsiteX3" fmla="*/ 1834409 w 1834409"/>
                          <a:gd name="connsiteY3" fmla="*/ 0 h 830997"/>
                          <a:gd name="connsiteX4" fmla="*/ 1834409 w 1834409"/>
                          <a:gd name="connsiteY4" fmla="*/ 407189 h 830997"/>
                          <a:gd name="connsiteX5" fmla="*/ 1834409 w 1834409"/>
                          <a:gd name="connsiteY5" fmla="*/ 830997 h 830997"/>
                          <a:gd name="connsiteX6" fmla="*/ 1186251 w 1834409"/>
                          <a:gd name="connsiteY6" fmla="*/ 830997 h 830997"/>
                          <a:gd name="connsiteX7" fmla="*/ 538093 w 1834409"/>
                          <a:gd name="connsiteY7" fmla="*/ 830997 h 830997"/>
                          <a:gd name="connsiteX8" fmla="*/ 0 w 1834409"/>
                          <a:gd name="connsiteY8" fmla="*/ 830997 h 830997"/>
                          <a:gd name="connsiteX9" fmla="*/ 0 w 1834409"/>
                          <a:gd name="connsiteY9" fmla="*/ 398879 h 830997"/>
                          <a:gd name="connsiteX10" fmla="*/ 0 w 1834409"/>
                          <a:gd name="connsiteY10" fmla="*/ 0 h 83099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</a:cxnLst>
                        <a:rect l="l" t="t" r="r" b="b"/>
                        <a:pathLst>
                          <a:path w="1834409" h="830997" fill="none" extrusionOk="0">
                            <a:moveTo>
                              <a:pt x="0" y="0"/>
                            </a:moveTo>
                            <a:cubicBezTo>
                              <a:pt x="140904" y="27050"/>
                              <a:pt x="375976" y="6174"/>
                              <a:pt x="574781" y="0"/>
                            </a:cubicBezTo>
                            <a:cubicBezTo>
                              <a:pt x="773586" y="-6174"/>
                              <a:pt x="903596" y="-18817"/>
                              <a:pt x="1131219" y="0"/>
                            </a:cubicBezTo>
                            <a:cubicBezTo>
                              <a:pt x="1358842" y="18817"/>
                              <a:pt x="1688709" y="25421"/>
                              <a:pt x="1834409" y="0"/>
                            </a:cubicBezTo>
                            <a:cubicBezTo>
                              <a:pt x="1832401" y="158996"/>
                              <a:pt x="1851836" y="251630"/>
                              <a:pt x="1834409" y="407189"/>
                            </a:cubicBezTo>
                            <a:cubicBezTo>
                              <a:pt x="1816982" y="562748"/>
                              <a:pt x="1839258" y="668424"/>
                              <a:pt x="1834409" y="830997"/>
                            </a:cubicBezTo>
                            <a:cubicBezTo>
                              <a:pt x="1591738" y="833994"/>
                              <a:pt x="1365523" y="828324"/>
                              <a:pt x="1186251" y="830997"/>
                            </a:cubicBezTo>
                            <a:cubicBezTo>
                              <a:pt x="1006979" y="833670"/>
                              <a:pt x="801755" y="821603"/>
                              <a:pt x="538093" y="830997"/>
                            </a:cubicBezTo>
                            <a:cubicBezTo>
                              <a:pt x="274431" y="840391"/>
                              <a:pt x="192460" y="805003"/>
                              <a:pt x="0" y="830997"/>
                            </a:cubicBezTo>
                            <a:cubicBezTo>
                              <a:pt x="16252" y="620393"/>
                              <a:pt x="-10032" y="518811"/>
                              <a:pt x="0" y="398879"/>
                            </a:cubicBezTo>
                            <a:cubicBezTo>
                              <a:pt x="10032" y="278947"/>
                              <a:pt x="-5368" y="160028"/>
                              <a:pt x="0" y="0"/>
                            </a:cubicBezTo>
                            <a:close/>
                          </a:path>
                          <a:path w="1834409" h="830997" stroke="0" extrusionOk="0">
                            <a:moveTo>
                              <a:pt x="0" y="0"/>
                            </a:moveTo>
                            <a:cubicBezTo>
                              <a:pt x="249208" y="12369"/>
                              <a:pt x="312866" y="22424"/>
                              <a:pt x="593126" y="0"/>
                            </a:cubicBezTo>
                            <a:cubicBezTo>
                              <a:pt x="873386" y="-22424"/>
                              <a:pt x="1031084" y="-17845"/>
                              <a:pt x="1149563" y="0"/>
                            </a:cubicBezTo>
                            <a:cubicBezTo>
                              <a:pt x="1268042" y="17845"/>
                              <a:pt x="1521310" y="-6041"/>
                              <a:pt x="1834409" y="0"/>
                            </a:cubicBezTo>
                            <a:cubicBezTo>
                              <a:pt x="1826986" y="99152"/>
                              <a:pt x="1828531" y="289036"/>
                              <a:pt x="1834409" y="407189"/>
                            </a:cubicBezTo>
                            <a:cubicBezTo>
                              <a:pt x="1840287" y="525342"/>
                              <a:pt x="1824728" y="739815"/>
                              <a:pt x="1834409" y="830997"/>
                            </a:cubicBezTo>
                            <a:cubicBezTo>
                              <a:pt x="1612986" y="839330"/>
                              <a:pt x="1458071" y="836540"/>
                              <a:pt x="1186251" y="830997"/>
                            </a:cubicBezTo>
                            <a:cubicBezTo>
                              <a:pt x="914431" y="825454"/>
                              <a:pt x="830264" y="824542"/>
                              <a:pt x="574781" y="830997"/>
                            </a:cubicBezTo>
                            <a:cubicBezTo>
                              <a:pt x="319298" y="837453"/>
                              <a:pt x="271545" y="838586"/>
                              <a:pt x="0" y="830997"/>
                            </a:cubicBezTo>
                            <a:cubicBezTo>
                              <a:pt x="3119" y="696422"/>
                              <a:pt x="-14925" y="623391"/>
                              <a:pt x="0" y="423808"/>
                            </a:cubicBezTo>
                            <a:cubicBezTo>
                              <a:pt x="14925" y="224225"/>
                              <a:pt x="1215" y="154831"/>
                              <a:pt x="0" y="0"/>
                            </a:cubicBezTo>
                            <a:close/>
                          </a:path>
                        </a:pathLst>
                      </a:cu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txBody>
              <a:bodyPr/>
              <a:lstStyle/>
              <a:p>
                <a:r>
                  <a:rPr lang="ar-S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مربع نص 8">
                <a:extLst>
                  <a:ext uri="{FF2B5EF4-FFF2-40B4-BE49-F238E27FC236}">
                    <a16:creationId xmlns:a16="http://schemas.microsoft.com/office/drawing/2014/main" id="{C15A4F24-95C5-BF27-1B43-31C10BC74A40}"/>
                  </a:ext>
                </a:extLst>
              </p:cNvPr>
              <p:cNvSpPr txBox="1"/>
              <p:nvPr/>
            </p:nvSpPr>
            <p:spPr>
              <a:xfrm>
                <a:off x="8888929" y="3383377"/>
                <a:ext cx="1834409" cy="830997"/>
              </a:xfrm>
              <a:custGeom>
                <a:avLst/>
                <a:gdLst>
                  <a:gd name="connsiteX0" fmla="*/ 0 w 1834409"/>
                  <a:gd name="connsiteY0" fmla="*/ 0 h 830997"/>
                  <a:gd name="connsiteX1" fmla="*/ 574781 w 1834409"/>
                  <a:gd name="connsiteY1" fmla="*/ 0 h 830997"/>
                  <a:gd name="connsiteX2" fmla="*/ 1131219 w 1834409"/>
                  <a:gd name="connsiteY2" fmla="*/ 0 h 830997"/>
                  <a:gd name="connsiteX3" fmla="*/ 1834409 w 1834409"/>
                  <a:gd name="connsiteY3" fmla="*/ 0 h 830997"/>
                  <a:gd name="connsiteX4" fmla="*/ 1834409 w 1834409"/>
                  <a:gd name="connsiteY4" fmla="*/ 407189 h 830997"/>
                  <a:gd name="connsiteX5" fmla="*/ 1834409 w 1834409"/>
                  <a:gd name="connsiteY5" fmla="*/ 830997 h 830997"/>
                  <a:gd name="connsiteX6" fmla="*/ 1186251 w 1834409"/>
                  <a:gd name="connsiteY6" fmla="*/ 830997 h 830997"/>
                  <a:gd name="connsiteX7" fmla="*/ 538093 w 1834409"/>
                  <a:gd name="connsiteY7" fmla="*/ 830997 h 830997"/>
                  <a:gd name="connsiteX8" fmla="*/ 0 w 1834409"/>
                  <a:gd name="connsiteY8" fmla="*/ 830997 h 830997"/>
                  <a:gd name="connsiteX9" fmla="*/ 0 w 1834409"/>
                  <a:gd name="connsiteY9" fmla="*/ 398879 h 830997"/>
                  <a:gd name="connsiteX10" fmla="*/ 0 w 1834409"/>
                  <a:gd name="connsiteY10" fmla="*/ 0 h 8309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834409" h="830997" fill="none" extrusionOk="0">
                    <a:moveTo>
                      <a:pt x="0" y="0"/>
                    </a:moveTo>
                    <a:cubicBezTo>
                      <a:pt x="140904" y="27050"/>
                      <a:pt x="375976" y="6174"/>
                      <a:pt x="574781" y="0"/>
                    </a:cubicBezTo>
                    <a:cubicBezTo>
                      <a:pt x="773586" y="-6174"/>
                      <a:pt x="903596" y="-18817"/>
                      <a:pt x="1131219" y="0"/>
                    </a:cubicBezTo>
                    <a:cubicBezTo>
                      <a:pt x="1358842" y="18817"/>
                      <a:pt x="1688709" y="25421"/>
                      <a:pt x="1834409" y="0"/>
                    </a:cubicBezTo>
                    <a:cubicBezTo>
                      <a:pt x="1832401" y="158996"/>
                      <a:pt x="1851836" y="251630"/>
                      <a:pt x="1834409" y="407189"/>
                    </a:cubicBezTo>
                    <a:cubicBezTo>
                      <a:pt x="1816982" y="562748"/>
                      <a:pt x="1839258" y="668424"/>
                      <a:pt x="1834409" y="830997"/>
                    </a:cubicBezTo>
                    <a:cubicBezTo>
                      <a:pt x="1591738" y="833994"/>
                      <a:pt x="1365523" y="828324"/>
                      <a:pt x="1186251" y="830997"/>
                    </a:cubicBezTo>
                    <a:cubicBezTo>
                      <a:pt x="1006979" y="833670"/>
                      <a:pt x="801755" y="821603"/>
                      <a:pt x="538093" y="830997"/>
                    </a:cubicBezTo>
                    <a:cubicBezTo>
                      <a:pt x="274431" y="840391"/>
                      <a:pt x="192460" y="805003"/>
                      <a:pt x="0" y="830997"/>
                    </a:cubicBezTo>
                    <a:cubicBezTo>
                      <a:pt x="16252" y="620393"/>
                      <a:pt x="-10032" y="518811"/>
                      <a:pt x="0" y="398879"/>
                    </a:cubicBezTo>
                    <a:cubicBezTo>
                      <a:pt x="10032" y="278947"/>
                      <a:pt x="-5368" y="160028"/>
                      <a:pt x="0" y="0"/>
                    </a:cubicBezTo>
                    <a:close/>
                  </a:path>
                  <a:path w="1834409" h="830997" stroke="0" extrusionOk="0">
                    <a:moveTo>
                      <a:pt x="0" y="0"/>
                    </a:moveTo>
                    <a:cubicBezTo>
                      <a:pt x="249208" y="12369"/>
                      <a:pt x="312866" y="22424"/>
                      <a:pt x="593126" y="0"/>
                    </a:cubicBezTo>
                    <a:cubicBezTo>
                      <a:pt x="873386" y="-22424"/>
                      <a:pt x="1031084" y="-17845"/>
                      <a:pt x="1149563" y="0"/>
                    </a:cubicBezTo>
                    <a:cubicBezTo>
                      <a:pt x="1268042" y="17845"/>
                      <a:pt x="1521310" y="-6041"/>
                      <a:pt x="1834409" y="0"/>
                    </a:cubicBezTo>
                    <a:cubicBezTo>
                      <a:pt x="1826986" y="99152"/>
                      <a:pt x="1828531" y="289036"/>
                      <a:pt x="1834409" y="407189"/>
                    </a:cubicBezTo>
                    <a:cubicBezTo>
                      <a:pt x="1840287" y="525342"/>
                      <a:pt x="1824728" y="739815"/>
                      <a:pt x="1834409" y="830997"/>
                    </a:cubicBezTo>
                    <a:cubicBezTo>
                      <a:pt x="1612986" y="839330"/>
                      <a:pt x="1458071" y="836540"/>
                      <a:pt x="1186251" y="830997"/>
                    </a:cubicBezTo>
                    <a:cubicBezTo>
                      <a:pt x="914431" y="825454"/>
                      <a:pt x="830264" y="824542"/>
                      <a:pt x="574781" y="830997"/>
                    </a:cubicBezTo>
                    <a:cubicBezTo>
                      <a:pt x="319298" y="837453"/>
                      <a:pt x="271545" y="838586"/>
                      <a:pt x="0" y="830997"/>
                    </a:cubicBezTo>
                    <a:cubicBezTo>
                      <a:pt x="3119" y="696422"/>
                      <a:pt x="-14925" y="623391"/>
                      <a:pt x="0" y="423808"/>
                    </a:cubicBezTo>
                    <a:cubicBezTo>
                      <a:pt x="14925" y="224225"/>
                      <a:pt x="1215" y="154831"/>
                      <a:pt x="0" y="0"/>
                    </a:cubicBezTo>
                    <a:close/>
                  </a:path>
                </a:pathLst>
              </a:cu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bg1">
                    <a:lumMod val="95000"/>
                  </a:schemeClr>
                </a:solidFill>
                <a:extLst>
                  <a:ext uri="{C807C97D-BFC1-408E-A445-0C87EB9F89A2}">
                    <ask:lineSketchStyleProps xmlns:ask="http://schemas.microsoft.com/office/drawing/2018/sketchyshapes" sd="1504533819">
                      <a:prstGeom prst="rect">
                        <a:avLst/>
                      </a:pr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ku-Arab-IQ" sz="4000" b="1" dirty="0"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ku-Arab-IQ" sz="48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 </m:t>
                    </m:r>
                    <m:d>
                      <m:dPr>
                        <m:begChr m:val="|"/>
                        <m:endChr m:val="|"/>
                        <m:ctrlPr>
                          <a:rPr lang="ku-Arab-IQ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</m:ctrlPr>
                      </m:dPr>
                      <m:e>
                        <m:r>
                          <a:rPr lang="ku-Arab-IQ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٩</m:t>
                        </m:r>
                      </m:e>
                    </m:d>
                  </m:oMath>
                </a14:m>
                <a:endParaRPr lang="ar-SA" sz="4000" b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9" name="مربع نص 8">
                <a:extLst>
                  <a:ext uri="{FF2B5EF4-FFF2-40B4-BE49-F238E27FC236}">
                    <a16:creationId xmlns:a16="http://schemas.microsoft.com/office/drawing/2014/main" id="{C15A4F24-95C5-BF27-1B43-31C10BC74A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88929" y="3383377"/>
                <a:ext cx="1834409" cy="830997"/>
              </a:xfrm>
              <a:prstGeom prst="rect">
                <a:avLst/>
              </a:prstGeom>
              <a:blipFill>
                <a:blip r:embed="rId14"/>
                <a:stretch>
                  <a:fillRect l="-2614" t="-13475" b="-36170"/>
                </a:stretch>
              </a:blipFill>
              <a:ln>
                <a:solidFill>
                  <a:schemeClr val="bg1">
                    <a:lumMod val="95000"/>
                  </a:schemeClr>
                </a:solidFill>
                <a:extLst>
                  <a:ext uri="{C807C97D-BFC1-408E-A445-0C87EB9F89A2}">
                    <ask:lineSketchStyleProps xmlns:ask="http://schemas.microsoft.com/office/drawing/2018/sketchyshapes" sd="1504533819">
                      <a:custGeom>
                        <a:avLst/>
                        <a:gdLst>
                          <a:gd name="connsiteX0" fmla="*/ 0 w 1834409"/>
                          <a:gd name="connsiteY0" fmla="*/ 0 h 830997"/>
                          <a:gd name="connsiteX1" fmla="*/ 574781 w 1834409"/>
                          <a:gd name="connsiteY1" fmla="*/ 0 h 830997"/>
                          <a:gd name="connsiteX2" fmla="*/ 1131219 w 1834409"/>
                          <a:gd name="connsiteY2" fmla="*/ 0 h 830997"/>
                          <a:gd name="connsiteX3" fmla="*/ 1834409 w 1834409"/>
                          <a:gd name="connsiteY3" fmla="*/ 0 h 830997"/>
                          <a:gd name="connsiteX4" fmla="*/ 1834409 w 1834409"/>
                          <a:gd name="connsiteY4" fmla="*/ 407189 h 830997"/>
                          <a:gd name="connsiteX5" fmla="*/ 1834409 w 1834409"/>
                          <a:gd name="connsiteY5" fmla="*/ 830997 h 830997"/>
                          <a:gd name="connsiteX6" fmla="*/ 1186251 w 1834409"/>
                          <a:gd name="connsiteY6" fmla="*/ 830997 h 830997"/>
                          <a:gd name="connsiteX7" fmla="*/ 538093 w 1834409"/>
                          <a:gd name="connsiteY7" fmla="*/ 830997 h 830997"/>
                          <a:gd name="connsiteX8" fmla="*/ 0 w 1834409"/>
                          <a:gd name="connsiteY8" fmla="*/ 830997 h 830997"/>
                          <a:gd name="connsiteX9" fmla="*/ 0 w 1834409"/>
                          <a:gd name="connsiteY9" fmla="*/ 398879 h 830997"/>
                          <a:gd name="connsiteX10" fmla="*/ 0 w 1834409"/>
                          <a:gd name="connsiteY10" fmla="*/ 0 h 83099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</a:cxnLst>
                        <a:rect l="l" t="t" r="r" b="b"/>
                        <a:pathLst>
                          <a:path w="1834409" h="830997" fill="none" extrusionOk="0">
                            <a:moveTo>
                              <a:pt x="0" y="0"/>
                            </a:moveTo>
                            <a:cubicBezTo>
                              <a:pt x="140904" y="27050"/>
                              <a:pt x="375976" y="6174"/>
                              <a:pt x="574781" y="0"/>
                            </a:cubicBezTo>
                            <a:cubicBezTo>
                              <a:pt x="773586" y="-6174"/>
                              <a:pt x="903596" y="-18817"/>
                              <a:pt x="1131219" y="0"/>
                            </a:cubicBezTo>
                            <a:cubicBezTo>
                              <a:pt x="1358842" y="18817"/>
                              <a:pt x="1688709" y="25421"/>
                              <a:pt x="1834409" y="0"/>
                            </a:cubicBezTo>
                            <a:cubicBezTo>
                              <a:pt x="1832401" y="158996"/>
                              <a:pt x="1851836" y="251630"/>
                              <a:pt x="1834409" y="407189"/>
                            </a:cubicBezTo>
                            <a:cubicBezTo>
                              <a:pt x="1816982" y="562748"/>
                              <a:pt x="1839258" y="668424"/>
                              <a:pt x="1834409" y="830997"/>
                            </a:cubicBezTo>
                            <a:cubicBezTo>
                              <a:pt x="1591738" y="833994"/>
                              <a:pt x="1365523" y="828324"/>
                              <a:pt x="1186251" y="830997"/>
                            </a:cubicBezTo>
                            <a:cubicBezTo>
                              <a:pt x="1006979" y="833670"/>
                              <a:pt x="801755" y="821603"/>
                              <a:pt x="538093" y="830997"/>
                            </a:cubicBezTo>
                            <a:cubicBezTo>
                              <a:pt x="274431" y="840391"/>
                              <a:pt x="192460" y="805003"/>
                              <a:pt x="0" y="830997"/>
                            </a:cubicBezTo>
                            <a:cubicBezTo>
                              <a:pt x="16252" y="620393"/>
                              <a:pt x="-10032" y="518811"/>
                              <a:pt x="0" y="398879"/>
                            </a:cubicBezTo>
                            <a:cubicBezTo>
                              <a:pt x="10032" y="278947"/>
                              <a:pt x="-5368" y="160028"/>
                              <a:pt x="0" y="0"/>
                            </a:cubicBezTo>
                            <a:close/>
                          </a:path>
                          <a:path w="1834409" h="830997" stroke="0" extrusionOk="0">
                            <a:moveTo>
                              <a:pt x="0" y="0"/>
                            </a:moveTo>
                            <a:cubicBezTo>
                              <a:pt x="249208" y="12369"/>
                              <a:pt x="312866" y="22424"/>
                              <a:pt x="593126" y="0"/>
                            </a:cubicBezTo>
                            <a:cubicBezTo>
                              <a:pt x="873386" y="-22424"/>
                              <a:pt x="1031084" y="-17845"/>
                              <a:pt x="1149563" y="0"/>
                            </a:cubicBezTo>
                            <a:cubicBezTo>
                              <a:pt x="1268042" y="17845"/>
                              <a:pt x="1521310" y="-6041"/>
                              <a:pt x="1834409" y="0"/>
                            </a:cubicBezTo>
                            <a:cubicBezTo>
                              <a:pt x="1826986" y="99152"/>
                              <a:pt x="1828531" y="289036"/>
                              <a:pt x="1834409" y="407189"/>
                            </a:cubicBezTo>
                            <a:cubicBezTo>
                              <a:pt x="1840287" y="525342"/>
                              <a:pt x="1824728" y="739815"/>
                              <a:pt x="1834409" y="830997"/>
                            </a:cubicBezTo>
                            <a:cubicBezTo>
                              <a:pt x="1612986" y="839330"/>
                              <a:pt x="1458071" y="836540"/>
                              <a:pt x="1186251" y="830997"/>
                            </a:cubicBezTo>
                            <a:cubicBezTo>
                              <a:pt x="914431" y="825454"/>
                              <a:pt x="830264" y="824542"/>
                              <a:pt x="574781" y="830997"/>
                            </a:cubicBezTo>
                            <a:cubicBezTo>
                              <a:pt x="319298" y="837453"/>
                              <a:pt x="271545" y="838586"/>
                              <a:pt x="0" y="830997"/>
                            </a:cubicBezTo>
                            <a:cubicBezTo>
                              <a:pt x="3119" y="696422"/>
                              <a:pt x="-14925" y="623391"/>
                              <a:pt x="0" y="423808"/>
                            </a:cubicBezTo>
                            <a:cubicBezTo>
                              <a:pt x="14925" y="224225"/>
                              <a:pt x="1215" y="154831"/>
                              <a:pt x="0" y="0"/>
                            </a:cubicBezTo>
                            <a:close/>
                          </a:path>
                        </a:pathLst>
                      </a:cu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txBody>
              <a:bodyPr/>
              <a:lstStyle/>
              <a:p>
                <a:r>
                  <a:rPr lang="ar-S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مربع نص 9">
                <a:extLst>
                  <a:ext uri="{FF2B5EF4-FFF2-40B4-BE49-F238E27FC236}">
                    <a16:creationId xmlns:a16="http://schemas.microsoft.com/office/drawing/2014/main" id="{D5D25649-833E-12C7-9D0B-B6673C9AC03A}"/>
                  </a:ext>
                </a:extLst>
              </p:cNvPr>
              <p:cNvSpPr txBox="1"/>
              <p:nvPr/>
            </p:nvSpPr>
            <p:spPr>
              <a:xfrm>
                <a:off x="8888928" y="3383377"/>
                <a:ext cx="1834409" cy="830997"/>
              </a:xfrm>
              <a:custGeom>
                <a:avLst/>
                <a:gdLst>
                  <a:gd name="connsiteX0" fmla="*/ 0 w 1834409"/>
                  <a:gd name="connsiteY0" fmla="*/ 0 h 830997"/>
                  <a:gd name="connsiteX1" fmla="*/ 593126 w 1834409"/>
                  <a:gd name="connsiteY1" fmla="*/ 0 h 830997"/>
                  <a:gd name="connsiteX2" fmla="*/ 1149563 w 1834409"/>
                  <a:gd name="connsiteY2" fmla="*/ 0 h 830997"/>
                  <a:gd name="connsiteX3" fmla="*/ 1834409 w 1834409"/>
                  <a:gd name="connsiteY3" fmla="*/ 0 h 830997"/>
                  <a:gd name="connsiteX4" fmla="*/ 1834409 w 1834409"/>
                  <a:gd name="connsiteY4" fmla="*/ 407189 h 830997"/>
                  <a:gd name="connsiteX5" fmla="*/ 1834409 w 1834409"/>
                  <a:gd name="connsiteY5" fmla="*/ 830997 h 830997"/>
                  <a:gd name="connsiteX6" fmla="*/ 1186251 w 1834409"/>
                  <a:gd name="connsiteY6" fmla="*/ 830997 h 830997"/>
                  <a:gd name="connsiteX7" fmla="*/ 574781 w 1834409"/>
                  <a:gd name="connsiteY7" fmla="*/ 830997 h 830997"/>
                  <a:gd name="connsiteX8" fmla="*/ 0 w 1834409"/>
                  <a:gd name="connsiteY8" fmla="*/ 830997 h 830997"/>
                  <a:gd name="connsiteX9" fmla="*/ 0 w 1834409"/>
                  <a:gd name="connsiteY9" fmla="*/ 423808 h 830997"/>
                  <a:gd name="connsiteX10" fmla="*/ 0 w 1834409"/>
                  <a:gd name="connsiteY10" fmla="*/ 0 h 8309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834409" h="830997" extrusionOk="0">
                    <a:moveTo>
                      <a:pt x="0" y="0"/>
                    </a:moveTo>
                    <a:cubicBezTo>
                      <a:pt x="249208" y="12369"/>
                      <a:pt x="312866" y="22424"/>
                      <a:pt x="593126" y="0"/>
                    </a:cubicBezTo>
                    <a:cubicBezTo>
                      <a:pt x="873386" y="-22424"/>
                      <a:pt x="1031084" y="-17845"/>
                      <a:pt x="1149563" y="0"/>
                    </a:cubicBezTo>
                    <a:cubicBezTo>
                      <a:pt x="1268042" y="17845"/>
                      <a:pt x="1521310" y="-6041"/>
                      <a:pt x="1834409" y="0"/>
                    </a:cubicBezTo>
                    <a:cubicBezTo>
                      <a:pt x="1826986" y="99152"/>
                      <a:pt x="1828531" y="289036"/>
                      <a:pt x="1834409" y="407189"/>
                    </a:cubicBezTo>
                    <a:cubicBezTo>
                      <a:pt x="1840287" y="525342"/>
                      <a:pt x="1824728" y="739815"/>
                      <a:pt x="1834409" y="830997"/>
                    </a:cubicBezTo>
                    <a:cubicBezTo>
                      <a:pt x="1612986" y="839330"/>
                      <a:pt x="1458071" y="836540"/>
                      <a:pt x="1186251" y="830997"/>
                    </a:cubicBezTo>
                    <a:cubicBezTo>
                      <a:pt x="914431" y="825454"/>
                      <a:pt x="830264" y="824542"/>
                      <a:pt x="574781" y="830997"/>
                    </a:cubicBezTo>
                    <a:cubicBezTo>
                      <a:pt x="319298" y="837453"/>
                      <a:pt x="271545" y="838586"/>
                      <a:pt x="0" y="830997"/>
                    </a:cubicBezTo>
                    <a:cubicBezTo>
                      <a:pt x="3119" y="696422"/>
                      <a:pt x="-14925" y="623391"/>
                      <a:pt x="0" y="423808"/>
                    </a:cubicBezTo>
                    <a:cubicBezTo>
                      <a:pt x="14925" y="224225"/>
                      <a:pt x="1215" y="154831"/>
                      <a:pt x="0" y="0"/>
                    </a:cubicBezTo>
                    <a:close/>
                  </a:path>
                </a:pathLst>
              </a:custGeom>
              <a:noFill/>
              <a:ln>
                <a:noFill/>
                <a:extLst>
                  <a:ext uri="{C807C97D-BFC1-408E-A445-0C87EB9F89A2}">
                    <ask:lineSketchStyleProps xmlns:ask="http://schemas.microsoft.com/office/drawing/2018/sketchyshapes" sd="1504533819">
                      <a:prstGeom prst="rect">
                        <a:avLst/>
                      </a:pr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ku-Arab-IQ" sz="4800" b="1" dirty="0">
                    <a:solidFill>
                      <a:srgbClr val="FF0000"/>
                    </a:solidFill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ku-Arab-IQ" sz="48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 </m:t>
                    </m:r>
                    <m:d>
                      <m:dPr>
                        <m:begChr m:val="|"/>
                        <m:endChr m:val="|"/>
                        <m:ctrlPr>
                          <a:rPr lang="ku-Arab-IQ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</m:ctrlPr>
                      </m:dPr>
                      <m:e>
                        <m:r>
                          <a:rPr lang="ku-Arab-IQ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٩</m:t>
                        </m:r>
                      </m:e>
                    </m:d>
                  </m:oMath>
                </a14:m>
                <a:endParaRPr lang="ar-SA" sz="4800" b="1" dirty="0">
                  <a:solidFill>
                    <a:srgbClr val="FF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0" name="مربع نص 9">
                <a:extLst>
                  <a:ext uri="{FF2B5EF4-FFF2-40B4-BE49-F238E27FC236}">
                    <a16:creationId xmlns:a16="http://schemas.microsoft.com/office/drawing/2014/main" id="{D5D25649-833E-12C7-9D0B-B6673C9AC0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88928" y="3383377"/>
                <a:ext cx="1834409" cy="830997"/>
              </a:xfrm>
              <a:prstGeom prst="rect">
                <a:avLst/>
              </a:prstGeom>
              <a:blipFill>
                <a:blip r:embed="rId15"/>
                <a:stretch>
                  <a:fillRect l="-3987" t="-16176" b="-38971"/>
                </a:stretch>
              </a:blipFill>
              <a:ln>
                <a:noFill/>
                <a:extLst>
                  <a:ext uri="{C807C97D-BFC1-408E-A445-0C87EB9F89A2}">
                    <ask:lineSketchStyleProps xmlns:ask="http://schemas.microsoft.com/office/drawing/2018/sketchyshapes" sd="1504533819">
                      <a:custGeom>
                        <a:avLst/>
                        <a:gdLst>
                          <a:gd name="connsiteX0" fmla="*/ 0 w 1834409"/>
                          <a:gd name="connsiteY0" fmla="*/ 0 h 830997"/>
                          <a:gd name="connsiteX1" fmla="*/ 593126 w 1834409"/>
                          <a:gd name="connsiteY1" fmla="*/ 0 h 830997"/>
                          <a:gd name="connsiteX2" fmla="*/ 1149563 w 1834409"/>
                          <a:gd name="connsiteY2" fmla="*/ 0 h 830997"/>
                          <a:gd name="connsiteX3" fmla="*/ 1834409 w 1834409"/>
                          <a:gd name="connsiteY3" fmla="*/ 0 h 830997"/>
                          <a:gd name="connsiteX4" fmla="*/ 1834409 w 1834409"/>
                          <a:gd name="connsiteY4" fmla="*/ 407189 h 830997"/>
                          <a:gd name="connsiteX5" fmla="*/ 1834409 w 1834409"/>
                          <a:gd name="connsiteY5" fmla="*/ 830997 h 830997"/>
                          <a:gd name="connsiteX6" fmla="*/ 1186251 w 1834409"/>
                          <a:gd name="connsiteY6" fmla="*/ 830997 h 830997"/>
                          <a:gd name="connsiteX7" fmla="*/ 574781 w 1834409"/>
                          <a:gd name="connsiteY7" fmla="*/ 830997 h 830997"/>
                          <a:gd name="connsiteX8" fmla="*/ 0 w 1834409"/>
                          <a:gd name="connsiteY8" fmla="*/ 830997 h 830997"/>
                          <a:gd name="connsiteX9" fmla="*/ 0 w 1834409"/>
                          <a:gd name="connsiteY9" fmla="*/ 423808 h 830997"/>
                          <a:gd name="connsiteX10" fmla="*/ 0 w 1834409"/>
                          <a:gd name="connsiteY10" fmla="*/ 0 h 83099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</a:cxnLst>
                        <a:rect l="l" t="t" r="r" b="b"/>
                        <a:pathLst>
                          <a:path w="1834409" h="830997" extrusionOk="0">
                            <a:moveTo>
                              <a:pt x="0" y="0"/>
                            </a:moveTo>
                            <a:cubicBezTo>
                              <a:pt x="249208" y="12369"/>
                              <a:pt x="312866" y="22424"/>
                              <a:pt x="593126" y="0"/>
                            </a:cubicBezTo>
                            <a:cubicBezTo>
                              <a:pt x="873386" y="-22424"/>
                              <a:pt x="1031084" y="-17845"/>
                              <a:pt x="1149563" y="0"/>
                            </a:cubicBezTo>
                            <a:cubicBezTo>
                              <a:pt x="1268042" y="17845"/>
                              <a:pt x="1521310" y="-6041"/>
                              <a:pt x="1834409" y="0"/>
                            </a:cubicBezTo>
                            <a:cubicBezTo>
                              <a:pt x="1826986" y="99152"/>
                              <a:pt x="1828531" y="289036"/>
                              <a:pt x="1834409" y="407189"/>
                            </a:cubicBezTo>
                            <a:cubicBezTo>
                              <a:pt x="1840287" y="525342"/>
                              <a:pt x="1824728" y="739815"/>
                              <a:pt x="1834409" y="830997"/>
                            </a:cubicBezTo>
                            <a:cubicBezTo>
                              <a:pt x="1612986" y="839330"/>
                              <a:pt x="1458071" y="836540"/>
                              <a:pt x="1186251" y="830997"/>
                            </a:cubicBezTo>
                            <a:cubicBezTo>
                              <a:pt x="914431" y="825454"/>
                              <a:pt x="830264" y="824542"/>
                              <a:pt x="574781" y="830997"/>
                            </a:cubicBezTo>
                            <a:cubicBezTo>
                              <a:pt x="319298" y="837453"/>
                              <a:pt x="271545" y="838586"/>
                              <a:pt x="0" y="830997"/>
                            </a:cubicBezTo>
                            <a:cubicBezTo>
                              <a:pt x="3119" y="696422"/>
                              <a:pt x="-14925" y="623391"/>
                              <a:pt x="0" y="423808"/>
                            </a:cubicBezTo>
                            <a:cubicBezTo>
                              <a:pt x="14925" y="224225"/>
                              <a:pt x="1215" y="154831"/>
                              <a:pt x="0" y="0"/>
                            </a:cubicBezTo>
                            <a:close/>
                          </a:path>
                        </a:pathLst>
                      </a:cu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txBody>
              <a:bodyPr/>
              <a:lstStyle/>
              <a:p>
                <a:r>
                  <a:rPr lang="ar-SA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صورة 13">
            <a:extLst>
              <a:ext uri="{FF2B5EF4-FFF2-40B4-BE49-F238E27FC236}">
                <a16:creationId xmlns:a16="http://schemas.microsoft.com/office/drawing/2014/main" id="{E222EA4C-A8E3-EDEB-E1F1-CDBF303AED65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28" b="15817"/>
          <a:stretch/>
        </p:blipFill>
        <p:spPr>
          <a:xfrm>
            <a:off x="4408168" y="3986213"/>
            <a:ext cx="3745384" cy="1833531"/>
          </a:xfrm>
          <a:prstGeom prst="rect">
            <a:avLst/>
          </a:prstGeom>
        </p:spPr>
      </p:pic>
      <p:sp>
        <p:nvSpPr>
          <p:cNvPr id="16" name="مربع نص 15">
            <a:extLst>
              <a:ext uri="{FF2B5EF4-FFF2-40B4-BE49-F238E27FC236}">
                <a16:creationId xmlns:a16="http://schemas.microsoft.com/office/drawing/2014/main" id="{9AA4EC94-5594-B257-65F4-A0603285B7BD}"/>
              </a:ext>
            </a:extLst>
          </p:cNvPr>
          <p:cNvSpPr txBox="1"/>
          <p:nvPr/>
        </p:nvSpPr>
        <p:spPr>
          <a:xfrm>
            <a:off x="5377210" y="5716686"/>
            <a:ext cx="1637612" cy="923330"/>
          </a:xfrm>
          <a:custGeom>
            <a:avLst/>
            <a:gdLst>
              <a:gd name="connsiteX0" fmla="*/ 0 w 1637612"/>
              <a:gd name="connsiteY0" fmla="*/ 0 h 923330"/>
              <a:gd name="connsiteX1" fmla="*/ 529495 w 1637612"/>
              <a:gd name="connsiteY1" fmla="*/ 0 h 923330"/>
              <a:gd name="connsiteX2" fmla="*/ 1026237 w 1637612"/>
              <a:gd name="connsiteY2" fmla="*/ 0 h 923330"/>
              <a:gd name="connsiteX3" fmla="*/ 1637612 w 1637612"/>
              <a:gd name="connsiteY3" fmla="*/ 0 h 923330"/>
              <a:gd name="connsiteX4" fmla="*/ 1637612 w 1637612"/>
              <a:gd name="connsiteY4" fmla="*/ 452432 h 923330"/>
              <a:gd name="connsiteX5" fmla="*/ 1637612 w 1637612"/>
              <a:gd name="connsiteY5" fmla="*/ 923330 h 923330"/>
              <a:gd name="connsiteX6" fmla="*/ 1058989 w 1637612"/>
              <a:gd name="connsiteY6" fmla="*/ 923330 h 923330"/>
              <a:gd name="connsiteX7" fmla="*/ 513118 w 1637612"/>
              <a:gd name="connsiteY7" fmla="*/ 923330 h 923330"/>
              <a:gd name="connsiteX8" fmla="*/ 0 w 1637612"/>
              <a:gd name="connsiteY8" fmla="*/ 923330 h 923330"/>
              <a:gd name="connsiteX9" fmla="*/ 0 w 1637612"/>
              <a:gd name="connsiteY9" fmla="*/ 470898 h 923330"/>
              <a:gd name="connsiteX10" fmla="*/ 0 w 1637612"/>
              <a:gd name="connsiteY10" fmla="*/ 0 h 923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637612" h="923330" extrusionOk="0">
                <a:moveTo>
                  <a:pt x="0" y="0"/>
                </a:moveTo>
                <a:cubicBezTo>
                  <a:pt x="185967" y="-15151"/>
                  <a:pt x="359131" y="-4766"/>
                  <a:pt x="529495" y="0"/>
                </a:cubicBezTo>
                <a:cubicBezTo>
                  <a:pt x="699859" y="4766"/>
                  <a:pt x="811562" y="10297"/>
                  <a:pt x="1026237" y="0"/>
                </a:cubicBezTo>
                <a:cubicBezTo>
                  <a:pt x="1240912" y="-10297"/>
                  <a:pt x="1454243" y="-24786"/>
                  <a:pt x="1637612" y="0"/>
                </a:cubicBezTo>
                <a:cubicBezTo>
                  <a:pt x="1631272" y="122778"/>
                  <a:pt x="1655078" y="275910"/>
                  <a:pt x="1637612" y="452432"/>
                </a:cubicBezTo>
                <a:cubicBezTo>
                  <a:pt x="1620146" y="628954"/>
                  <a:pt x="1653859" y="696708"/>
                  <a:pt x="1637612" y="923330"/>
                </a:cubicBezTo>
                <a:cubicBezTo>
                  <a:pt x="1433530" y="944863"/>
                  <a:pt x="1343901" y="940631"/>
                  <a:pt x="1058989" y="923330"/>
                </a:cubicBezTo>
                <a:cubicBezTo>
                  <a:pt x="774077" y="906029"/>
                  <a:pt x="755799" y="931485"/>
                  <a:pt x="513118" y="923330"/>
                </a:cubicBezTo>
                <a:cubicBezTo>
                  <a:pt x="270437" y="915175"/>
                  <a:pt x="136158" y="905397"/>
                  <a:pt x="0" y="923330"/>
                </a:cubicBezTo>
                <a:cubicBezTo>
                  <a:pt x="-11017" y="778100"/>
                  <a:pt x="-12454" y="693085"/>
                  <a:pt x="0" y="470898"/>
                </a:cubicBezTo>
                <a:cubicBezTo>
                  <a:pt x="12454" y="248711"/>
                  <a:pt x="-11663" y="135097"/>
                  <a:pt x="0" y="0"/>
                </a:cubicBezTo>
                <a:close/>
              </a:path>
            </a:pathLst>
          </a:custGeom>
          <a:noFill/>
          <a:ln>
            <a:noFill/>
            <a:extLst>
              <a:ext uri="{C807C97D-BFC1-408E-A445-0C87EB9F89A2}">
                <ask:lineSketchStyleProps xmlns:ask="http://schemas.microsoft.com/office/drawing/2018/sketchyshapes" sd="15045338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ctr"/>
            <a:r>
              <a:rPr lang="ku-Arab-IQ" sz="5400" b="1" dirty="0">
                <a:solidFill>
                  <a:srgbClr val="0070C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٩</a:t>
            </a:r>
            <a:endParaRPr lang="ar-SA" sz="5400" b="1" dirty="0">
              <a:solidFill>
                <a:srgbClr val="0070C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2C5AE931-506C-45DA-B21E-B809A01D2E3B}"/>
              </a:ext>
            </a:extLst>
          </p:cNvPr>
          <p:cNvSpPr txBox="1"/>
          <p:nvPr/>
        </p:nvSpPr>
        <p:spPr>
          <a:xfrm>
            <a:off x="2650331" y="3957639"/>
            <a:ext cx="1478757" cy="859572"/>
          </a:xfrm>
          <a:custGeom>
            <a:avLst/>
            <a:gdLst>
              <a:gd name="connsiteX0" fmla="*/ 0 w 1478757"/>
              <a:gd name="connsiteY0" fmla="*/ 0 h 859572"/>
              <a:gd name="connsiteX1" fmla="*/ 478131 w 1478757"/>
              <a:gd name="connsiteY1" fmla="*/ 0 h 859572"/>
              <a:gd name="connsiteX2" fmla="*/ 926688 w 1478757"/>
              <a:gd name="connsiteY2" fmla="*/ 0 h 859572"/>
              <a:gd name="connsiteX3" fmla="*/ 1478757 w 1478757"/>
              <a:gd name="connsiteY3" fmla="*/ 0 h 859572"/>
              <a:gd name="connsiteX4" fmla="*/ 1478757 w 1478757"/>
              <a:gd name="connsiteY4" fmla="*/ 421190 h 859572"/>
              <a:gd name="connsiteX5" fmla="*/ 1478757 w 1478757"/>
              <a:gd name="connsiteY5" fmla="*/ 859572 h 859572"/>
              <a:gd name="connsiteX6" fmla="*/ 956263 w 1478757"/>
              <a:gd name="connsiteY6" fmla="*/ 859572 h 859572"/>
              <a:gd name="connsiteX7" fmla="*/ 463344 w 1478757"/>
              <a:gd name="connsiteY7" fmla="*/ 859572 h 859572"/>
              <a:gd name="connsiteX8" fmla="*/ 0 w 1478757"/>
              <a:gd name="connsiteY8" fmla="*/ 859572 h 859572"/>
              <a:gd name="connsiteX9" fmla="*/ 0 w 1478757"/>
              <a:gd name="connsiteY9" fmla="*/ 438382 h 859572"/>
              <a:gd name="connsiteX10" fmla="*/ 0 w 1478757"/>
              <a:gd name="connsiteY10" fmla="*/ 0 h 859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478757" h="859572" extrusionOk="0">
                <a:moveTo>
                  <a:pt x="0" y="0"/>
                </a:moveTo>
                <a:cubicBezTo>
                  <a:pt x="221545" y="-13288"/>
                  <a:pt x="346957" y="2943"/>
                  <a:pt x="478131" y="0"/>
                </a:cubicBezTo>
                <a:cubicBezTo>
                  <a:pt x="609305" y="-2943"/>
                  <a:pt x="810858" y="8586"/>
                  <a:pt x="926688" y="0"/>
                </a:cubicBezTo>
                <a:cubicBezTo>
                  <a:pt x="1042518" y="-8586"/>
                  <a:pt x="1301517" y="13218"/>
                  <a:pt x="1478757" y="0"/>
                </a:cubicBezTo>
                <a:cubicBezTo>
                  <a:pt x="1468691" y="137090"/>
                  <a:pt x="1477757" y="307929"/>
                  <a:pt x="1478757" y="421190"/>
                </a:cubicBezTo>
                <a:cubicBezTo>
                  <a:pt x="1479758" y="534451"/>
                  <a:pt x="1486321" y="745898"/>
                  <a:pt x="1478757" y="859572"/>
                </a:cubicBezTo>
                <a:cubicBezTo>
                  <a:pt x="1272373" y="878127"/>
                  <a:pt x="1157219" y="849427"/>
                  <a:pt x="956263" y="859572"/>
                </a:cubicBezTo>
                <a:cubicBezTo>
                  <a:pt x="755307" y="869717"/>
                  <a:pt x="603108" y="864591"/>
                  <a:pt x="463344" y="859572"/>
                </a:cubicBezTo>
                <a:cubicBezTo>
                  <a:pt x="323580" y="854553"/>
                  <a:pt x="130079" y="836984"/>
                  <a:pt x="0" y="859572"/>
                </a:cubicBezTo>
                <a:cubicBezTo>
                  <a:pt x="-10222" y="689637"/>
                  <a:pt x="-15976" y="601567"/>
                  <a:pt x="0" y="438382"/>
                </a:cubicBezTo>
                <a:cubicBezTo>
                  <a:pt x="15976" y="275197"/>
                  <a:pt x="-7579" y="194254"/>
                  <a:pt x="0" y="0"/>
                </a:cubicBezTo>
                <a:close/>
              </a:path>
            </a:pathLst>
          </a:custGeom>
          <a:noFill/>
          <a:ln>
            <a:noFill/>
            <a:extLst>
              <a:ext uri="{C807C97D-BFC1-408E-A445-0C87EB9F89A2}">
                <ask:lineSketchStyleProps xmlns:ask="http://schemas.microsoft.com/office/drawing/2018/sketchyshapes" sd="15045338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ctr"/>
            <a:r>
              <a:rPr lang="ku-Arab-IQ" sz="4800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=</a:t>
            </a:r>
            <a:endParaRPr lang="ar-SA" sz="4800" b="1" dirty="0">
              <a:solidFill>
                <a:srgbClr val="0070C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مربع نص 19">
                <a:extLst>
                  <a:ext uri="{FF2B5EF4-FFF2-40B4-BE49-F238E27FC236}">
                    <a16:creationId xmlns:a16="http://schemas.microsoft.com/office/drawing/2014/main" id="{A41D4E41-1246-592E-7981-097242868894}"/>
                  </a:ext>
                </a:extLst>
              </p:cNvPr>
              <p:cNvSpPr txBox="1"/>
              <p:nvPr/>
            </p:nvSpPr>
            <p:spPr>
              <a:xfrm>
                <a:off x="4249580" y="1419846"/>
                <a:ext cx="3574915" cy="707886"/>
              </a:xfrm>
              <a:custGeom>
                <a:avLst/>
                <a:gdLst>
                  <a:gd name="connsiteX0" fmla="*/ 0 w 3574915"/>
                  <a:gd name="connsiteY0" fmla="*/ 0 h 707886"/>
                  <a:gd name="connsiteX1" fmla="*/ 631568 w 3574915"/>
                  <a:gd name="connsiteY1" fmla="*/ 0 h 707886"/>
                  <a:gd name="connsiteX2" fmla="*/ 1120140 w 3574915"/>
                  <a:gd name="connsiteY2" fmla="*/ 0 h 707886"/>
                  <a:gd name="connsiteX3" fmla="*/ 1644461 w 3574915"/>
                  <a:gd name="connsiteY3" fmla="*/ 0 h 707886"/>
                  <a:gd name="connsiteX4" fmla="*/ 2276029 w 3574915"/>
                  <a:gd name="connsiteY4" fmla="*/ 0 h 707886"/>
                  <a:gd name="connsiteX5" fmla="*/ 2764601 w 3574915"/>
                  <a:gd name="connsiteY5" fmla="*/ 0 h 707886"/>
                  <a:gd name="connsiteX6" fmla="*/ 3574915 w 3574915"/>
                  <a:gd name="connsiteY6" fmla="*/ 0 h 707886"/>
                  <a:gd name="connsiteX7" fmla="*/ 3574915 w 3574915"/>
                  <a:gd name="connsiteY7" fmla="*/ 368101 h 707886"/>
                  <a:gd name="connsiteX8" fmla="*/ 3574915 w 3574915"/>
                  <a:gd name="connsiteY8" fmla="*/ 707886 h 707886"/>
                  <a:gd name="connsiteX9" fmla="*/ 2907598 w 3574915"/>
                  <a:gd name="connsiteY9" fmla="*/ 707886 h 707886"/>
                  <a:gd name="connsiteX10" fmla="*/ 2419026 w 3574915"/>
                  <a:gd name="connsiteY10" fmla="*/ 707886 h 707886"/>
                  <a:gd name="connsiteX11" fmla="*/ 1858956 w 3574915"/>
                  <a:gd name="connsiteY11" fmla="*/ 707886 h 707886"/>
                  <a:gd name="connsiteX12" fmla="*/ 1227387 w 3574915"/>
                  <a:gd name="connsiteY12" fmla="*/ 707886 h 707886"/>
                  <a:gd name="connsiteX13" fmla="*/ 738816 w 3574915"/>
                  <a:gd name="connsiteY13" fmla="*/ 707886 h 707886"/>
                  <a:gd name="connsiteX14" fmla="*/ 0 w 3574915"/>
                  <a:gd name="connsiteY14" fmla="*/ 707886 h 707886"/>
                  <a:gd name="connsiteX15" fmla="*/ 0 w 3574915"/>
                  <a:gd name="connsiteY15" fmla="*/ 346864 h 707886"/>
                  <a:gd name="connsiteX16" fmla="*/ 0 w 3574915"/>
                  <a:gd name="connsiteY16" fmla="*/ 0 h 7078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3574915" h="707886" fill="none" extrusionOk="0">
                    <a:moveTo>
                      <a:pt x="0" y="0"/>
                    </a:moveTo>
                    <a:cubicBezTo>
                      <a:pt x="217939" y="-21111"/>
                      <a:pt x="362128" y="-2230"/>
                      <a:pt x="631568" y="0"/>
                    </a:cubicBezTo>
                    <a:cubicBezTo>
                      <a:pt x="901008" y="2230"/>
                      <a:pt x="888165" y="-15485"/>
                      <a:pt x="1120140" y="0"/>
                    </a:cubicBezTo>
                    <a:cubicBezTo>
                      <a:pt x="1352115" y="15485"/>
                      <a:pt x="1529439" y="-10895"/>
                      <a:pt x="1644461" y="0"/>
                    </a:cubicBezTo>
                    <a:cubicBezTo>
                      <a:pt x="1759483" y="10895"/>
                      <a:pt x="2035498" y="12618"/>
                      <a:pt x="2276029" y="0"/>
                    </a:cubicBezTo>
                    <a:cubicBezTo>
                      <a:pt x="2516560" y="-12618"/>
                      <a:pt x="2551313" y="4846"/>
                      <a:pt x="2764601" y="0"/>
                    </a:cubicBezTo>
                    <a:cubicBezTo>
                      <a:pt x="2977889" y="-4846"/>
                      <a:pt x="3185518" y="-38687"/>
                      <a:pt x="3574915" y="0"/>
                    </a:cubicBezTo>
                    <a:cubicBezTo>
                      <a:pt x="3586395" y="92132"/>
                      <a:pt x="3569371" y="247765"/>
                      <a:pt x="3574915" y="368101"/>
                    </a:cubicBezTo>
                    <a:cubicBezTo>
                      <a:pt x="3580459" y="488437"/>
                      <a:pt x="3558703" y="564199"/>
                      <a:pt x="3574915" y="707886"/>
                    </a:cubicBezTo>
                    <a:cubicBezTo>
                      <a:pt x="3410440" y="680902"/>
                      <a:pt x="3239534" y="697054"/>
                      <a:pt x="2907598" y="707886"/>
                    </a:cubicBezTo>
                    <a:cubicBezTo>
                      <a:pt x="2575662" y="718718"/>
                      <a:pt x="2554115" y="721544"/>
                      <a:pt x="2419026" y="707886"/>
                    </a:cubicBezTo>
                    <a:cubicBezTo>
                      <a:pt x="2283937" y="694228"/>
                      <a:pt x="2126888" y="732661"/>
                      <a:pt x="1858956" y="707886"/>
                    </a:cubicBezTo>
                    <a:cubicBezTo>
                      <a:pt x="1591024" y="683112"/>
                      <a:pt x="1401557" y="714949"/>
                      <a:pt x="1227387" y="707886"/>
                    </a:cubicBezTo>
                    <a:cubicBezTo>
                      <a:pt x="1053217" y="700823"/>
                      <a:pt x="956934" y="727049"/>
                      <a:pt x="738816" y="707886"/>
                    </a:cubicBezTo>
                    <a:cubicBezTo>
                      <a:pt x="520698" y="688723"/>
                      <a:pt x="337447" y="709855"/>
                      <a:pt x="0" y="707886"/>
                    </a:cubicBezTo>
                    <a:cubicBezTo>
                      <a:pt x="14281" y="545956"/>
                      <a:pt x="-15497" y="503263"/>
                      <a:pt x="0" y="346864"/>
                    </a:cubicBezTo>
                    <a:cubicBezTo>
                      <a:pt x="15497" y="190465"/>
                      <a:pt x="6647" y="147548"/>
                      <a:pt x="0" y="0"/>
                    </a:cubicBezTo>
                    <a:close/>
                  </a:path>
                  <a:path w="3574915" h="707886" stroke="0" extrusionOk="0">
                    <a:moveTo>
                      <a:pt x="0" y="0"/>
                    </a:moveTo>
                    <a:cubicBezTo>
                      <a:pt x="213374" y="-27453"/>
                      <a:pt x="291076" y="26330"/>
                      <a:pt x="560070" y="0"/>
                    </a:cubicBezTo>
                    <a:cubicBezTo>
                      <a:pt x="829064" y="-26330"/>
                      <a:pt x="902484" y="-722"/>
                      <a:pt x="1048642" y="0"/>
                    </a:cubicBezTo>
                    <a:cubicBezTo>
                      <a:pt x="1194800" y="722"/>
                      <a:pt x="1373226" y="-8455"/>
                      <a:pt x="1572963" y="0"/>
                    </a:cubicBezTo>
                    <a:cubicBezTo>
                      <a:pt x="1772700" y="8455"/>
                      <a:pt x="1878480" y="-9940"/>
                      <a:pt x="2133033" y="0"/>
                    </a:cubicBezTo>
                    <a:cubicBezTo>
                      <a:pt x="2387586" y="9940"/>
                      <a:pt x="2406292" y="-13943"/>
                      <a:pt x="2621604" y="0"/>
                    </a:cubicBezTo>
                    <a:cubicBezTo>
                      <a:pt x="2836916" y="13943"/>
                      <a:pt x="3335521" y="22583"/>
                      <a:pt x="3574915" y="0"/>
                    </a:cubicBezTo>
                    <a:cubicBezTo>
                      <a:pt x="3584092" y="98635"/>
                      <a:pt x="3588093" y="213435"/>
                      <a:pt x="3574915" y="353943"/>
                    </a:cubicBezTo>
                    <a:cubicBezTo>
                      <a:pt x="3561737" y="494451"/>
                      <a:pt x="3581127" y="590587"/>
                      <a:pt x="3574915" y="707886"/>
                    </a:cubicBezTo>
                    <a:cubicBezTo>
                      <a:pt x="3403254" y="711134"/>
                      <a:pt x="3126120" y="689396"/>
                      <a:pt x="2907598" y="707886"/>
                    </a:cubicBezTo>
                    <a:cubicBezTo>
                      <a:pt x="2689076" y="726376"/>
                      <a:pt x="2485169" y="698644"/>
                      <a:pt x="2347528" y="707886"/>
                    </a:cubicBezTo>
                    <a:cubicBezTo>
                      <a:pt x="2209887" y="717129"/>
                      <a:pt x="2014692" y="716056"/>
                      <a:pt x="1823207" y="707886"/>
                    </a:cubicBezTo>
                    <a:cubicBezTo>
                      <a:pt x="1631722" y="699716"/>
                      <a:pt x="1433408" y="689691"/>
                      <a:pt x="1298886" y="707886"/>
                    </a:cubicBezTo>
                    <a:cubicBezTo>
                      <a:pt x="1164364" y="726081"/>
                      <a:pt x="837884" y="706904"/>
                      <a:pt x="667317" y="707886"/>
                    </a:cubicBezTo>
                    <a:cubicBezTo>
                      <a:pt x="496750" y="708868"/>
                      <a:pt x="212093" y="680624"/>
                      <a:pt x="0" y="707886"/>
                    </a:cubicBezTo>
                    <a:cubicBezTo>
                      <a:pt x="-9751" y="629962"/>
                      <a:pt x="-4093" y="521476"/>
                      <a:pt x="0" y="375180"/>
                    </a:cubicBezTo>
                    <a:cubicBezTo>
                      <a:pt x="4093" y="228884"/>
                      <a:pt x="-18123" y="141136"/>
                      <a:pt x="0" y="0"/>
                    </a:cubicBezTo>
                    <a:close/>
                  </a:path>
                </a:pathLst>
              </a:custGeom>
              <a:solidFill>
                <a:schemeClr val="accent3">
                  <a:lumMod val="20000"/>
                  <a:lumOff val="80000"/>
                </a:schemeClr>
              </a:solidFill>
              <a:ln>
                <a:solidFill>
                  <a:schemeClr val="bg1">
                    <a:lumMod val="95000"/>
                  </a:schemeClr>
                </a:solidFill>
                <a:extLst>
                  <a:ext uri="{C807C97D-BFC1-408E-A445-0C87EB9F89A2}">
                    <ask:lineSketchStyleProps xmlns:ask="http://schemas.microsoft.com/office/drawing/2018/sketchyshapes" sd="1504533819">
                      <a:prstGeom prst="rect">
                        <a:avLst/>
                      </a:pr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ku-Arab-IQ" sz="4000" b="1" dirty="0"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ku-Arab-IQ" sz="40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 </m:t>
                    </m:r>
                    <m:d>
                      <m:dPr>
                        <m:begChr m:val="|"/>
                        <m:endChr m:val="|"/>
                        <m:ctrlPr>
                          <a:rPr lang="ku-Arab-IQ" sz="4000" b="1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</m:ctrlPr>
                      </m:dPr>
                      <m:e>
                        <m:r>
                          <a:rPr lang="ku-Arab-IQ" sz="4000" b="1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٩</m:t>
                        </m:r>
                      </m:e>
                    </m:d>
                  </m:oMath>
                </a14:m>
                <a:r>
                  <a:rPr lang="ku-Arab-IQ" sz="4000" b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 =  ......</a:t>
                </a:r>
                <a:endParaRPr lang="ar-SA" sz="4000" b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20" name="مربع نص 19">
                <a:extLst>
                  <a:ext uri="{FF2B5EF4-FFF2-40B4-BE49-F238E27FC236}">
                    <a16:creationId xmlns:a16="http://schemas.microsoft.com/office/drawing/2014/main" id="{A41D4E41-1246-592E-7981-0972428688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49580" y="1419846"/>
                <a:ext cx="3574915" cy="707886"/>
              </a:xfrm>
              <a:prstGeom prst="rect">
                <a:avLst/>
              </a:prstGeom>
              <a:blipFill>
                <a:blip r:embed="rId16"/>
                <a:stretch>
                  <a:fillRect t="-10484" b="-31452"/>
                </a:stretch>
              </a:blipFill>
              <a:ln>
                <a:solidFill>
                  <a:schemeClr val="bg1">
                    <a:lumMod val="95000"/>
                  </a:schemeClr>
                </a:solidFill>
                <a:extLst>
                  <a:ext uri="{C807C97D-BFC1-408E-A445-0C87EB9F89A2}">
                    <ask:lineSketchStyleProps xmlns:ask="http://schemas.microsoft.com/office/drawing/2018/sketchyshapes" sd="1504533819">
                      <a:custGeom>
                        <a:avLst/>
                        <a:gdLst>
                          <a:gd name="connsiteX0" fmla="*/ 0 w 3574915"/>
                          <a:gd name="connsiteY0" fmla="*/ 0 h 707886"/>
                          <a:gd name="connsiteX1" fmla="*/ 631568 w 3574915"/>
                          <a:gd name="connsiteY1" fmla="*/ 0 h 707886"/>
                          <a:gd name="connsiteX2" fmla="*/ 1120140 w 3574915"/>
                          <a:gd name="connsiteY2" fmla="*/ 0 h 707886"/>
                          <a:gd name="connsiteX3" fmla="*/ 1644461 w 3574915"/>
                          <a:gd name="connsiteY3" fmla="*/ 0 h 707886"/>
                          <a:gd name="connsiteX4" fmla="*/ 2276029 w 3574915"/>
                          <a:gd name="connsiteY4" fmla="*/ 0 h 707886"/>
                          <a:gd name="connsiteX5" fmla="*/ 2764601 w 3574915"/>
                          <a:gd name="connsiteY5" fmla="*/ 0 h 707886"/>
                          <a:gd name="connsiteX6" fmla="*/ 3574915 w 3574915"/>
                          <a:gd name="connsiteY6" fmla="*/ 0 h 707886"/>
                          <a:gd name="connsiteX7" fmla="*/ 3574915 w 3574915"/>
                          <a:gd name="connsiteY7" fmla="*/ 368101 h 707886"/>
                          <a:gd name="connsiteX8" fmla="*/ 3574915 w 3574915"/>
                          <a:gd name="connsiteY8" fmla="*/ 707886 h 707886"/>
                          <a:gd name="connsiteX9" fmla="*/ 2907598 w 3574915"/>
                          <a:gd name="connsiteY9" fmla="*/ 707886 h 707886"/>
                          <a:gd name="connsiteX10" fmla="*/ 2419026 w 3574915"/>
                          <a:gd name="connsiteY10" fmla="*/ 707886 h 707886"/>
                          <a:gd name="connsiteX11" fmla="*/ 1858956 w 3574915"/>
                          <a:gd name="connsiteY11" fmla="*/ 707886 h 707886"/>
                          <a:gd name="connsiteX12" fmla="*/ 1227387 w 3574915"/>
                          <a:gd name="connsiteY12" fmla="*/ 707886 h 707886"/>
                          <a:gd name="connsiteX13" fmla="*/ 738816 w 3574915"/>
                          <a:gd name="connsiteY13" fmla="*/ 707886 h 707886"/>
                          <a:gd name="connsiteX14" fmla="*/ 0 w 3574915"/>
                          <a:gd name="connsiteY14" fmla="*/ 707886 h 707886"/>
                          <a:gd name="connsiteX15" fmla="*/ 0 w 3574915"/>
                          <a:gd name="connsiteY15" fmla="*/ 346864 h 707886"/>
                          <a:gd name="connsiteX16" fmla="*/ 0 w 3574915"/>
                          <a:gd name="connsiteY16" fmla="*/ 0 h 7078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</a:cxnLst>
                        <a:rect l="l" t="t" r="r" b="b"/>
                        <a:pathLst>
                          <a:path w="3574915" h="707886" fill="none" extrusionOk="0">
                            <a:moveTo>
                              <a:pt x="0" y="0"/>
                            </a:moveTo>
                            <a:cubicBezTo>
                              <a:pt x="217939" y="-21111"/>
                              <a:pt x="362128" y="-2230"/>
                              <a:pt x="631568" y="0"/>
                            </a:cubicBezTo>
                            <a:cubicBezTo>
                              <a:pt x="901008" y="2230"/>
                              <a:pt x="888165" y="-15485"/>
                              <a:pt x="1120140" y="0"/>
                            </a:cubicBezTo>
                            <a:cubicBezTo>
                              <a:pt x="1352115" y="15485"/>
                              <a:pt x="1529439" y="-10895"/>
                              <a:pt x="1644461" y="0"/>
                            </a:cubicBezTo>
                            <a:cubicBezTo>
                              <a:pt x="1759483" y="10895"/>
                              <a:pt x="2035498" y="12618"/>
                              <a:pt x="2276029" y="0"/>
                            </a:cubicBezTo>
                            <a:cubicBezTo>
                              <a:pt x="2516560" y="-12618"/>
                              <a:pt x="2551313" y="4846"/>
                              <a:pt x="2764601" y="0"/>
                            </a:cubicBezTo>
                            <a:cubicBezTo>
                              <a:pt x="2977889" y="-4846"/>
                              <a:pt x="3185518" y="-38687"/>
                              <a:pt x="3574915" y="0"/>
                            </a:cubicBezTo>
                            <a:cubicBezTo>
                              <a:pt x="3586395" y="92132"/>
                              <a:pt x="3569371" y="247765"/>
                              <a:pt x="3574915" y="368101"/>
                            </a:cubicBezTo>
                            <a:cubicBezTo>
                              <a:pt x="3580459" y="488437"/>
                              <a:pt x="3558703" y="564199"/>
                              <a:pt x="3574915" y="707886"/>
                            </a:cubicBezTo>
                            <a:cubicBezTo>
                              <a:pt x="3410440" y="680902"/>
                              <a:pt x="3239534" y="697054"/>
                              <a:pt x="2907598" y="707886"/>
                            </a:cubicBezTo>
                            <a:cubicBezTo>
                              <a:pt x="2575662" y="718718"/>
                              <a:pt x="2554115" y="721544"/>
                              <a:pt x="2419026" y="707886"/>
                            </a:cubicBezTo>
                            <a:cubicBezTo>
                              <a:pt x="2283937" y="694228"/>
                              <a:pt x="2126888" y="732661"/>
                              <a:pt x="1858956" y="707886"/>
                            </a:cubicBezTo>
                            <a:cubicBezTo>
                              <a:pt x="1591024" y="683112"/>
                              <a:pt x="1401557" y="714949"/>
                              <a:pt x="1227387" y="707886"/>
                            </a:cubicBezTo>
                            <a:cubicBezTo>
                              <a:pt x="1053217" y="700823"/>
                              <a:pt x="956934" y="727049"/>
                              <a:pt x="738816" y="707886"/>
                            </a:cubicBezTo>
                            <a:cubicBezTo>
                              <a:pt x="520698" y="688723"/>
                              <a:pt x="337447" y="709855"/>
                              <a:pt x="0" y="707886"/>
                            </a:cubicBezTo>
                            <a:cubicBezTo>
                              <a:pt x="14281" y="545956"/>
                              <a:pt x="-15497" y="503263"/>
                              <a:pt x="0" y="346864"/>
                            </a:cubicBezTo>
                            <a:cubicBezTo>
                              <a:pt x="15497" y="190465"/>
                              <a:pt x="6647" y="147548"/>
                              <a:pt x="0" y="0"/>
                            </a:cubicBezTo>
                            <a:close/>
                          </a:path>
                          <a:path w="3574915" h="707886" stroke="0" extrusionOk="0">
                            <a:moveTo>
                              <a:pt x="0" y="0"/>
                            </a:moveTo>
                            <a:cubicBezTo>
                              <a:pt x="213374" y="-27453"/>
                              <a:pt x="291076" y="26330"/>
                              <a:pt x="560070" y="0"/>
                            </a:cubicBezTo>
                            <a:cubicBezTo>
                              <a:pt x="829064" y="-26330"/>
                              <a:pt x="902484" y="-722"/>
                              <a:pt x="1048642" y="0"/>
                            </a:cubicBezTo>
                            <a:cubicBezTo>
                              <a:pt x="1194800" y="722"/>
                              <a:pt x="1373226" y="-8455"/>
                              <a:pt x="1572963" y="0"/>
                            </a:cubicBezTo>
                            <a:cubicBezTo>
                              <a:pt x="1772700" y="8455"/>
                              <a:pt x="1878480" y="-9940"/>
                              <a:pt x="2133033" y="0"/>
                            </a:cubicBezTo>
                            <a:cubicBezTo>
                              <a:pt x="2387586" y="9940"/>
                              <a:pt x="2406292" y="-13943"/>
                              <a:pt x="2621604" y="0"/>
                            </a:cubicBezTo>
                            <a:cubicBezTo>
                              <a:pt x="2836916" y="13943"/>
                              <a:pt x="3335521" y="22583"/>
                              <a:pt x="3574915" y="0"/>
                            </a:cubicBezTo>
                            <a:cubicBezTo>
                              <a:pt x="3584092" y="98635"/>
                              <a:pt x="3588093" y="213435"/>
                              <a:pt x="3574915" y="353943"/>
                            </a:cubicBezTo>
                            <a:cubicBezTo>
                              <a:pt x="3561737" y="494451"/>
                              <a:pt x="3581127" y="590587"/>
                              <a:pt x="3574915" y="707886"/>
                            </a:cubicBezTo>
                            <a:cubicBezTo>
                              <a:pt x="3403254" y="711134"/>
                              <a:pt x="3126120" y="689396"/>
                              <a:pt x="2907598" y="707886"/>
                            </a:cubicBezTo>
                            <a:cubicBezTo>
                              <a:pt x="2689076" y="726376"/>
                              <a:pt x="2485169" y="698644"/>
                              <a:pt x="2347528" y="707886"/>
                            </a:cubicBezTo>
                            <a:cubicBezTo>
                              <a:pt x="2209887" y="717129"/>
                              <a:pt x="2014692" y="716056"/>
                              <a:pt x="1823207" y="707886"/>
                            </a:cubicBezTo>
                            <a:cubicBezTo>
                              <a:pt x="1631722" y="699716"/>
                              <a:pt x="1433408" y="689691"/>
                              <a:pt x="1298886" y="707886"/>
                            </a:cubicBezTo>
                            <a:cubicBezTo>
                              <a:pt x="1164364" y="726081"/>
                              <a:pt x="837884" y="706904"/>
                              <a:pt x="667317" y="707886"/>
                            </a:cubicBezTo>
                            <a:cubicBezTo>
                              <a:pt x="496750" y="708868"/>
                              <a:pt x="212093" y="680624"/>
                              <a:pt x="0" y="707886"/>
                            </a:cubicBezTo>
                            <a:cubicBezTo>
                              <a:pt x="-9751" y="629962"/>
                              <a:pt x="-4093" y="521476"/>
                              <a:pt x="0" y="375180"/>
                            </a:cubicBezTo>
                            <a:cubicBezTo>
                              <a:pt x="4093" y="228884"/>
                              <a:pt x="-18123" y="141136"/>
                              <a:pt x="0" y="0"/>
                            </a:cubicBezTo>
                            <a:close/>
                          </a:path>
                        </a:pathLst>
                      </a:cu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txBody>
              <a:bodyPr/>
              <a:lstStyle/>
              <a:p>
                <a:r>
                  <a:rPr lang="ar-S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مربع نص 21">
            <a:extLst>
              <a:ext uri="{FF2B5EF4-FFF2-40B4-BE49-F238E27FC236}">
                <a16:creationId xmlns:a16="http://schemas.microsoft.com/office/drawing/2014/main" id="{DB64603B-B020-62C9-D7FA-7865CF46BDEC}"/>
              </a:ext>
            </a:extLst>
          </p:cNvPr>
          <p:cNvSpPr txBox="1"/>
          <p:nvPr/>
        </p:nvSpPr>
        <p:spPr>
          <a:xfrm>
            <a:off x="4534229" y="1309054"/>
            <a:ext cx="1537599" cy="707886"/>
          </a:xfrm>
          <a:custGeom>
            <a:avLst/>
            <a:gdLst>
              <a:gd name="connsiteX0" fmla="*/ 0 w 1537599"/>
              <a:gd name="connsiteY0" fmla="*/ 0 h 707886"/>
              <a:gd name="connsiteX1" fmla="*/ 497157 w 1537599"/>
              <a:gd name="connsiteY1" fmla="*/ 0 h 707886"/>
              <a:gd name="connsiteX2" fmla="*/ 963562 w 1537599"/>
              <a:gd name="connsiteY2" fmla="*/ 0 h 707886"/>
              <a:gd name="connsiteX3" fmla="*/ 1537599 w 1537599"/>
              <a:gd name="connsiteY3" fmla="*/ 0 h 707886"/>
              <a:gd name="connsiteX4" fmla="*/ 1537599 w 1537599"/>
              <a:gd name="connsiteY4" fmla="*/ 346864 h 707886"/>
              <a:gd name="connsiteX5" fmla="*/ 1537599 w 1537599"/>
              <a:gd name="connsiteY5" fmla="*/ 707886 h 707886"/>
              <a:gd name="connsiteX6" fmla="*/ 994314 w 1537599"/>
              <a:gd name="connsiteY6" fmla="*/ 707886 h 707886"/>
              <a:gd name="connsiteX7" fmla="*/ 481781 w 1537599"/>
              <a:gd name="connsiteY7" fmla="*/ 707886 h 707886"/>
              <a:gd name="connsiteX8" fmla="*/ 0 w 1537599"/>
              <a:gd name="connsiteY8" fmla="*/ 707886 h 707886"/>
              <a:gd name="connsiteX9" fmla="*/ 0 w 1537599"/>
              <a:gd name="connsiteY9" fmla="*/ 361022 h 707886"/>
              <a:gd name="connsiteX10" fmla="*/ 0 w 1537599"/>
              <a:gd name="connsiteY10" fmla="*/ 0 h 707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37599" h="707886" extrusionOk="0">
                <a:moveTo>
                  <a:pt x="0" y="0"/>
                </a:moveTo>
                <a:cubicBezTo>
                  <a:pt x="235872" y="-2755"/>
                  <a:pt x="269765" y="20460"/>
                  <a:pt x="497157" y="0"/>
                </a:cubicBezTo>
                <a:cubicBezTo>
                  <a:pt x="724549" y="-20460"/>
                  <a:pt x="847625" y="10013"/>
                  <a:pt x="963562" y="0"/>
                </a:cubicBezTo>
                <a:cubicBezTo>
                  <a:pt x="1079499" y="-10013"/>
                  <a:pt x="1317286" y="-11942"/>
                  <a:pt x="1537599" y="0"/>
                </a:cubicBezTo>
                <a:cubicBezTo>
                  <a:pt x="1525306" y="87551"/>
                  <a:pt x="1532902" y="261171"/>
                  <a:pt x="1537599" y="346864"/>
                </a:cubicBezTo>
                <a:cubicBezTo>
                  <a:pt x="1542296" y="432557"/>
                  <a:pt x="1538967" y="550092"/>
                  <a:pt x="1537599" y="707886"/>
                </a:cubicBezTo>
                <a:cubicBezTo>
                  <a:pt x="1279935" y="697295"/>
                  <a:pt x="1248229" y="728866"/>
                  <a:pt x="994314" y="707886"/>
                </a:cubicBezTo>
                <a:cubicBezTo>
                  <a:pt x="740399" y="686906"/>
                  <a:pt x="731479" y="707936"/>
                  <a:pt x="481781" y="707886"/>
                </a:cubicBezTo>
                <a:cubicBezTo>
                  <a:pt x="232083" y="707836"/>
                  <a:pt x="122059" y="685076"/>
                  <a:pt x="0" y="707886"/>
                </a:cubicBezTo>
                <a:cubicBezTo>
                  <a:pt x="-15500" y="575585"/>
                  <a:pt x="5543" y="516862"/>
                  <a:pt x="0" y="361022"/>
                </a:cubicBezTo>
                <a:cubicBezTo>
                  <a:pt x="-5543" y="205182"/>
                  <a:pt x="-5897" y="149106"/>
                  <a:pt x="0" y="0"/>
                </a:cubicBezTo>
                <a:close/>
              </a:path>
            </a:pathLst>
          </a:custGeom>
          <a:noFill/>
          <a:ln>
            <a:noFill/>
            <a:extLst>
              <a:ext uri="{C807C97D-BFC1-408E-A445-0C87EB9F89A2}">
                <ask:lineSketchStyleProps xmlns:ask="http://schemas.microsoft.com/office/drawing/2018/sketchyshapes" sd="15045338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ctr"/>
            <a:r>
              <a:rPr lang="ku-Arab-IQ" sz="4000" b="1" dirty="0">
                <a:solidFill>
                  <a:srgbClr val="C0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٩</a:t>
            </a:r>
            <a:endParaRPr lang="ar-SA" sz="4000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مربع نص 2">
            <a:extLst>
              <a:ext uri="{FF2B5EF4-FFF2-40B4-BE49-F238E27FC236}">
                <a16:creationId xmlns:a16="http://schemas.microsoft.com/office/drawing/2014/main" id="{8DC25DCA-E866-2C9B-B68E-BEED9C042A27}"/>
              </a:ext>
            </a:extLst>
          </p:cNvPr>
          <p:cNvSpPr txBox="1"/>
          <p:nvPr/>
        </p:nvSpPr>
        <p:spPr>
          <a:xfrm>
            <a:off x="4778693" y="613719"/>
            <a:ext cx="2634614" cy="584775"/>
          </a:xfrm>
          <a:custGeom>
            <a:avLst/>
            <a:gdLst>
              <a:gd name="connsiteX0" fmla="*/ 0 w 2634614"/>
              <a:gd name="connsiteY0" fmla="*/ 0 h 584775"/>
              <a:gd name="connsiteX1" fmla="*/ 605961 w 2634614"/>
              <a:gd name="connsiteY1" fmla="*/ 0 h 584775"/>
              <a:gd name="connsiteX2" fmla="*/ 1185576 w 2634614"/>
              <a:gd name="connsiteY2" fmla="*/ 0 h 584775"/>
              <a:gd name="connsiteX3" fmla="*/ 1765191 w 2634614"/>
              <a:gd name="connsiteY3" fmla="*/ 0 h 584775"/>
              <a:gd name="connsiteX4" fmla="*/ 2634614 w 2634614"/>
              <a:gd name="connsiteY4" fmla="*/ 0 h 584775"/>
              <a:gd name="connsiteX5" fmla="*/ 2634614 w 2634614"/>
              <a:gd name="connsiteY5" fmla="*/ 584775 h 584775"/>
              <a:gd name="connsiteX6" fmla="*/ 1923268 w 2634614"/>
              <a:gd name="connsiteY6" fmla="*/ 584775 h 584775"/>
              <a:gd name="connsiteX7" fmla="*/ 1211922 w 2634614"/>
              <a:gd name="connsiteY7" fmla="*/ 584775 h 584775"/>
              <a:gd name="connsiteX8" fmla="*/ 605961 w 2634614"/>
              <a:gd name="connsiteY8" fmla="*/ 584775 h 584775"/>
              <a:gd name="connsiteX9" fmla="*/ 0 w 2634614"/>
              <a:gd name="connsiteY9" fmla="*/ 584775 h 584775"/>
              <a:gd name="connsiteX10" fmla="*/ 0 w 2634614"/>
              <a:gd name="connsiteY10" fmla="*/ 0 h 584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634614" h="584775" fill="none" extrusionOk="0">
                <a:moveTo>
                  <a:pt x="0" y="0"/>
                </a:moveTo>
                <a:cubicBezTo>
                  <a:pt x="229520" y="23630"/>
                  <a:pt x="469092" y="6638"/>
                  <a:pt x="605961" y="0"/>
                </a:cubicBezTo>
                <a:cubicBezTo>
                  <a:pt x="742830" y="-6638"/>
                  <a:pt x="1020932" y="17623"/>
                  <a:pt x="1185576" y="0"/>
                </a:cubicBezTo>
                <a:cubicBezTo>
                  <a:pt x="1350220" y="-17623"/>
                  <a:pt x="1535762" y="-3190"/>
                  <a:pt x="1765191" y="0"/>
                </a:cubicBezTo>
                <a:cubicBezTo>
                  <a:pt x="1994621" y="3190"/>
                  <a:pt x="2253414" y="-14221"/>
                  <a:pt x="2634614" y="0"/>
                </a:cubicBezTo>
                <a:cubicBezTo>
                  <a:pt x="2646091" y="238371"/>
                  <a:pt x="2650134" y="367916"/>
                  <a:pt x="2634614" y="584775"/>
                </a:cubicBezTo>
                <a:cubicBezTo>
                  <a:pt x="2303114" y="578650"/>
                  <a:pt x="2103858" y="574438"/>
                  <a:pt x="1923268" y="584775"/>
                </a:cubicBezTo>
                <a:cubicBezTo>
                  <a:pt x="1742678" y="595112"/>
                  <a:pt x="1509473" y="571986"/>
                  <a:pt x="1211922" y="584775"/>
                </a:cubicBezTo>
                <a:cubicBezTo>
                  <a:pt x="914371" y="597564"/>
                  <a:pt x="788690" y="580074"/>
                  <a:pt x="605961" y="584775"/>
                </a:cubicBezTo>
                <a:cubicBezTo>
                  <a:pt x="423232" y="589476"/>
                  <a:pt x="260917" y="564372"/>
                  <a:pt x="0" y="584775"/>
                </a:cubicBezTo>
                <a:cubicBezTo>
                  <a:pt x="26484" y="361023"/>
                  <a:pt x="10458" y="127817"/>
                  <a:pt x="0" y="0"/>
                </a:cubicBezTo>
                <a:close/>
              </a:path>
              <a:path w="2634614" h="584775" stroke="0" extrusionOk="0">
                <a:moveTo>
                  <a:pt x="0" y="0"/>
                </a:moveTo>
                <a:cubicBezTo>
                  <a:pt x="292787" y="-18647"/>
                  <a:pt x="372524" y="790"/>
                  <a:pt x="632307" y="0"/>
                </a:cubicBezTo>
                <a:cubicBezTo>
                  <a:pt x="892090" y="-790"/>
                  <a:pt x="958321" y="6512"/>
                  <a:pt x="1211922" y="0"/>
                </a:cubicBezTo>
                <a:cubicBezTo>
                  <a:pt x="1465524" y="-6512"/>
                  <a:pt x="1691901" y="-5805"/>
                  <a:pt x="1817884" y="0"/>
                </a:cubicBezTo>
                <a:cubicBezTo>
                  <a:pt x="1943867" y="5805"/>
                  <a:pt x="2359561" y="-4546"/>
                  <a:pt x="2634614" y="0"/>
                </a:cubicBezTo>
                <a:cubicBezTo>
                  <a:pt x="2636608" y="241931"/>
                  <a:pt x="2632518" y="451039"/>
                  <a:pt x="2634614" y="584775"/>
                </a:cubicBezTo>
                <a:cubicBezTo>
                  <a:pt x="2312211" y="605586"/>
                  <a:pt x="2159486" y="552739"/>
                  <a:pt x="1923268" y="584775"/>
                </a:cubicBezTo>
                <a:cubicBezTo>
                  <a:pt x="1687050" y="616811"/>
                  <a:pt x="1529141" y="596271"/>
                  <a:pt x="1264615" y="584775"/>
                </a:cubicBezTo>
                <a:cubicBezTo>
                  <a:pt x="1000089" y="573279"/>
                  <a:pt x="828968" y="577791"/>
                  <a:pt x="658654" y="584775"/>
                </a:cubicBezTo>
                <a:cubicBezTo>
                  <a:pt x="488340" y="591759"/>
                  <a:pt x="298702" y="574464"/>
                  <a:pt x="0" y="584775"/>
                </a:cubicBezTo>
                <a:cubicBezTo>
                  <a:pt x="7134" y="297725"/>
                  <a:pt x="17061" y="199593"/>
                  <a:pt x="0" y="0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sd="15045338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ctr"/>
            <a:r>
              <a:rPr lang="ar-SA" sz="3200" b="1" dirty="0">
                <a:ea typeface="Calibri" panose="020F0502020204030204" pitchFamily="34" charset="0"/>
                <a:cs typeface="Calibri" panose="020F0502020204030204" pitchFamily="34" charset="0"/>
              </a:rPr>
              <a:t>أوجدي قيمة .</a:t>
            </a:r>
            <a:endParaRPr lang="ar-SA" sz="32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6827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6" presetClass="entr" presetSubtype="2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44 0.00278 L -0.0582 -0.11458 C -0.07031 -0.14306 -0.09166 -0.1669 -0.11536 -0.17986 C -0.14309 -0.18866 -0.16679 -0.19282 -0.18554 -0.17986 L -0.27343 -0.13542 " pathEditMode="relative" rAng="11760000" ptsTypes="AAAAA">
                                      <p:cBhvr>
                                        <p:cTn id="3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826" y="-125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1.48148E-6 L -0.01758 0.24606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85" y="12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4.07407E-6 L -0.16159 4.07407E-6 C -0.23398 4.07407E-6 -0.32304 -0.06829 -0.32304 -0.12362 L -0.32304 -0.24723 " pathEditMode="relative" rAng="0" ptsTypes="AAAA">
                                      <p:cBhvr>
                                        <p:cTn id="5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159" y="-12361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2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3" grpId="0" animBg="1"/>
      <p:bldP spid="13" grpId="1"/>
      <p:bldP spid="9" grpId="0" animBg="1"/>
      <p:bldP spid="10" grpId="0"/>
      <p:bldP spid="10" grpId="1"/>
      <p:bldP spid="10" grpId="2"/>
      <p:bldP spid="16" grpId="0"/>
      <p:bldP spid="16" grpId="1"/>
      <p:bldP spid="18" grpId="0"/>
      <p:bldP spid="20" grpId="0" animBg="1"/>
      <p:bldP spid="22" grpId="0"/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رسم 8" descr="شكل عضوي بحافه مسطحه">
            <a:extLst>
              <a:ext uri="{FF2B5EF4-FFF2-40B4-BE49-F238E27FC236}">
                <a16:creationId xmlns:a16="http://schemas.microsoft.com/office/drawing/2014/main" id="{83F3E631-ED43-1ED3-A7A5-F88882BFE9B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67437"/>
          <a:stretch/>
        </p:blipFill>
        <p:spPr>
          <a:xfrm>
            <a:off x="2651506" y="53724"/>
            <a:ext cx="7111059" cy="1290982"/>
          </a:xfrm>
          <a:prstGeom prst="rect">
            <a:avLst/>
          </a:prstGeom>
        </p:spPr>
      </p:pic>
      <p:pic>
        <p:nvPicPr>
          <p:cNvPr id="7" name="رسم 6" descr="شبكه بدوائر صغيره">
            <a:extLst>
              <a:ext uri="{FF2B5EF4-FFF2-40B4-BE49-F238E27FC236}">
                <a16:creationId xmlns:a16="http://schemas.microsoft.com/office/drawing/2014/main" id="{E5D65CC9-4483-E6DB-0B84-154C50E2E14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1765" b="16684"/>
          <a:stretch/>
        </p:blipFill>
        <p:spPr>
          <a:xfrm>
            <a:off x="10989085" y="-511371"/>
            <a:ext cx="1537598" cy="1961030"/>
          </a:xfrm>
          <a:prstGeom prst="rect">
            <a:avLst/>
          </a:prstGeom>
        </p:spPr>
      </p:pic>
      <p:pic>
        <p:nvPicPr>
          <p:cNvPr id="12" name="رسم 11" descr="دوائر مزخرفه">
            <a:extLst>
              <a:ext uri="{FF2B5EF4-FFF2-40B4-BE49-F238E27FC236}">
                <a16:creationId xmlns:a16="http://schemas.microsoft.com/office/drawing/2014/main" id="{BA45C227-4CC0-77F0-9B57-EB4BF286BF3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20366" t="20806" r="18816" b="23207"/>
          <a:stretch/>
        </p:blipFill>
        <p:spPr>
          <a:xfrm>
            <a:off x="9541179" y="70293"/>
            <a:ext cx="666084" cy="613186"/>
          </a:xfrm>
          <a:prstGeom prst="rect">
            <a:avLst/>
          </a:prstGeom>
        </p:spPr>
      </p:pic>
      <p:pic>
        <p:nvPicPr>
          <p:cNvPr id="17" name="رسم 16" descr="شكل ركن عضوي">
            <a:extLst>
              <a:ext uri="{FF2B5EF4-FFF2-40B4-BE49-F238E27FC236}">
                <a16:creationId xmlns:a16="http://schemas.microsoft.com/office/drawing/2014/main" id="{844630ED-D591-A489-630C-782CF27190E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b="36863"/>
          <a:stretch/>
        </p:blipFill>
        <p:spPr>
          <a:xfrm rot="16200000">
            <a:off x="435225" y="5166735"/>
            <a:ext cx="1246317" cy="2061880"/>
          </a:xfrm>
          <a:prstGeom prst="rect">
            <a:avLst/>
          </a:prstGeom>
        </p:spPr>
      </p:pic>
      <p:pic>
        <p:nvPicPr>
          <p:cNvPr id="19" name="رسم 18" descr="دوائر مزخرفه">
            <a:extLst>
              <a:ext uri="{FF2B5EF4-FFF2-40B4-BE49-F238E27FC236}">
                <a16:creationId xmlns:a16="http://schemas.microsoft.com/office/drawing/2014/main" id="{EB763C80-47BB-C3A7-4B3E-4B35A13A9515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 l="20366" t="20806" r="18816" b="23207"/>
          <a:stretch/>
        </p:blipFill>
        <p:spPr>
          <a:xfrm>
            <a:off x="803910" y="6449297"/>
            <a:ext cx="382345" cy="351980"/>
          </a:xfrm>
          <a:prstGeom prst="rect">
            <a:avLst/>
          </a:prstGeom>
        </p:spPr>
      </p:pic>
      <p:pic>
        <p:nvPicPr>
          <p:cNvPr id="21" name="صورة 20">
            <a:extLst>
              <a:ext uri="{FF2B5EF4-FFF2-40B4-BE49-F238E27FC236}">
                <a16:creationId xmlns:a16="http://schemas.microsoft.com/office/drawing/2014/main" id="{D1D1D37F-C700-ADFF-B37F-0D739897F39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8075" y="5895391"/>
            <a:ext cx="1403925" cy="962608"/>
          </a:xfrm>
          <a:prstGeom prst="rect">
            <a:avLst/>
          </a:prstGeom>
        </p:spPr>
      </p:pic>
      <p:pic>
        <p:nvPicPr>
          <p:cNvPr id="26" name="رسم 25" descr="دوائر مزخرفه">
            <a:extLst>
              <a:ext uri="{FF2B5EF4-FFF2-40B4-BE49-F238E27FC236}">
                <a16:creationId xmlns:a16="http://schemas.microsoft.com/office/drawing/2014/main" id="{7E0845D7-6923-F249-219C-A94CAB132EA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20366" t="20806" r="18816" b="23207"/>
          <a:stretch/>
        </p:blipFill>
        <p:spPr>
          <a:xfrm>
            <a:off x="2472659" y="70293"/>
            <a:ext cx="666084" cy="613186"/>
          </a:xfrm>
          <a:prstGeom prst="rect">
            <a:avLst/>
          </a:prstGeom>
        </p:spPr>
      </p:pic>
      <p:sp>
        <p:nvSpPr>
          <p:cNvPr id="27" name="مستطيل 26">
            <a:extLst>
              <a:ext uri="{FF2B5EF4-FFF2-40B4-BE49-F238E27FC236}">
                <a16:creationId xmlns:a16="http://schemas.microsoft.com/office/drawing/2014/main" id="{5C6848AD-E49F-6267-EC57-CBB7500D2FB3}"/>
              </a:ext>
            </a:extLst>
          </p:cNvPr>
          <p:cNvSpPr/>
          <p:nvPr/>
        </p:nvSpPr>
        <p:spPr>
          <a:xfrm>
            <a:off x="27442" y="56722"/>
            <a:ext cx="12092840" cy="6764111"/>
          </a:xfrm>
          <a:custGeom>
            <a:avLst/>
            <a:gdLst>
              <a:gd name="connsiteX0" fmla="*/ 0 w 12092840"/>
              <a:gd name="connsiteY0" fmla="*/ 0 h 6764111"/>
              <a:gd name="connsiteX1" fmla="*/ 309039 w 12092840"/>
              <a:gd name="connsiteY1" fmla="*/ 0 h 6764111"/>
              <a:gd name="connsiteX2" fmla="*/ 739007 w 12092840"/>
              <a:gd name="connsiteY2" fmla="*/ 0 h 6764111"/>
              <a:gd name="connsiteX3" fmla="*/ 1289903 w 12092840"/>
              <a:gd name="connsiteY3" fmla="*/ 0 h 6764111"/>
              <a:gd name="connsiteX4" fmla="*/ 1719871 w 12092840"/>
              <a:gd name="connsiteY4" fmla="*/ 0 h 6764111"/>
              <a:gd name="connsiteX5" fmla="*/ 2149838 w 12092840"/>
              <a:gd name="connsiteY5" fmla="*/ 0 h 6764111"/>
              <a:gd name="connsiteX6" fmla="*/ 3063519 w 12092840"/>
              <a:gd name="connsiteY6" fmla="*/ 0 h 6764111"/>
              <a:gd name="connsiteX7" fmla="*/ 3614416 w 12092840"/>
              <a:gd name="connsiteY7" fmla="*/ 0 h 6764111"/>
              <a:gd name="connsiteX8" fmla="*/ 4044383 w 12092840"/>
              <a:gd name="connsiteY8" fmla="*/ 0 h 6764111"/>
              <a:gd name="connsiteX9" fmla="*/ 4353422 w 12092840"/>
              <a:gd name="connsiteY9" fmla="*/ 0 h 6764111"/>
              <a:gd name="connsiteX10" fmla="*/ 5025247 w 12092840"/>
              <a:gd name="connsiteY10" fmla="*/ 0 h 6764111"/>
              <a:gd name="connsiteX11" fmla="*/ 5455214 w 12092840"/>
              <a:gd name="connsiteY11" fmla="*/ 0 h 6764111"/>
              <a:gd name="connsiteX12" fmla="*/ 6006111 w 12092840"/>
              <a:gd name="connsiteY12" fmla="*/ 0 h 6764111"/>
              <a:gd name="connsiteX13" fmla="*/ 6315150 w 12092840"/>
              <a:gd name="connsiteY13" fmla="*/ 0 h 6764111"/>
              <a:gd name="connsiteX14" fmla="*/ 7228831 w 12092840"/>
              <a:gd name="connsiteY14" fmla="*/ 0 h 6764111"/>
              <a:gd name="connsiteX15" fmla="*/ 7537870 w 12092840"/>
              <a:gd name="connsiteY15" fmla="*/ 0 h 6764111"/>
              <a:gd name="connsiteX16" fmla="*/ 7967838 w 12092840"/>
              <a:gd name="connsiteY16" fmla="*/ 0 h 6764111"/>
              <a:gd name="connsiteX17" fmla="*/ 8276877 w 12092840"/>
              <a:gd name="connsiteY17" fmla="*/ 0 h 6764111"/>
              <a:gd name="connsiteX18" fmla="*/ 9190558 w 12092840"/>
              <a:gd name="connsiteY18" fmla="*/ 0 h 6764111"/>
              <a:gd name="connsiteX19" fmla="*/ 9499598 w 12092840"/>
              <a:gd name="connsiteY19" fmla="*/ 0 h 6764111"/>
              <a:gd name="connsiteX20" fmla="*/ 9808637 w 12092840"/>
              <a:gd name="connsiteY20" fmla="*/ 0 h 6764111"/>
              <a:gd name="connsiteX21" fmla="*/ 10359533 w 12092840"/>
              <a:gd name="connsiteY21" fmla="*/ 0 h 6764111"/>
              <a:gd name="connsiteX22" fmla="*/ 10668572 w 12092840"/>
              <a:gd name="connsiteY22" fmla="*/ 0 h 6764111"/>
              <a:gd name="connsiteX23" fmla="*/ 10977611 w 12092840"/>
              <a:gd name="connsiteY23" fmla="*/ 0 h 6764111"/>
              <a:gd name="connsiteX24" fmla="*/ 11286651 w 12092840"/>
              <a:gd name="connsiteY24" fmla="*/ 0 h 6764111"/>
              <a:gd name="connsiteX25" fmla="*/ 12092840 w 12092840"/>
              <a:gd name="connsiteY25" fmla="*/ 0 h 6764111"/>
              <a:gd name="connsiteX26" fmla="*/ 12092840 w 12092840"/>
              <a:gd name="connsiteY26" fmla="*/ 676411 h 6764111"/>
              <a:gd name="connsiteX27" fmla="*/ 12092840 w 12092840"/>
              <a:gd name="connsiteY27" fmla="*/ 1285181 h 6764111"/>
              <a:gd name="connsiteX28" fmla="*/ 12092840 w 12092840"/>
              <a:gd name="connsiteY28" fmla="*/ 1826310 h 6764111"/>
              <a:gd name="connsiteX29" fmla="*/ 12092840 w 12092840"/>
              <a:gd name="connsiteY29" fmla="*/ 2299798 h 6764111"/>
              <a:gd name="connsiteX30" fmla="*/ 12092840 w 12092840"/>
              <a:gd name="connsiteY30" fmla="*/ 2840927 h 6764111"/>
              <a:gd name="connsiteX31" fmla="*/ 12092840 w 12092840"/>
              <a:gd name="connsiteY31" fmla="*/ 3517338 h 6764111"/>
              <a:gd name="connsiteX32" fmla="*/ 12092840 w 12092840"/>
              <a:gd name="connsiteY32" fmla="*/ 4329031 h 6764111"/>
              <a:gd name="connsiteX33" fmla="*/ 12092840 w 12092840"/>
              <a:gd name="connsiteY33" fmla="*/ 5005442 h 6764111"/>
              <a:gd name="connsiteX34" fmla="*/ 12092840 w 12092840"/>
              <a:gd name="connsiteY34" fmla="*/ 5749494 h 6764111"/>
              <a:gd name="connsiteX35" fmla="*/ 12092840 w 12092840"/>
              <a:gd name="connsiteY35" fmla="*/ 6764111 h 6764111"/>
              <a:gd name="connsiteX36" fmla="*/ 11783801 w 12092840"/>
              <a:gd name="connsiteY36" fmla="*/ 6764111 h 6764111"/>
              <a:gd name="connsiteX37" fmla="*/ 11474762 w 12092840"/>
              <a:gd name="connsiteY37" fmla="*/ 6764111 h 6764111"/>
              <a:gd name="connsiteX38" fmla="*/ 10923865 w 12092840"/>
              <a:gd name="connsiteY38" fmla="*/ 6764111 h 6764111"/>
              <a:gd name="connsiteX39" fmla="*/ 10131113 w 12092840"/>
              <a:gd name="connsiteY39" fmla="*/ 6764111 h 6764111"/>
              <a:gd name="connsiteX40" fmla="*/ 9459288 w 12092840"/>
              <a:gd name="connsiteY40" fmla="*/ 6764111 h 6764111"/>
              <a:gd name="connsiteX41" fmla="*/ 9150249 w 12092840"/>
              <a:gd name="connsiteY41" fmla="*/ 6764111 h 6764111"/>
              <a:gd name="connsiteX42" fmla="*/ 8720281 w 12092840"/>
              <a:gd name="connsiteY42" fmla="*/ 6764111 h 6764111"/>
              <a:gd name="connsiteX43" fmla="*/ 7927528 w 12092840"/>
              <a:gd name="connsiteY43" fmla="*/ 6764111 h 6764111"/>
              <a:gd name="connsiteX44" fmla="*/ 7497561 w 12092840"/>
              <a:gd name="connsiteY44" fmla="*/ 6764111 h 6764111"/>
              <a:gd name="connsiteX45" fmla="*/ 6704808 w 12092840"/>
              <a:gd name="connsiteY45" fmla="*/ 6764111 h 6764111"/>
              <a:gd name="connsiteX46" fmla="*/ 6153912 w 12092840"/>
              <a:gd name="connsiteY46" fmla="*/ 6764111 h 6764111"/>
              <a:gd name="connsiteX47" fmla="*/ 5723944 w 12092840"/>
              <a:gd name="connsiteY47" fmla="*/ 6764111 h 6764111"/>
              <a:gd name="connsiteX48" fmla="*/ 5173048 w 12092840"/>
              <a:gd name="connsiteY48" fmla="*/ 6764111 h 6764111"/>
              <a:gd name="connsiteX49" fmla="*/ 4501224 w 12092840"/>
              <a:gd name="connsiteY49" fmla="*/ 6764111 h 6764111"/>
              <a:gd name="connsiteX50" fmla="*/ 3587543 w 12092840"/>
              <a:gd name="connsiteY50" fmla="*/ 6764111 h 6764111"/>
              <a:gd name="connsiteX51" fmla="*/ 3157575 w 12092840"/>
              <a:gd name="connsiteY51" fmla="*/ 6764111 h 6764111"/>
              <a:gd name="connsiteX52" fmla="*/ 2364822 w 12092840"/>
              <a:gd name="connsiteY52" fmla="*/ 6764111 h 6764111"/>
              <a:gd name="connsiteX53" fmla="*/ 1451141 w 12092840"/>
              <a:gd name="connsiteY53" fmla="*/ 6764111 h 6764111"/>
              <a:gd name="connsiteX54" fmla="*/ 900245 w 12092840"/>
              <a:gd name="connsiteY54" fmla="*/ 6764111 h 6764111"/>
              <a:gd name="connsiteX55" fmla="*/ 0 w 12092840"/>
              <a:gd name="connsiteY55" fmla="*/ 6764111 h 6764111"/>
              <a:gd name="connsiteX56" fmla="*/ 0 w 12092840"/>
              <a:gd name="connsiteY56" fmla="*/ 6222982 h 6764111"/>
              <a:gd name="connsiteX57" fmla="*/ 0 w 12092840"/>
              <a:gd name="connsiteY57" fmla="*/ 5411289 h 6764111"/>
              <a:gd name="connsiteX58" fmla="*/ 0 w 12092840"/>
              <a:gd name="connsiteY58" fmla="*/ 4667237 h 6764111"/>
              <a:gd name="connsiteX59" fmla="*/ 0 w 12092840"/>
              <a:gd name="connsiteY59" fmla="*/ 3923184 h 6764111"/>
              <a:gd name="connsiteX60" fmla="*/ 0 w 12092840"/>
              <a:gd name="connsiteY60" fmla="*/ 3111491 h 6764111"/>
              <a:gd name="connsiteX61" fmla="*/ 0 w 12092840"/>
              <a:gd name="connsiteY61" fmla="*/ 2502721 h 6764111"/>
              <a:gd name="connsiteX62" fmla="*/ 0 w 12092840"/>
              <a:gd name="connsiteY62" fmla="*/ 1758669 h 6764111"/>
              <a:gd name="connsiteX63" fmla="*/ 0 w 12092840"/>
              <a:gd name="connsiteY63" fmla="*/ 1082258 h 6764111"/>
              <a:gd name="connsiteX64" fmla="*/ 0 w 12092840"/>
              <a:gd name="connsiteY64" fmla="*/ 608770 h 6764111"/>
              <a:gd name="connsiteX65" fmla="*/ 0 w 12092840"/>
              <a:gd name="connsiteY65" fmla="*/ 0 h 6764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2092840" h="6764111" extrusionOk="0">
                <a:moveTo>
                  <a:pt x="0" y="0"/>
                </a:moveTo>
                <a:cubicBezTo>
                  <a:pt x="98240" y="7157"/>
                  <a:pt x="223898" y="13121"/>
                  <a:pt x="309039" y="0"/>
                </a:cubicBezTo>
                <a:cubicBezTo>
                  <a:pt x="394180" y="-13121"/>
                  <a:pt x="636879" y="-15751"/>
                  <a:pt x="739007" y="0"/>
                </a:cubicBezTo>
                <a:cubicBezTo>
                  <a:pt x="841135" y="15751"/>
                  <a:pt x="1110180" y="-2899"/>
                  <a:pt x="1289903" y="0"/>
                </a:cubicBezTo>
                <a:cubicBezTo>
                  <a:pt x="1469626" y="2899"/>
                  <a:pt x="1592716" y="-20574"/>
                  <a:pt x="1719871" y="0"/>
                </a:cubicBezTo>
                <a:cubicBezTo>
                  <a:pt x="1847026" y="20574"/>
                  <a:pt x="1977600" y="16038"/>
                  <a:pt x="2149838" y="0"/>
                </a:cubicBezTo>
                <a:cubicBezTo>
                  <a:pt x="2322076" y="-16038"/>
                  <a:pt x="2607758" y="11371"/>
                  <a:pt x="3063519" y="0"/>
                </a:cubicBezTo>
                <a:cubicBezTo>
                  <a:pt x="3519280" y="-11371"/>
                  <a:pt x="3437034" y="807"/>
                  <a:pt x="3614416" y="0"/>
                </a:cubicBezTo>
                <a:cubicBezTo>
                  <a:pt x="3791798" y="-807"/>
                  <a:pt x="3834832" y="-6870"/>
                  <a:pt x="4044383" y="0"/>
                </a:cubicBezTo>
                <a:cubicBezTo>
                  <a:pt x="4253934" y="6870"/>
                  <a:pt x="4262039" y="-14979"/>
                  <a:pt x="4353422" y="0"/>
                </a:cubicBezTo>
                <a:cubicBezTo>
                  <a:pt x="4444805" y="14979"/>
                  <a:pt x="4805751" y="-13590"/>
                  <a:pt x="5025247" y="0"/>
                </a:cubicBezTo>
                <a:cubicBezTo>
                  <a:pt x="5244744" y="13590"/>
                  <a:pt x="5300502" y="-7522"/>
                  <a:pt x="5455214" y="0"/>
                </a:cubicBezTo>
                <a:cubicBezTo>
                  <a:pt x="5609926" y="7522"/>
                  <a:pt x="5821281" y="19664"/>
                  <a:pt x="6006111" y="0"/>
                </a:cubicBezTo>
                <a:cubicBezTo>
                  <a:pt x="6190941" y="-19664"/>
                  <a:pt x="6206537" y="-2094"/>
                  <a:pt x="6315150" y="0"/>
                </a:cubicBezTo>
                <a:cubicBezTo>
                  <a:pt x="6423763" y="2094"/>
                  <a:pt x="6851071" y="15318"/>
                  <a:pt x="7228831" y="0"/>
                </a:cubicBezTo>
                <a:cubicBezTo>
                  <a:pt x="7606591" y="-15318"/>
                  <a:pt x="7472482" y="2756"/>
                  <a:pt x="7537870" y="0"/>
                </a:cubicBezTo>
                <a:cubicBezTo>
                  <a:pt x="7603258" y="-2756"/>
                  <a:pt x="7880271" y="-14390"/>
                  <a:pt x="7967838" y="0"/>
                </a:cubicBezTo>
                <a:cubicBezTo>
                  <a:pt x="8055405" y="14390"/>
                  <a:pt x="8143434" y="980"/>
                  <a:pt x="8276877" y="0"/>
                </a:cubicBezTo>
                <a:cubicBezTo>
                  <a:pt x="8410320" y="-980"/>
                  <a:pt x="8893524" y="-15717"/>
                  <a:pt x="9190558" y="0"/>
                </a:cubicBezTo>
                <a:cubicBezTo>
                  <a:pt x="9487592" y="15717"/>
                  <a:pt x="9418695" y="-7974"/>
                  <a:pt x="9499598" y="0"/>
                </a:cubicBezTo>
                <a:cubicBezTo>
                  <a:pt x="9580501" y="7974"/>
                  <a:pt x="9705056" y="-11897"/>
                  <a:pt x="9808637" y="0"/>
                </a:cubicBezTo>
                <a:cubicBezTo>
                  <a:pt x="9912218" y="11897"/>
                  <a:pt x="10196248" y="25609"/>
                  <a:pt x="10359533" y="0"/>
                </a:cubicBezTo>
                <a:cubicBezTo>
                  <a:pt x="10522818" y="-25609"/>
                  <a:pt x="10565407" y="7492"/>
                  <a:pt x="10668572" y="0"/>
                </a:cubicBezTo>
                <a:cubicBezTo>
                  <a:pt x="10771737" y="-7492"/>
                  <a:pt x="10881796" y="6174"/>
                  <a:pt x="10977611" y="0"/>
                </a:cubicBezTo>
                <a:cubicBezTo>
                  <a:pt x="11073426" y="-6174"/>
                  <a:pt x="11200583" y="7084"/>
                  <a:pt x="11286651" y="0"/>
                </a:cubicBezTo>
                <a:cubicBezTo>
                  <a:pt x="11372719" y="-7084"/>
                  <a:pt x="11778643" y="17386"/>
                  <a:pt x="12092840" y="0"/>
                </a:cubicBezTo>
                <a:cubicBezTo>
                  <a:pt x="12105488" y="179148"/>
                  <a:pt x="12086623" y="350079"/>
                  <a:pt x="12092840" y="676411"/>
                </a:cubicBezTo>
                <a:cubicBezTo>
                  <a:pt x="12099057" y="1002743"/>
                  <a:pt x="12109762" y="1075399"/>
                  <a:pt x="12092840" y="1285181"/>
                </a:cubicBezTo>
                <a:cubicBezTo>
                  <a:pt x="12075919" y="1494963"/>
                  <a:pt x="12082772" y="1590028"/>
                  <a:pt x="12092840" y="1826310"/>
                </a:cubicBezTo>
                <a:cubicBezTo>
                  <a:pt x="12102908" y="2062592"/>
                  <a:pt x="12075577" y="2163405"/>
                  <a:pt x="12092840" y="2299798"/>
                </a:cubicBezTo>
                <a:cubicBezTo>
                  <a:pt x="12110103" y="2436191"/>
                  <a:pt x="12115114" y="2706630"/>
                  <a:pt x="12092840" y="2840927"/>
                </a:cubicBezTo>
                <a:cubicBezTo>
                  <a:pt x="12070566" y="2975224"/>
                  <a:pt x="12118502" y="3340949"/>
                  <a:pt x="12092840" y="3517338"/>
                </a:cubicBezTo>
                <a:cubicBezTo>
                  <a:pt x="12067178" y="3693727"/>
                  <a:pt x="12110263" y="4046013"/>
                  <a:pt x="12092840" y="4329031"/>
                </a:cubicBezTo>
                <a:cubicBezTo>
                  <a:pt x="12075417" y="4612049"/>
                  <a:pt x="12119268" y="4746682"/>
                  <a:pt x="12092840" y="5005442"/>
                </a:cubicBezTo>
                <a:cubicBezTo>
                  <a:pt x="12066412" y="5264202"/>
                  <a:pt x="12092416" y="5496038"/>
                  <a:pt x="12092840" y="5749494"/>
                </a:cubicBezTo>
                <a:cubicBezTo>
                  <a:pt x="12093264" y="6002950"/>
                  <a:pt x="12093228" y="6333708"/>
                  <a:pt x="12092840" y="6764111"/>
                </a:cubicBezTo>
                <a:cubicBezTo>
                  <a:pt x="11986555" y="6773226"/>
                  <a:pt x="11851206" y="6764333"/>
                  <a:pt x="11783801" y="6764111"/>
                </a:cubicBezTo>
                <a:cubicBezTo>
                  <a:pt x="11716396" y="6763889"/>
                  <a:pt x="11555283" y="6763414"/>
                  <a:pt x="11474762" y="6764111"/>
                </a:cubicBezTo>
                <a:cubicBezTo>
                  <a:pt x="11394241" y="6764808"/>
                  <a:pt x="11195040" y="6744138"/>
                  <a:pt x="10923865" y="6764111"/>
                </a:cubicBezTo>
                <a:cubicBezTo>
                  <a:pt x="10652690" y="6784084"/>
                  <a:pt x="10425381" y="6802355"/>
                  <a:pt x="10131113" y="6764111"/>
                </a:cubicBezTo>
                <a:cubicBezTo>
                  <a:pt x="9836845" y="6725867"/>
                  <a:pt x="9680032" y="6735105"/>
                  <a:pt x="9459288" y="6764111"/>
                </a:cubicBezTo>
                <a:cubicBezTo>
                  <a:pt x="9238545" y="6793117"/>
                  <a:pt x="9300635" y="6768776"/>
                  <a:pt x="9150249" y="6764111"/>
                </a:cubicBezTo>
                <a:cubicBezTo>
                  <a:pt x="8999863" y="6759446"/>
                  <a:pt x="8932424" y="6743315"/>
                  <a:pt x="8720281" y="6764111"/>
                </a:cubicBezTo>
                <a:cubicBezTo>
                  <a:pt x="8508138" y="6784907"/>
                  <a:pt x="8247073" y="6734622"/>
                  <a:pt x="7927528" y="6764111"/>
                </a:cubicBezTo>
                <a:cubicBezTo>
                  <a:pt x="7607983" y="6793600"/>
                  <a:pt x="7695595" y="6765490"/>
                  <a:pt x="7497561" y="6764111"/>
                </a:cubicBezTo>
                <a:cubicBezTo>
                  <a:pt x="7299527" y="6762732"/>
                  <a:pt x="7006520" y="6767371"/>
                  <a:pt x="6704808" y="6764111"/>
                </a:cubicBezTo>
                <a:cubicBezTo>
                  <a:pt x="6403096" y="6760851"/>
                  <a:pt x="6366899" y="6771424"/>
                  <a:pt x="6153912" y="6764111"/>
                </a:cubicBezTo>
                <a:cubicBezTo>
                  <a:pt x="5940925" y="6756798"/>
                  <a:pt x="5819207" y="6755596"/>
                  <a:pt x="5723944" y="6764111"/>
                </a:cubicBezTo>
                <a:cubicBezTo>
                  <a:pt x="5628681" y="6772626"/>
                  <a:pt x="5362092" y="6777836"/>
                  <a:pt x="5173048" y="6764111"/>
                </a:cubicBezTo>
                <a:cubicBezTo>
                  <a:pt x="4984004" y="6750386"/>
                  <a:pt x="4652970" y="6768389"/>
                  <a:pt x="4501224" y="6764111"/>
                </a:cubicBezTo>
                <a:cubicBezTo>
                  <a:pt x="4349478" y="6759833"/>
                  <a:pt x="3824494" y="6760359"/>
                  <a:pt x="3587543" y="6764111"/>
                </a:cubicBezTo>
                <a:cubicBezTo>
                  <a:pt x="3350592" y="6767863"/>
                  <a:pt x="3327489" y="6752404"/>
                  <a:pt x="3157575" y="6764111"/>
                </a:cubicBezTo>
                <a:cubicBezTo>
                  <a:pt x="2987661" y="6775818"/>
                  <a:pt x="2735624" y="6762458"/>
                  <a:pt x="2364822" y="6764111"/>
                </a:cubicBezTo>
                <a:cubicBezTo>
                  <a:pt x="1994020" y="6765764"/>
                  <a:pt x="1835141" y="6779627"/>
                  <a:pt x="1451141" y="6764111"/>
                </a:cubicBezTo>
                <a:cubicBezTo>
                  <a:pt x="1067141" y="6748595"/>
                  <a:pt x="1151537" y="6753058"/>
                  <a:pt x="900245" y="6764111"/>
                </a:cubicBezTo>
                <a:cubicBezTo>
                  <a:pt x="648953" y="6775164"/>
                  <a:pt x="230176" y="6802028"/>
                  <a:pt x="0" y="6764111"/>
                </a:cubicBezTo>
                <a:cubicBezTo>
                  <a:pt x="-10056" y="6591601"/>
                  <a:pt x="26598" y="6492396"/>
                  <a:pt x="0" y="6222982"/>
                </a:cubicBezTo>
                <a:cubicBezTo>
                  <a:pt x="-26598" y="5953568"/>
                  <a:pt x="-20038" y="5605635"/>
                  <a:pt x="0" y="5411289"/>
                </a:cubicBezTo>
                <a:cubicBezTo>
                  <a:pt x="20038" y="5216943"/>
                  <a:pt x="-8156" y="5003105"/>
                  <a:pt x="0" y="4667237"/>
                </a:cubicBezTo>
                <a:cubicBezTo>
                  <a:pt x="8156" y="4331369"/>
                  <a:pt x="-33222" y="4166181"/>
                  <a:pt x="0" y="3923184"/>
                </a:cubicBezTo>
                <a:cubicBezTo>
                  <a:pt x="33222" y="3680187"/>
                  <a:pt x="-36218" y="3351577"/>
                  <a:pt x="0" y="3111491"/>
                </a:cubicBezTo>
                <a:cubicBezTo>
                  <a:pt x="36218" y="2871405"/>
                  <a:pt x="21815" y="2742029"/>
                  <a:pt x="0" y="2502721"/>
                </a:cubicBezTo>
                <a:cubicBezTo>
                  <a:pt x="-21815" y="2263413"/>
                  <a:pt x="24938" y="1941461"/>
                  <a:pt x="0" y="1758669"/>
                </a:cubicBezTo>
                <a:cubicBezTo>
                  <a:pt x="-24938" y="1575877"/>
                  <a:pt x="-23313" y="1261119"/>
                  <a:pt x="0" y="1082258"/>
                </a:cubicBezTo>
                <a:cubicBezTo>
                  <a:pt x="23313" y="903397"/>
                  <a:pt x="1265" y="836818"/>
                  <a:pt x="0" y="608770"/>
                </a:cubicBezTo>
                <a:cubicBezTo>
                  <a:pt x="-1265" y="380722"/>
                  <a:pt x="-5672" y="294275"/>
                  <a:pt x="0" y="0"/>
                </a:cubicBezTo>
                <a:close/>
              </a:path>
            </a:pathLst>
          </a:custGeom>
          <a:noFill/>
          <a:ln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sd="1501846826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29" name="رسم 28" descr="دوائر مزخرفه">
            <a:extLst>
              <a:ext uri="{FF2B5EF4-FFF2-40B4-BE49-F238E27FC236}">
                <a16:creationId xmlns:a16="http://schemas.microsoft.com/office/drawing/2014/main" id="{D07618A8-5056-483A-BF1C-F087C37D506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 l="20366" t="20806" r="18816" b="23207"/>
          <a:stretch/>
        </p:blipFill>
        <p:spPr>
          <a:xfrm>
            <a:off x="185692" y="6419526"/>
            <a:ext cx="382345" cy="351980"/>
          </a:xfrm>
          <a:prstGeom prst="rect">
            <a:avLst/>
          </a:prstGeom>
        </p:spPr>
      </p:pic>
      <p:pic>
        <p:nvPicPr>
          <p:cNvPr id="30" name="رسم 29" descr="دوائر مزخرفه">
            <a:extLst>
              <a:ext uri="{FF2B5EF4-FFF2-40B4-BE49-F238E27FC236}">
                <a16:creationId xmlns:a16="http://schemas.microsoft.com/office/drawing/2014/main" id="{71966ED3-284C-6E72-FAED-6777225CB4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 l="20366" t="20806" r="18816" b="23207"/>
          <a:stretch/>
        </p:blipFill>
        <p:spPr>
          <a:xfrm>
            <a:off x="91502" y="5956195"/>
            <a:ext cx="382345" cy="351980"/>
          </a:xfrm>
          <a:prstGeom prst="rect">
            <a:avLst/>
          </a:prstGeom>
        </p:spPr>
      </p:pic>
      <p:pic>
        <p:nvPicPr>
          <p:cNvPr id="32" name="Picture 35" descr="Picture 35">
            <a:extLst>
              <a:ext uri="{FF2B5EF4-FFF2-40B4-BE49-F238E27FC236}">
                <a16:creationId xmlns:a16="http://schemas.microsoft.com/office/drawing/2014/main" id="{880D3864-1640-D8D3-1C8E-0E9E748E2CBC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rcRect l="25258" t="18968" r="24181" b="29679"/>
          <a:stretch/>
        </p:blipFill>
        <p:spPr>
          <a:xfrm>
            <a:off x="51084" y="86494"/>
            <a:ext cx="1033906" cy="1054450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صورة 2" descr="1.png">
            <a:extLst>
              <a:ext uri="{FF2B5EF4-FFF2-40B4-BE49-F238E27FC236}">
                <a16:creationId xmlns:a16="http://schemas.microsoft.com/office/drawing/2014/main" id="{CF50657E-5618-5DF4-3A97-9EE4F51EA6FE}"/>
              </a:ext>
            </a:extLst>
          </p:cNvPr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1084990" y="5358333"/>
            <a:ext cx="1742739" cy="1018362"/>
          </a:xfrm>
          <a:prstGeom prst="rect">
            <a:avLst/>
          </a:prstGeom>
        </p:spPr>
      </p:pic>
      <p:sp>
        <p:nvSpPr>
          <p:cNvPr id="4" name="مستطيل 3">
            <a:extLst>
              <a:ext uri="{FF2B5EF4-FFF2-40B4-BE49-F238E27FC236}">
                <a16:creationId xmlns:a16="http://schemas.microsoft.com/office/drawing/2014/main" id="{B09C0114-698B-8650-327E-3556154D62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31950" y="2097610"/>
            <a:ext cx="5213129" cy="3970318"/>
          </a:xfrm>
          <a:custGeom>
            <a:avLst/>
            <a:gdLst>
              <a:gd name="connsiteX0" fmla="*/ 0 w 5213129"/>
              <a:gd name="connsiteY0" fmla="*/ 0 h 3970318"/>
              <a:gd name="connsiteX1" fmla="*/ 5213129 w 5213129"/>
              <a:gd name="connsiteY1" fmla="*/ 0 h 3970318"/>
              <a:gd name="connsiteX2" fmla="*/ 5213129 w 5213129"/>
              <a:gd name="connsiteY2" fmla="*/ 3970318 h 3970318"/>
              <a:gd name="connsiteX3" fmla="*/ 0 w 5213129"/>
              <a:gd name="connsiteY3" fmla="*/ 3970318 h 3970318"/>
              <a:gd name="connsiteX4" fmla="*/ 0 w 5213129"/>
              <a:gd name="connsiteY4" fmla="*/ 0 h 3970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13129" h="3970318" extrusionOk="0">
                <a:moveTo>
                  <a:pt x="0" y="0"/>
                </a:moveTo>
                <a:cubicBezTo>
                  <a:pt x="1397803" y="-96516"/>
                  <a:pt x="4552098" y="-151670"/>
                  <a:pt x="5213129" y="0"/>
                </a:cubicBezTo>
                <a:cubicBezTo>
                  <a:pt x="5167915" y="1305645"/>
                  <a:pt x="5195534" y="3089920"/>
                  <a:pt x="5213129" y="3970318"/>
                </a:cubicBezTo>
                <a:cubicBezTo>
                  <a:pt x="3220965" y="3916715"/>
                  <a:pt x="2359270" y="3810315"/>
                  <a:pt x="0" y="3970318"/>
                </a:cubicBezTo>
                <a:cubicBezTo>
                  <a:pt x="-71286" y="2459112"/>
                  <a:pt x="102793" y="1801418"/>
                  <a:pt x="0" y="0"/>
                </a:cubicBezTo>
                <a:close/>
              </a:path>
            </a:pathLst>
          </a:custGeom>
          <a:noFill/>
          <a:ln w="28575">
            <a:solidFill>
              <a:srgbClr val="FFC000"/>
            </a:solidFill>
            <a:miter lim="800000"/>
            <a:headEnd/>
            <a:tailEnd/>
            <a:extLst>
              <a:ext uri="{C807C97D-BFC1-408E-A445-0C87EB9F89A2}">
                <ask:lineSketchStyleProps xmlns:ask="http://schemas.microsoft.com/office/drawing/2018/sketchyshapes" sd="332145227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lvl="0" algn="ctr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ar-SA" altLang="ar-SA" sz="3600" b="1" dirty="0">
                <a:solidFill>
                  <a:prstClr val="black"/>
                </a:solidFill>
                <a:ea typeface="ACS  Fayrouz Bold"/>
                <a:cs typeface="ACS  Fayrouz Bold"/>
              </a:rPr>
              <a:t>استراتيجية التصفح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ar-SA" altLang="ar-SA" sz="3600" b="1" dirty="0">
                <a:solidFill>
                  <a:prstClr val="black"/>
                </a:solidFill>
                <a:ea typeface="ACS  Fayrouz Bold"/>
                <a:cs typeface="ACS  Fayrouz Bold"/>
              </a:rPr>
              <a:t>العصف الذهني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ar-SA" altLang="ar-SA" sz="3600" b="1" dirty="0">
                <a:solidFill>
                  <a:prstClr val="black"/>
                </a:solidFill>
                <a:ea typeface="ACS  Fayrouz Bold"/>
                <a:cs typeface="ACS  Fayrouz Bold"/>
              </a:rPr>
              <a:t>القراءة المبصرة</a:t>
            </a:r>
          </a:p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altLang="ar-SA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CS  Fayrouz Bold"/>
                <a:cs typeface="ACS  Fayrouz Bold"/>
              </a:rPr>
              <a:t>التعلم التعاوني</a:t>
            </a:r>
          </a:p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altLang="ar-SA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CS  Fayrouz Bold"/>
                <a:cs typeface="ACS  Fayrouz Bold"/>
              </a:rPr>
              <a:t>التعلم الفردي</a:t>
            </a:r>
          </a:p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altLang="ar-SA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CS  Fayrouz Bold"/>
                <a:cs typeface="ACS  Fayrouz Bold"/>
              </a:rPr>
              <a:t>الدقيقة الواحدة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ar-SA" altLang="ar-SA" sz="3600" b="1" dirty="0">
                <a:solidFill>
                  <a:prstClr val="black"/>
                </a:solidFill>
                <a:ea typeface="ACS  Fayrouz Bold"/>
                <a:cs typeface="ACS  Fayrouz Bold"/>
              </a:rPr>
              <a:t>فكر- زاوج - شارك</a:t>
            </a:r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63A645B2-EEE1-DBCA-E0CF-9DA5CEB095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967" y="207534"/>
            <a:ext cx="6298417" cy="523220"/>
          </a:xfrm>
          <a:custGeom>
            <a:avLst/>
            <a:gdLst>
              <a:gd name="connsiteX0" fmla="*/ 0 w 6298417"/>
              <a:gd name="connsiteY0" fmla="*/ 0 h 523220"/>
              <a:gd name="connsiteX1" fmla="*/ 6298417 w 6298417"/>
              <a:gd name="connsiteY1" fmla="*/ 0 h 523220"/>
              <a:gd name="connsiteX2" fmla="*/ 6298417 w 6298417"/>
              <a:gd name="connsiteY2" fmla="*/ 523220 h 523220"/>
              <a:gd name="connsiteX3" fmla="*/ 0 w 6298417"/>
              <a:gd name="connsiteY3" fmla="*/ 523220 h 523220"/>
              <a:gd name="connsiteX4" fmla="*/ 0 w 6298417"/>
              <a:gd name="connsiteY4" fmla="*/ 0 h 523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98417" h="523220" extrusionOk="0">
                <a:moveTo>
                  <a:pt x="0" y="0"/>
                </a:moveTo>
                <a:cubicBezTo>
                  <a:pt x="1391796" y="-96516"/>
                  <a:pt x="4883761" y="-151670"/>
                  <a:pt x="6298417" y="0"/>
                </a:cubicBezTo>
                <a:cubicBezTo>
                  <a:pt x="6343080" y="97011"/>
                  <a:pt x="6318150" y="470504"/>
                  <a:pt x="6298417" y="523220"/>
                </a:cubicBezTo>
                <a:cubicBezTo>
                  <a:pt x="5106289" y="469617"/>
                  <a:pt x="1954046" y="363217"/>
                  <a:pt x="0" y="523220"/>
                </a:cubicBezTo>
                <a:cubicBezTo>
                  <a:pt x="10347" y="265846"/>
                  <a:pt x="17719" y="157401"/>
                  <a:pt x="0" y="0"/>
                </a:cubicBezTo>
                <a:close/>
              </a:path>
            </a:pathLst>
          </a:custGeom>
          <a:noFill/>
          <a:ln w="28575">
            <a:noFill/>
            <a:miter lim="800000"/>
            <a:headEnd/>
            <a:tailEnd/>
            <a:extLst>
              <a:ext uri="{C807C97D-BFC1-408E-A445-0C87EB9F89A2}">
                <ask:lineSketchStyleProps xmlns:ask="http://schemas.microsoft.com/office/drawing/2018/sketchyshapes" sd="332145227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altLang="ar-SA" sz="2800" b="1" i="0" u="none" strike="noStrike" kern="1200" cap="none" spc="0" normalizeH="0" baseline="0" noProof="0" dirty="0">
                <a:ln>
                  <a:noFill/>
                </a:ln>
                <a:solidFill>
                  <a:srgbClr val="1C75E5"/>
                </a:solidFill>
                <a:effectLst/>
                <a:uLnTx/>
                <a:uFillTx/>
                <a:latin typeface="Calibri" panose="020F0502020204030204" pitchFamily="34" charset="0"/>
                <a:ea typeface="ACS  Fayrouz Bold"/>
                <a:cs typeface="ACS  Fayrouz Bold"/>
              </a:rPr>
              <a:t>: الاستراتيجيات المستخدمة لدرسنا : </a:t>
            </a:r>
          </a:p>
        </p:txBody>
      </p:sp>
    </p:spTree>
    <p:extLst>
      <p:ext uri="{BB962C8B-B14F-4D97-AF65-F5344CB8AC3E}">
        <p14:creationId xmlns:p14="http://schemas.microsoft.com/office/powerpoint/2010/main" val="3309052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0"/>
                            </p:stCondLst>
                            <p:childTnLst>
                              <p:par>
                                <p:cTn id="4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6000"/>
                            </p:stCondLst>
                            <p:childTnLst>
                              <p:par>
                                <p:cTn id="4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7000"/>
                            </p:stCondLst>
                            <p:childTnLst>
                              <p:par>
                                <p:cTn id="5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8000"/>
                            </p:stCondLst>
                            <p:childTnLst>
                              <p:par>
                                <p:cTn id="6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رسم 6" descr="شبكه بدوائر صغيره">
            <a:extLst>
              <a:ext uri="{FF2B5EF4-FFF2-40B4-BE49-F238E27FC236}">
                <a16:creationId xmlns:a16="http://schemas.microsoft.com/office/drawing/2014/main" id="{E5D65CC9-4483-E6DB-0B84-154C50E2E14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1765" b="16684"/>
          <a:stretch/>
        </p:blipFill>
        <p:spPr>
          <a:xfrm>
            <a:off x="10989085" y="-511371"/>
            <a:ext cx="1537598" cy="1961030"/>
          </a:xfrm>
          <a:prstGeom prst="rect">
            <a:avLst/>
          </a:prstGeom>
        </p:spPr>
      </p:pic>
      <p:pic>
        <p:nvPicPr>
          <p:cNvPr id="17" name="رسم 16" descr="شكل ركن عضوي">
            <a:extLst>
              <a:ext uri="{FF2B5EF4-FFF2-40B4-BE49-F238E27FC236}">
                <a16:creationId xmlns:a16="http://schemas.microsoft.com/office/drawing/2014/main" id="{844630ED-D591-A489-630C-782CF27190E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b="36863"/>
          <a:stretch/>
        </p:blipFill>
        <p:spPr>
          <a:xfrm rot="16200000">
            <a:off x="435227" y="5166735"/>
            <a:ext cx="1246317" cy="2061880"/>
          </a:xfrm>
          <a:prstGeom prst="rect">
            <a:avLst/>
          </a:prstGeom>
        </p:spPr>
      </p:pic>
      <p:pic>
        <p:nvPicPr>
          <p:cNvPr id="19" name="رسم 18" descr="دوائر مزخرفه">
            <a:extLst>
              <a:ext uri="{FF2B5EF4-FFF2-40B4-BE49-F238E27FC236}">
                <a16:creationId xmlns:a16="http://schemas.microsoft.com/office/drawing/2014/main" id="{EB763C80-47BB-C3A7-4B3E-4B35A13A951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20366" t="20806" r="18816" b="23207"/>
          <a:stretch/>
        </p:blipFill>
        <p:spPr>
          <a:xfrm>
            <a:off x="803910" y="6449297"/>
            <a:ext cx="382345" cy="351980"/>
          </a:xfrm>
          <a:prstGeom prst="rect">
            <a:avLst/>
          </a:prstGeom>
        </p:spPr>
      </p:pic>
      <p:pic>
        <p:nvPicPr>
          <p:cNvPr id="21" name="صورة 20">
            <a:extLst>
              <a:ext uri="{FF2B5EF4-FFF2-40B4-BE49-F238E27FC236}">
                <a16:creationId xmlns:a16="http://schemas.microsoft.com/office/drawing/2014/main" id="{D1D1D37F-C700-ADFF-B37F-0D739897F39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5039" y="5819065"/>
            <a:ext cx="1403925" cy="962608"/>
          </a:xfrm>
          <a:prstGeom prst="rect">
            <a:avLst/>
          </a:prstGeom>
        </p:spPr>
      </p:pic>
      <p:sp>
        <p:nvSpPr>
          <p:cNvPr id="27" name="مستطيل 26">
            <a:extLst>
              <a:ext uri="{FF2B5EF4-FFF2-40B4-BE49-F238E27FC236}">
                <a16:creationId xmlns:a16="http://schemas.microsoft.com/office/drawing/2014/main" id="{5C6848AD-E49F-6267-EC57-CBB7500D2FB3}"/>
              </a:ext>
            </a:extLst>
          </p:cNvPr>
          <p:cNvSpPr/>
          <p:nvPr/>
        </p:nvSpPr>
        <p:spPr>
          <a:xfrm>
            <a:off x="27442" y="56722"/>
            <a:ext cx="12092840" cy="6764111"/>
          </a:xfrm>
          <a:custGeom>
            <a:avLst/>
            <a:gdLst>
              <a:gd name="connsiteX0" fmla="*/ 0 w 12092840"/>
              <a:gd name="connsiteY0" fmla="*/ 0 h 6764111"/>
              <a:gd name="connsiteX1" fmla="*/ 309039 w 12092840"/>
              <a:gd name="connsiteY1" fmla="*/ 0 h 6764111"/>
              <a:gd name="connsiteX2" fmla="*/ 739007 w 12092840"/>
              <a:gd name="connsiteY2" fmla="*/ 0 h 6764111"/>
              <a:gd name="connsiteX3" fmla="*/ 1289903 w 12092840"/>
              <a:gd name="connsiteY3" fmla="*/ 0 h 6764111"/>
              <a:gd name="connsiteX4" fmla="*/ 1719871 w 12092840"/>
              <a:gd name="connsiteY4" fmla="*/ 0 h 6764111"/>
              <a:gd name="connsiteX5" fmla="*/ 2149838 w 12092840"/>
              <a:gd name="connsiteY5" fmla="*/ 0 h 6764111"/>
              <a:gd name="connsiteX6" fmla="*/ 3063519 w 12092840"/>
              <a:gd name="connsiteY6" fmla="*/ 0 h 6764111"/>
              <a:gd name="connsiteX7" fmla="*/ 3614416 w 12092840"/>
              <a:gd name="connsiteY7" fmla="*/ 0 h 6764111"/>
              <a:gd name="connsiteX8" fmla="*/ 4044383 w 12092840"/>
              <a:gd name="connsiteY8" fmla="*/ 0 h 6764111"/>
              <a:gd name="connsiteX9" fmla="*/ 4353422 w 12092840"/>
              <a:gd name="connsiteY9" fmla="*/ 0 h 6764111"/>
              <a:gd name="connsiteX10" fmla="*/ 5025247 w 12092840"/>
              <a:gd name="connsiteY10" fmla="*/ 0 h 6764111"/>
              <a:gd name="connsiteX11" fmla="*/ 5455214 w 12092840"/>
              <a:gd name="connsiteY11" fmla="*/ 0 h 6764111"/>
              <a:gd name="connsiteX12" fmla="*/ 6006111 w 12092840"/>
              <a:gd name="connsiteY12" fmla="*/ 0 h 6764111"/>
              <a:gd name="connsiteX13" fmla="*/ 6315150 w 12092840"/>
              <a:gd name="connsiteY13" fmla="*/ 0 h 6764111"/>
              <a:gd name="connsiteX14" fmla="*/ 7228831 w 12092840"/>
              <a:gd name="connsiteY14" fmla="*/ 0 h 6764111"/>
              <a:gd name="connsiteX15" fmla="*/ 7537870 w 12092840"/>
              <a:gd name="connsiteY15" fmla="*/ 0 h 6764111"/>
              <a:gd name="connsiteX16" fmla="*/ 7967838 w 12092840"/>
              <a:gd name="connsiteY16" fmla="*/ 0 h 6764111"/>
              <a:gd name="connsiteX17" fmla="*/ 8276877 w 12092840"/>
              <a:gd name="connsiteY17" fmla="*/ 0 h 6764111"/>
              <a:gd name="connsiteX18" fmla="*/ 9190558 w 12092840"/>
              <a:gd name="connsiteY18" fmla="*/ 0 h 6764111"/>
              <a:gd name="connsiteX19" fmla="*/ 9499598 w 12092840"/>
              <a:gd name="connsiteY19" fmla="*/ 0 h 6764111"/>
              <a:gd name="connsiteX20" fmla="*/ 9808637 w 12092840"/>
              <a:gd name="connsiteY20" fmla="*/ 0 h 6764111"/>
              <a:gd name="connsiteX21" fmla="*/ 10359533 w 12092840"/>
              <a:gd name="connsiteY21" fmla="*/ 0 h 6764111"/>
              <a:gd name="connsiteX22" fmla="*/ 10668572 w 12092840"/>
              <a:gd name="connsiteY22" fmla="*/ 0 h 6764111"/>
              <a:gd name="connsiteX23" fmla="*/ 10977611 w 12092840"/>
              <a:gd name="connsiteY23" fmla="*/ 0 h 6764111"/>
              <a:gd name="connsiteX24" fmla="*/ 11286651 w 12092840"/>
              <a:gd name="connsiteY24" fmla="*/ 0 h 6764111"/>
              <a:gd name="connsiteX25" fmla="*/ 12092840 w 12092840"/>
              <a:gd name="connsiteY25" fmla="*/ 0 h 6764111"/>
              <a:gd name="connsiteX26" fmla="*/ 12092840 w 12092840"/>
              <a:gd name="connsiteY26" fmla="*/ 676411 h 6764111"/>
              <a:gd name="connsiteX27" fmla="*/ 12092840 w 12092840"/>
              <a:gd name="connsiteY27" fmla="*/ 1285181 h 6764111"/>
              <a:gd name="connsiteX28" fmla="*/ 12092840 w 12092840"/>
              <a:gd name="connsiteY28" fmla="*/ 1826310 h 6764111"/>
              <a:gd name="connsiteX29" fmla="*/ 12092840 w 12092840"/>
              <a:gd name="connsiteY29" fmla="*/ 2299798 h 6764111"/>
              <a:gd name="connsiteX30" fmla="*/ 12092840 w 12092840"/>
              <a:gd name="connsiteY30" fmla="*/ 2840927 h 6764111"/>
              <a:gd name="connsiteX31" fmla="*/ 12092840 w 12092840"/>
              <a:gd name="connsiteY31" fmla="*/ 3517338 h 6764111"/>
              <a:gd name="connsiteX32" fmla="*/ 12092840 w 12092840"/>
              <a:gd name="connsiteY32" fmla="*/ 4329031 h 6764111"/>
              <a:gd name="connsiteX33" fmla="*/ 12092840 w 12092840"/>
              <a:gd name="connsiteY33" fmla="*/ 5005442 h 6764111"/>
              <a:gd name="connsiteX34" fmla="*/ 12092840 w 12092840"/>
              <a:gd name="connsiteY34" fmla="*/ 5749494 h 6764111"/>
              <a:gd name="connsiteX35" fmla="*/ 12092840 w 12092840"/>
              <a:gd name="connsiteY35" fmla="*/ 6764111 h 6764111"/>
              <a:gd name="connsiteX36" fmla="*/ 11783801 w 12092840"/>
              <a:gd name="connsiteY36" fmla="*/ 6764111 h 6764111"/>
              <a:gd name="connsiteX37" fmla="*/ 11474762 w 12092840"/>
              <a:gd name="connsiteY37" fmla="*/ 6764111 h 6764111"/>
              <a:gd name="connsiteX38" fmla="*/ 10923865 w 12092840"/>
              <a:gd name="connsiteY38" fmla="*/ 6764111 h 6764111"/>
              <a:gd name="connsiteX39" fmla="*/ 10131113 w 12092840"/>
              <a:gd name="connsiteY39" fmla="*/ 6764111 h 6764111"/>
              <a:gd name="connsiteX40" fmla="*/ 9459288 w 12092840"/>
              <a:gd name="connsiteY40" fmla="*/ 6764111 h 6764111"/>
              <a:gd name="connsiteX41" fmla="*/ 9150249 w 12092840"/>
              <a:gd name="connsiteY41" fmla="*/ 6764111 h 6764111"/>
              <a:gd name="connsiteX42" fmla="*/ 8720281 w 12092840"/>
              <a:gd name="connsiteY42" fmla="*/ 6764111 h 6764111"/>
              <a:gd name="connsiteX43" fmla="*/ 7927528 w 12092840"/>
              <a:gd name="connsiteY43" fmla="*/ 6764111 h 6764111"/>
              <a:gd name="connsiteX44" fmla="*/ 7497561 w 12092840"/>
              <a:gd name="connsiteY44" fmla="*/ 6764111 h 6764111"/>
              <a:gd name="connsiteX45" fmla="*/ 6704808 w 12092840"/>
              <a:gd name="connsiteY45" fmla="*/ 6764111 h 6764111"/>
              <a:gd name="connsiteX46" fmla="*/ 6153912 w 12092840"/>
              <a:gd name="connsiteY46" fmla="*/ 6764111 h 6764111"/>
              <a:gd name="connsiteX47" fmla="*/ 5723944 w 12092840"/>
              <a:gd name="connsiteY47" fmla="*/ 6764111 h 6764111"/>
              <a:gd name="connsiteX48" fmla="*/ 5173048 w 12092840"/>
              <a:gd name="connsiteY48" fmla="*/ 6764111 h 6764111"/>
              <a:gd name="connsiteX49" fmla="*/ 4501224 w 12092840"/>
              <a:gd name="connsiteY49" fmla="*/ 6764111 h 6764111"/>
              <a:gd name="connsiteX50" fmla="*/ 3587543 w 12092840"/>
              <a:gd name="connsiteY50" fmla="*/ 6764111 h 6764111"/>
              <a:gd name="connsiteX51" fmla="*/ 3157575 w 12092840"/>
              <a:gd name="connsiteY51" fmla="*/ 6764111 h 6764111"/>
              <a:gd name="connsiteX52" fmla="*/ 2364822 w 12092840"/>
              <a:gd name="connsiteY52" fmla="*/ 6764111 h 6764111"/>
              <a:gd name="connsiteX53" fmla="*/ 1451141 w 12092840"/>
              <a:gd name="connsiteY53" fmla="*/ 6764111 h 6764111"/>
              <a:gd name="connsiteX54" fmla="*/ 900245 w 12092840"/>
              <a:gd name="connsiteY54" fmla="*/ 6764111 h 6764111"/>
              <a:gd name="connsiteX55" fmla="*/ 0 w 12092840"/>
              <a:gd name="connsiteY55" fmla="*/ 6764111 h 6764111"/>
              <a:gd name="connsiteX56" fmla="*/ 0 w 12092840"/>
              <a:gd name="connsiteY56" fmla="*/ 6222982 h 6764111"/>
              <a:gd name="connsiteX57" fmla="*/ 0 w 12092840"/>
              <a:gd name="connsiteY57" fmla="*/ 5411289 h 6764111"/>
              <a:gd name="connsiteX58" fmla="*/ 0 w 12092840"/>
              <a:gd name="connsiteY58" fmla="*/ 4667237 h 6764111"/>
              <a:gd name="connsiteX59" fmla="*/ 0 w 12092840"/>
              <a:gd name="connsiteY59" fmla="*/ 3923184 h 6764111"/>
              <a:gd name="connsiteX60" fmla="*/ 0 w 12092840"/>
              <a:gd name="connsiteY60" fmla="*/ 3111491 h 6764111"/>
              <a:gd name="connsiteX61" fmla="*/ 0 w 12092840"/>
              <a:gd name="connsiteY61" fmla="*/ 2502721 h 6764111"/>
              <a:gd name="connsiteX62" fmla="*/ 0 w 12092840"/>
              <a:gd name="connsiteY62" fmla="*/ 1758669 h 6764111"/>
              <a:gd name="connsiteX63" fmla="*/ 0 w 12092840"/>
              <a:gd name="connsiteY63" fmla="*/ 1082258 h 6764111"/>
              <a:gd name="connsiteX64" fmla="*/ 0 w 12092840"/>
              <a:gd name="connsiteY64" fmla="*/ 608770 h 6764111"/>
              <a:gd name="connsiteX65" fmla="*/ 0 w 12092840"/>
              <a:gd name="connsiteY65" fmla="*/ 0 h 6764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2092840" h="6764111" extrusionOk="0">
                <a:moveTo>
                  <a:pt x="0" y="0"/>
                </a:moveTo>
                <a:cubicBezTo>
                  <a:pt x="98240" y="7157"/>
                  <a:pt x="223898" y="13121"/>
                  <a:pt x="309039" y="0"/>
                </a:cubicBezTo>
                <a:cubicBezTo>
                  <a:pt x="394180" y="-13121"/>
                  <a:pt x="636879" y="-15751"/>
                  <a:pt x="739007" y="0"/>
                </a:cubicBezTo>
                <a:cubicBezTo>
                  <a:pt x="841135" y="15751"/>
                  <a:pt x="1110180" y="-2899"/>
                  <a:pt x="1289903" y="0"/>
                </a:cubicBezTo>
                <a:cubicBezTo>
                  <a:pt x="1469626" y="2899"/>
                  <a:pt x="1592716" y="-20574"/>
                  <a:pt x="1719871" y="0"/>
                </a:cubicBezTo>
                <a:cubicBezTo>
                  <a:pt x="1847026" y="20574"/>
                  <a:pt x="1977600" y="16038"/>
                  <a:pt x="2149838" y="0"/>
                </a:cubicBezTo>
                <a:cubicBezTo>
                  <a:pt x="2322076" y="-16038"/>
                  <a:pt x="2607758" y="11371"/>
                  <a:pt x="3063519" y="0"/>
                </a:cubicBezTo>
                <a:cubicBezTo>
                  <a:pt x="3519280" y="-11371"/>
                  <a:pt x="3437034" y="807"/>
                  <a:pt x="3614416" y="0"/>
                </a:cubicBezTo>
                <a:cubicBezTo>
                  <a:pt x="3791798" y="-807"/>
                  <a:pt x="3834832" y="-6870"/>
                  <a:pt x="4044383" y="0"/>
                </a:cubicBezTo>
                <a:cubicBezTo>
                  <a:pt x="4253934" y="6870"/>
                  <a:pt x="4262039" y="-14979"/>
                  <a:pt x="4353422" y="0"/>
                </a:cubicBezTo>
                <a:cubicBezTo>
                  <a:pt x="4444805" y="14979"/>
                  <a:pt x="4805751" y="-13590"/>
                  <a:pt x="5025247" y="0"/>
                </a:cubicBezTo>
                <a:cubicBezTo>
                  <a:pt x="5244744" y="13590"/>
                  <a:pt x="5300502" y="-7522"/>
                  <a:pt x="5455214" y="0"/>
                </a:cubicBezTo>
                <a:cubicBezTo>
                  <a:pt x="5609926" y="7522"/>
                  <a:pt x="5821281" y="19664"/>
                  <a:pt x="6006111" y="0"/>
                </a:cubicBezTo>
                <a:cubicBezTo>
                  <a:pt x="6190941" y="-19664"/>
                  <a:pt x="6206537" y="-2094"/>
                  <a:pt x="6315150" y="0"/>
                </a:cubicBezTo>
                <a:cubicBezTo>
                  <a:pt x="6423763" y="2094"/>
                  <a:pt x="6851071" y="15318"/>
                  <a:pt x="7228831" y="0"/>
                </a:cubicBezTo>
                <a:cubicBezTo>
                  <a:pt x="7606591" y="-15318"/>
                  <a:pt x="7472482" y="2756"/>
                  <a:pt x="7537870" y="0"/>
                </a:cubicBezTo>
                <a:cubicBezTo>
                  <a:pt x="7603258" y="-2756"/>
                  <a:pt x="7880271" y="-14390"/>
                  <a:pt x="7967838" y="0"/>
                </a:cubicBezTo>
                <a:cubicBezTo>
                  <a:pt x="8055405" y="14390"/>
                  <a:pt x="8143434" y="980"/>
                  <a:pt x="8276877" y="0"/>
                </a:cubicBezTo>
                <a:cubicBezTo>
                  <a:pt x="8410320" y="-980"/>
                  <a:pt x="8893524" y="-15717"/>
                  <a:pt x="9190558" y="0"/>
                </a:cubicBezTo>
                <a:cubicBezTo>
                  <a:pt x="9487592" y="15717"/>
                  <a:pt x="9418695" y="-7974"/>
                  <a:pt x="9499598" y="0"/>
                </a:cubicBezTo>
                <a:cubicBezTo>
                  <a:pt x="9580501" y="7974"/>
                  <a:pt x="9705056" y="-11897"/>
                  <a:pt x="9808637" y="0"/>
                </a:cubicBezTo>
                <a:cubicBezTo>
                  <a:pt x="9912218" y="11897"/>
                  <a:pt x="10196248" y="25609"/>
                  <a:pt x="10359533" y="0"/>
                </a:cubicBezTo>
                <a:cubicBezTo>
                  <a:pt x="10522818" y="-25609"/>
                  <a:pt x="10565407" y="7492"/>
                  <a:pt x="10668572" y="0"/>
                </a:cubicBezTo>
                <a:cubicBezTo>
                  <a:pt x="10771737" y="-7492"/>
                  <a:pt x="10881796" y="6174"/>
                  <a:pt x="10977611" y="0"/>
                </a:cubicBezTo>
                <a:cubicBezTo>
                  <a:pt x="11073426" y="-6174"/>
                  <a:pt x="11200583" y="7084"/>
                  <a:pt x="11286651" y="0"/>
                </a:cubicBezTo>
                <a:cubicBezTo>
                  <a:pt x="11372719" y="-7084"/>
                  <a:pt x="11778643" y="17386"/>
                  <a:pt x="12092840" y="0"/>
                </a:cubicBezTo>
                <a:cubicBezTo>
                  <a:pt x="12105488" y="179148"/>
                  <a:pt x="12086623" y="350079"/>
                  <a:pt x="12092840" y="676411"/>
                </a:cubicBezTo>
                <a:cubicBezTo>
                  <a:pt x="12099057" y="1002743"/>
                  <a:pt x="12109762" y="1075399"/>
                  <a:pt x="12092840" y="1285181"/>
                </a:cubicBezTo>
                <a:cubicBezTo>
                  <a:pt x="12075919" y="1494963"/>
                  <a:pt x="12082772" y="1590028"/>
                  <a:pt x="12092840" y="1826310"/>
                </a:cubicBezTo>
                <a:cubicBezTo>
                  <a:pt x="12102908" y="2062592"/>
                  <a:pt x="12075577" y="2163405"/>
                  <a:pt x="12092840" y="2299798"/>
                </a:cubicBezTo>
                <a:cubicBezTo>
                  <a:pt x="12110103" y="2436191"/>
                  <a:pt x="12115114" y="2706630"/>
                  <a:pt x="12092840" y="2840927"/>
                </a:cubicBezTo>
                <a:cubicBezTo>
                  <a:pt x="12070566" y="2975224"/>
                  <a:pt x="12118502" y="3340949"/>
                  <a:pt x="12092840" y="3517338"/>
                </a:cubicBezTo>
                <a:cubicBezTo>
                  <a:pt x="12067178" y="3693727"/>
                  <a:pt x="12110263" y="4046013"/>
                  <a:pt x="12092840" y="4329031"/>
                </a:cubicBezTo>
                <a:cubicBezTo>
                  <a:pt x="12075417" y="4612049"/>
                  <a:pt x="12119268" y="4746682"/>
                  <a:pt x="12092840" y="5005442"/>
                </a:cubicBezTo>
                <a:cubicBezTo>
                  <a:pt x="12066412" y="5264202"/>
                  <a:pt x="12092416" y="5496038"/>
                  <a:pt x="12092840" y="5749494"/>
                </a:cubicBezTo>
                <a:cubicBezTo>
                  <a:pt x="12093264" y="6002950"/>
                  <a:pt x="12093228" y="6333708"/>
                  <a:pt x="12092840" y="6764111"/>
                </a:cubicBezTo>
                <a:cubicBezTo>
                  <a:pt x="11986555" y="6773226"/>
                  <a:pt x="11851206" y="6764333"/>
                  <a:pt x="11783801" y="6764111"/>
                </a:cubicBezTo>
                <a:cubicBezTo>
                  <a:pt x="11716396" y="6763889"/>
                  <a:pt x="11555283" y="6763414"/>
                  <a:pt x="11474762" y="6764111"/>
                </a:cubicBezTo>
                <a:cubicBezTo>
                  <a:pt x="11394241" y="6764808"/>
                  <a:pt x="11195040" y="6744138"/>
                  <a:pt x="10923865" y="6764111"/>
                </a:cubicBezTo>
                <a:cubicBezTo>
                  <a:pt x="10652690" y="6784084"/>
                  <a:pt x="10425381" y="6802355"/>
                  <a:pt x="10131113" y="6764111"/>
                </a:cubicBezTo>
                <a:cubicBezTo>
                  <a:pt x="9836845" y="6725867"/>
                  <a:pt x="9680032" y="6735105"/>
                  <a:pt x="9459288" y="6764111"/>
                </a:cubicBezTo>
                <a:cubicBezTo>
                  <a:pt x="9238545" y="6793117"/>
                  <a:pt x="9300635" y="6768776"/>
                  <a:pt x="9150249" y="6764111"/>
                </a:cubicBezTo>
                <a:cubicBezTo>
                  <a:pt x="8999863" y="6759446"/>
                  <a:pt x="8932424" y="6743315"/>
                  <a:pt x="8720281" y="6764111"/>
                </a:cubicBezTo>
                <a:cubicBezTo>
                  <a:pt x="8508138" y="6784907"/>
                  <a:pt x="8247073" y="6734622"/>
                  <a:pt x="7927528" y="6764111"/>
                </a:cubicBezTo>
                <a:cubicBezTo>
                  <a:pt x="7607983" y="6793600"/>
                  <a:pt x="7695595" y="6765490"/>
                  <a:pt x="7497561" y="6764111"/>
                </a:cubicBezTo>
                <a:cubicBezTo>
                  <a:pt x="7299527" y="6762732"/>
                  <a:pt x="7006520" y="6767371"/>
                  <a:pt x="6704808" y="6764111"/>
                </a:cubicBezTo>
                <a:cubicBezTo>
                  <a:pt x="6403096" y="6760851"/>
                  <a:pt x="6366899" y="6771424"/>
                  <a:pt x="6153912" y="6764111"/>
                </a:cubicBezTo>
                <a:cubicBezTo>
                  <a:pt x="5940925" y="6756798"/>
                  <a:pt x="5819207" y="6755596"/>
                  <a:pt x="5723944" y="6764111"/>
                </a:cubicBezTo>
                <a:cubicBezTo>
                  <a:pt x="5628681" y="6772626"/>
                  <a:pt x="5362092" y="6777836"/>
                  <a:pt x="5173048" y="6764111"/>
                </a:cubicBezTo>
                <a:cubicBezTo>
                  <a:pt x="4984004" y="6750386"/>
                  <a:pt x="4652970" y="6768389"/>
                  <a:pt x="4501224" y="6764111"/>
                </a:cubicBezTo>
                <a:cubicBezTo>
                  <a:pt x="4349478" y="6759833"/>
                  <a:pt x="3824494" y="6760359"/>
                  <a:pt x="3587543" y="6764111"/>
                </a:cubicBezTo>
                <a:cubicBezTo>
                  <a:pt x="3350592" y="6767863"/>
                  <a:pt x="3327489" y="6752404"/>
                  <a:pt x="3157575" y="6764111"/>
                </a:cubicBezTo>
                <a:cubicBezTo>
                  <a:pt x="2987661" y="6775818"/>
                  <a:pt x="2735624" y="6762458"/>
                  <a:pt x="2364822" y="6764111"/>
                </a:cubicBezTo>
                <a:cubicBezTo>
                  <a:pt x="1994020" y="6765764"/>
                  <a:pt x="1835141" y="6779627"/>
                  <a:pt x="1451141" y="6764111"/>
                </a:cubicBezTo>
                <a:cubicBezTo>
                  <a:pt x="1067141" y="6748595"/>
                  <a:pt x="1151537" y="6753058"/>
                  <a:pt x="900245" y="6764111"/>
                </a:cubicBezTo>
                <a:cubicBezTo>
                  <a:pt x="648953" y="6775164"/>
                  <a:pt x="230176" y="6802028"/>
                  <a:pt x="0" y="6764111"/>
                </a:cubicBezTo>
                <a:cubicBezTo>
                  <a:pt x="-10056" y="6591601"/>
                  <a:pt x="26598" y="6492396"/>
                  <a:pt x="0" y="6222982"/>
                </a:cubicBezTo>
                <a:cubicBezTo>
                  <a:pt x="-26598" y="5953568"/>
                  <a:pt x="-20038" y="5605635"/>
                  <a:pt x="0" y="5411289"/>
                </a:cubicBezTo>
                <a:cubicBezTo>
                  <a:pt x="20038" y="5216943"/>
                  <a:pt x="-8156" y="5003105"/>
                  <a:pt x="0" y="4667237"/>
                </a:cubicBezTo>
                <a:cubicBezTo>
                  <a:pt x="8156" y="4331369"/>
                  <a:pt x="-33222" y="4166181"/>
                  <a:pt x="0" y="3923184"/>
                </a:cubicBezTo>
                <a:cubicBezTo>
                  <a:pt x="33222" y="3680187"/>
                  <a:pt x="-36218" y="3351577"/>
                  <a:pt x="0" y="3111491"/>
                </a:cubicBezTo>
                <a:cubicBezTo>
                  <a:pt x="36218" y="2871405"/>
                  <a:pt x="21815" y="2742029"/>
                  <a:pt x="0" y="2502721"/>
                </a:cubicBezTo>
                <a:cubicBezTo>
                  <a:pt x="-21815" y="2263413"/>
                  <a:pt x="24938" y="1941461"/>
                  <a:pt x="0" y="1758669"/>
                </a:cubicBezTo>
                <a:cubicBezTo>
                  <a:pt x="-24938" y="1575877"/>
                  <a:pt x="-23313" y="1261119"/>
                  <a:pt x="0" y="1082258"/>
                </a:cubicBezTo>
                <a:cubicBezTo>
                  <a:pt x="23313" y="903397"/>
                  <a:pt x="1265" y="836818"/>
                  <a:pt x="0" y="608770"/>
                </a:cubicBezTo>
                <a:cubicBezTo>
                  <a:pt x="-1265" y="380722"/>
                  <a:pt x="-5672" y="294275"/>
                  <a:pt x="0" y="0"/>
                </a:cubicBezTo>
                <a:close/>
              </a:path>
            </a:pathLst>
          </a:custGeom>
          <a:noFill/>
          <a:ln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sd="1501846826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29" name="رسم 28" descr="دوائر مزخرفه">
            <a:extLst>
              <a:ext uri="{FF2B5EF4-FFF2-40B4-BE49-F238E27FC236}">
                <a16:creationId xmlns:a16="http://schemas.microsoft.com/office/drawing/2014/main" id="{D07618A8-5056-483A-BF1C-F087C37D506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20366" t="20806" r="18816" b="23207"/>
          <a:stretch/>
        </p:blipFill>
        <p:spPr>
          <a:xfrm>
            <a:off x="185692" y="6419526"/>
            <a:ext cx="382345" cy="351980"/>
          </a:xfrm>
          <a:prstGeom prst="rect">
            <a:avLst/>
          </a:prstGeom>
        </p:spPr>
      </p:pic>
      <p:pic>
        <p:nvPicPr>
          <p:cNvPr id="30" name="رسم 29" descr="دوائر مزخرفه">
            <a:extLst>
              <a:ext uri="{FF2B5EF4-FFF2-40B4-BE49-F238E27FC236}">
                <a16:creationId xmlns:a16="http://schemas.microsoft.com/office/drawing/2014/main" id="{71966ED3-284C-6E72-FAED-6777225CB49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20366" t="20806" r="18816" b="23207"/>
          <a:stretch/>
        </p:blipFill>
        <p:spPr>
          <a:xfrm>
            <a:off x="91502" y="5956195"/>
            <a:ext cx="382345" cy="351980"/>
          </a:xfrm>
          <a:prstGeom prst="rect">
            <a:avLst/>
          </a:prstGeom>
        </p:spPr>
      </p:pic>
      <p:pic>
        <p:nvPicPr>
          <p:cNvPr id="32" name="Picture 35" descr="Picture 35">
            <a:extLst>
              <a:ext uri="{FF2B5EF4-FFF2-40B4-BE49-F238E27FC236}">
                <a16:creationId xmlns:a16="http://schemas.microsoft.com/office/drawing/2014/main" id="{880D3864-1640-D8D3-1C8E-0E9E748E2CBC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rcRect l="25258" t="18968" r="24181" b="29679"/>
          <a:stretch/>
        </p:blipFill>
        <p:spPr>
          <a:xfrm>
            <a:off x="51084" y="86494"/>
            <a:ext cx="1033906" cy="1054450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C971B309-1627-8AFE-1221-B47A583211A5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01" b="15817"/>
          <a:stretch/>
        </p:blipFill>
        <p:spPr>
          <a:xfrm>
            <a:off x="3798206" y="2842661"/>
            <a:ext cx="4595587" cy="2583625"/>
          </a:xfrm>
          <a:prstGeom prst="rect">
            <a:avLst/>
          </a:prstGeom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0E601A0D-E29E-3CDF-71E2-E9D36A7B51AD}"/>
              </a:ext>
            </a:extLst>
          </p:cNvPr>
          <p:cNvSpPr/>
          <p:nvPr/>
        </p:nvSpPr>
        <p:spPr>
          <a:xfrm>
            <a:off x="4813146" y="613719"/>
            <a:ext cx="2889108" cy="637791"/>
          </a:xfrm>
          <a:custGeom>
            <a:avLst/>
            <a:gdLst>
              <a:gd name="connsiteX0" fmla="*/ 0 w 2889108"/>
              <a:gd name="connsiteY0" fmla="*/ 0 h 637791"/>
              <a:gd name="connsiteX1" fmla="*/ 2889108 w 2889108"/>
              <a:gd name="connsiteY1" fmla="*/ 0 h 637791"/>
              <a:gd name="connsiteX2" fmla="*/ 2889108 w 2889108"/>
              <a:gd name="connsiteY2" fmla="*/ 637791 h 637791"/>
              <a:gd name="connsiteX3" fmla="*/ 0 w 2889108"/>
              <a:gd name="connsiteY3" fmla="*/ 637791 h 637791"/>
              <a:gd name="connsiteX4" fmla="*/ 0 w 2889108"/>
              <a:gd name="connsiteY4" fmla="*/ 0 h 6377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89108" h="637791" fill="none" extrusionOk="0">
                <a:moveTo>
                  <a:pt x="0" y="0"/>
                </a:moveTo>
                <a:cubicBezTo>
                  <a:pt x="1248048" y="-2804"/>
                  <a:pt x="1699006" y="60695"/>
                  <a:pt x="2889108" y="0"/>
                </a:cubicBezTo>
                <a:cubicBezTo>
                  <a:pt x="2914796" y="170600"/>
                  <a:pt x="2931033" y="404468"/>
                  <a:pt x="2889108" y="637791"/>
                </a:cubicBezTo>
                <a:cubicBezTo>
                  <a:pt x="2463297" y="601798"/>
                  <a:pt x="845500" y="570535"/>
                  <a:pt x="0" y="637791"/>
                </a:cubicBezTo>
                <a:cubicBezTo>
                  <a:pt x="-43155" y="393489"/>
                  <a:pt x="43684" y="151247"/>
                  <a:pt x="0" y="0"/>
                </a:cubicBezTo>
                <a:close/>
              </a:path>
              <a:path w="2889108" h="637791" stroke="0" extrusionOk="0">
                <a:moveTo>
                  <a:pt x="0" y="0"/>
                </a:moveTo>
                <a:cubicBezTo>
                  <a:pt x="540879" y="-77793"/>
                  <a:pt x="2405118" y="102267"/>
                  <a:pt x="2889108" y="0"/>
                </a:cubicBezTo>
                <a:cubicBezTo>
                  <a:pt x="2902361" y="251936"/>
                  <a:pt x="2836082" y="362660"/>
                  <a:pt x="2889108" y="637791"/>
                </a:cubicBezTo>
                <a:cubicBezTo>
                  <a:pt x="2552504" y="806567"/>
                  <a:pt x="751624" y="618626"/>
                  <a:pt x="0" y="637791"/>
                </a:cubicBezTo>
                <a:cubicBezTo>
                  <a:pt x="-35546" y="429777"/>
                  <a:pt x="26719" y="283876"/>
                  <a:pt x="0" y="0"/>
                </a:cubicBezTo>
                <a:close/>
              </a:path>
            </a:pathLst>
          </a:custGeom>
          <a:solidFill>
            <a:srgbClr val="FFC000"/>
          </a:solidFill>
          <a:ln>
            <a:solidFill>
              <a:schemeClr val="bg1">
                <a:lumMod val="85000"/>
              </a:schemeClr>
            </a:solidFill>
            <a:extLst>
              <a:ext uri="{C807C97D-BFC1-408E-A445-0C87EB9F89A2}">
                <ask:lineSketchStyleProps xmlns:ask="http://schemas.microsoft.com/office/drawing/2018/sketchyshapes" sd="1190618089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القيمة المطلقة</a:t>
            </a: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C15A4F24-95C5-BF27-1B43-31C10BC74A40}"/>
              </a:ext>
            </a:extLst>
          </p:cNvPr>
          <p:cNvSpPr txBox="1"/>
          <p:nvPr/>
        </p:nvSpPr>
        <p:spPr>
          <a:xfrm>
            <a:off x="8120385" y="1583561"/>
            <a:ext cx="1672308" cy="707886"/>
          </a:xfrm>
          <a:custGeom>
            <a:avLst/>
            <a:gdLst>
              <a:gd name="connsiteX0" fmla="*/ 0 w 1672308"/>
              <a:gd name="connsiteY0" fmla="*/ 0 h 707886"/>
              <a:gd name="connsiteX1" fmla="*/ 523990 w 1672308"/>
              <a:gd name="connsiteY1" fmla="*/ 0 h 707886"/>
              <a:gd name="connsiteX2" fmla="*/ 1031257 w 1672308"/>
              <a:gd name="connsiteY2" fmla="*/ 0 h 707886"/>
              <a:gd name="connsiteX3" fmla="*/ 1672308 w 1672308"/>
              <a:gd name="connsiteY3" fmla="*/ 0 h 707886"/>
              <a:gd name="connsiteX4" fmla="*/ 1672308 w 1672308"/>
              <a:gd name="connsiteY4" fmla="*/ 346864 h 707886"/>
              <a:gd name="connsiteX5" fmla="*/ 1672308 w 1672308"/>
              <a:gd name="connsiteY5" fmla="*/ 707886 h 707886"/>
              <a:gd name="connsiteX6" fmla="*/ 1081426 w 1672308"/>
              <a:gd name="connsiteY6" fmla="*/ 707886 h 707886"/>
              <a:gd name="connsiteX7" fmla="*/ 490544 w 1672308"/>
              <a:gd name="connsiteY7" fmla="*/ 707886 h 707886"/>
              <a:gd name="connsiteX8" fmla="*/ 0 w 1672308"/>
              <a:gd name="connsiteY8" fmla="*/ 707886 h 707886"/>
              <a:gd name="connsiteX9" fmla="*/ 0 w 1672308"/>
              <a:gd name="connsiteY9" fmla="*/ 339785 h 707886"/>
              <a:gd name="connsiteX10" fmla="*/ 0 w 1672308"/>
              <a:gd name="connsiteY10" fmla="*/ 0 h 707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672308" h="707886" fill="none" extrusionOk="0">
                <a:moveTo>
                  <a:pt x="0" y="0"/>
                </a:moveTo>
                <a:cubicBezTo>
                  <a:pt x="105261" y="-20818"/>
                  <a:pt x="364355" y="19426"/>
                  <a:pt x="523990" y="0"/>
                </a:cubicBezTo>
                <a:cubicBezTo>
                  <a:pt x="683625" y="-19426"/>
                  <a:pt x="782172" y="12402"/>
                  <a:pt x="1031257" y="0"/>
                </a:cubicBezTo>
                <a:cubicBezTo>
                  <a:pt x="1280342" y="-12402"/>
                  <a:pt x="1517746" y="4546"/>
                  <a:pt x="1672308" y="0"/>
                </a:cubicBezTo>
                <a:cubicBezTo>
                  <a:pt x="1677367" y="121700"/>
                  <a:pt x="1664407" y="173833"/>
                  <a:pt x="1672308" y="346864"/>
                </a:cubicBezTo>
                <a:cubicBezTo>
                  <a:pt x="1680209" y="519895"/>
                  <a:pt x="1659585" y="623501"/>
                  <a:pt x="1672308" y="707886"/>
                </a:cubicBezTo>
                <a:cubicBezTo>
                  <a:pt x="1477640" y="730973"/>
                  <a:pt x="1374096" y="717926"/>
                  <a:pt x="1081426" y="707886"/>
                </a:cubicBezTo>
                <a:cubicBezTo>
                  <a:pt x="788756" y="697846"/>
                  <a:pt x="783866" y="706518"/>
                  <a:pt x="490544" y="707886"/>
                </a:cubicBezTo>
                <a:cubicBezTo>
                  <a:pt x="197222" y="709254"/>
                  <a:pt x="169022" y="706904"/>
                  <a:pt x="0" y="707886"/>
                </a:cubicBezTo>
                <a:cubicBezTo>
                  <a:pt x="-3346" y="625170"/>
                  <a:pt x="-4126" y="489452"/>
                  <a:pt x="0" y="339785"/>
                </a:cubicBezTo>
                <a:cubicBezTo>
                  <a:pt x="4126" y="190118"/>
                  <a:pt x="-360" y="122640"/>
                  <a:pt x="0" y="0"/>
                </a:cubicBezTo>
                <a:close/>
              </a:path>
              <a:path w="1672308" h="707886" stroke="0" extrusionOk="0">
                <a:moveTo>
                  <a:pt x="0" y="0"/>
                </a:moveTo>
                <a:cubicBezTo>
                  <a:pt x="188208" y="12390"/>
                  <a:pt x="316522" y="14105"/>
                  <a:pt x="540713" y="0"/>
                </a:cubicBezTo>
                <a:cubicBezTo>
                  <a:pt x="764904" y="-14105"/>
                  <a:pt x="938176" y="-20497"/>
                  <a:pt x="1047980" y="0"/>
                </a:cubicBezTo>
                <a:cubicBezTo>
                  <a:pt x="1157784" y="20497"/>
                  <a:pt x="1527340" y="-28713"/>
                  <a:pt x="1672308" y="0"/>
                </a:cubicBezTo>
                <a:cubicBezTo>
                  <a:pt x="1660015" y="87551"/>
                  <a:pt x="1667611" y="261171"/>
                  <a:pt x="1672308" y="346864"/>
                </a:cubicBezTo>
                <a:cubicBezTo>
                  <a:pt x="1677005" y="432557"/>
                  <a:pt x="1673676" y="550092"/>
                  <a:pt x="1672308" y="707886"/>
                </a:cubicBezTo>
                <a:cubicBezTo>
                  <a:pt x="1459081" y="691572"/>
                  <a:pt x="1334180" y="698320"/>
                  <a:pt x="1081426" y="707886"/>
                </a:cubicBezTo>
                <a:cubicBezTo>
                  <a:pt x="828672" y="717452"/>
                  <a:pt x="651691" y="713787"/>
                  <a:pt x="523990" y="707886"/>
                </a:cubicBezTo>
                <a:cubicBezTo>
                  <a:pt x="396289" y="701985"/>
                  <a:pt x="241810" y="712352"/>
                  <a:pt x="0" y="707886"/>
                </a:cubicBezTo>
                <a:cubicBezTo>
                  <a:pt x="-15500" y="575585"/>
                  <a:pt x="5543" y="516862"/>
                  <a:pt x="0" y="361022"/>
                </a:cubicBezTo>
                <a:cubicBezTo>
                  <a:pt x="-5543" y="205182"/>
                  <a:pt x="-5897" y="149106"/>
                  <a:pt x="0" y="0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sd="15045338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Calibri" panose="020F0502020204030204" pitchFamily="34" charset="0"/>
              </a:rPr>
              <a:t>موجب</a:t>
            </a:r>
            <a:endParaRPr kumimoji="0" lang="ar-SA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BAC5B32B-9D45-56E7-F7D1-B4E62A6D6034}"/>
              </a:ext>
            </a:extLst>
          </p:cNvPr>
          <p:cNvSpPr txBox="1"/>
          <p:nvPr/>
        </p:nvSpPr>
        <p:spPr>
          <a:xfrm>
            <a:off x="2775473" y="1640594"/>
            <a:ext cx="1458243" cy="707886"/>
          </a:xfrm>
          <a:custGeom>
            <a:avLst/>
            <a:gdLst>
              <a:gd name="connsiteX0" fmla="*/ 0 w 1458243"/>
              <a:gd name="connsiteY0" fmla="*/ 0 h 707886"/>
              <a:gd name="connsiteX1" fmla="*/ 456916 w 1458243"/>
              <a:gd name="connsiteY1" fmla="*/ 0 h 707886"/>
              <a:gd name="connsiteX2" fmla="*/ 899250 w 1458243"/>
              <a:gd name="connsiteY2" fmla="*/ 0 h 707886"/>
              <a:gd name="connsiteX3" fmla="*/ 1458243 w 1458243"/>
              <a:gd name="connsiteY3" fmla="*/ 0 h 707886"/>
              <a:gd name="connsiteX4" fmla="*/ 1458243 w 1458243"/>
              <a:gd name="connsiteY4" fmla="*/ 346864 h 707886"/>
              <a:gd name="connsiteX5" fmla="*/ 1458243 w 1458243"/>
              <a:gd name="connsiteY5" fmla="*/ 707886 h 707886"/>
              <a:gd name="connsiteX6" fmla="*/ 942997 w 1458243"/>
              <a:gd name="connsiteY6" fmla="*/ 707886 h 707886"/>
              <a:gd name="connsiteX7" fmla="*/ 427751 w 1458243"/>
              <a:gd name="connsiteY7" fmla="*/ 707886 h 707886"/>
              <a:gd name="connsiteX8" fmla="*/ 0 w 1458243"/>
              <a:gd name="connsiteY8" fmla="*/ 707886 h 707886"/>
              <a:gd name="connsiteX9" fmla="*/ 0 w 1458243"/>
              <a:gd name="connsiteY9" fmla="*/ 339785 h 707886"/>
              <a:gd name="connsiteX10" fmla="*/ 0 w 1458243"/>
              <a:gd name="connsiteY10" fmla="*/ 0 h 707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458243" h="707886" fill="none" extrusionOk="0">
                <a:moveTo>
                  <a:pt x="0" y="0"/>
                </a:moveTo>
                <a:cubicBezTo>
                  <a:pt x="216422" y="-22071"/>
                  <a:pt x="332322" y="13667"/>
                  <a:pt x="456916" y="0"/>
                </a:cubicBezTo>
                <a:cubicBezTo>
                  <a:pt x="581510" y="-13667"/>
                  <a:pt x="719400" y="-335"/>
                  <a:pt x="899250" y="0"/>
                </a:cubicBezTo>
                <a:cubicBezTo>
                  <a:pt x="1079100" y="335"/>
                  <a:pt x="1313008" y="26621"/>
                  <a:pt x="1458243" y="0"/>
                </a:cubicBezTo>
                <a:cubicBezTo>
                  <a:pt x="1463302" y="121700"/>
                  <a:pt x="1450342" y="173833"/>
                  <a:pt x="1458243" y="346864"/>
                </a:cubicBezTo>
                <a:cubicBezTo>
                  <a:pt x="1466144" y="519895"/>
                  <a:pt x="1445520" y="623501"/>
                  <a:pt x="1458243" y="707886"/>
                </a:cubicBezTo>
                <a:cubicBezTo>
                  <a:pt x="1231526" y="687199"/>
                  <a:pt x="1050742" y="709268"/>
                  <a:pt x="942997" y="707886"/>
                </a:cubicBezTo>
                <a:cubicBezTo>
                  <a:pt x="835252" y="706504"/>
                  <a:pt x="673962" y="687928"/>
                  <a:pt x="427751" y="707886"/>
                </a:cubicBezTo>
                <a:cubicBezTo>
                  <a:pt x="181540" y="727844"/>
                  <a:pt x="155055" y="708771"/>
                  <a:pt x="0" y="707886"/>
                </a:cubicBezTo>
                <a:cubicBezTo>
                  <a:pt x="-3346" y="625170"/>
                  <a:pt x="-4126" y="489452"/>
                  <a:pt x="0" y="339785"/>
                </a:cubicBezTo>
                <a:cubicBezTo>
                  <a:pt x="4126" y="190118"/>
                  <a:pt x="-360" y="122640"/>
                  <a:pt x="0" y="0"/>
                </a:cubicBezTo>
                <a:close/>
              </a:path>
              <a:path w="1458243" h="707886" stroke="0" extrusionOk="0">
                <a:moveTo>
                  <a:pt x="0" y="0"/>
                </a:moveTo>
                <a:cubicBezTo>
                  <a:pt x="101465" y="20293"/>
                  <a:pt x="350299" y="-15266"/>
                  <a:pt x="471499" y="0"/>
                </a:cubicBezTo>
                <a:cubicBezTo>
                  <a:pt x="592699" y="15266"/>
                  <a:pt x="773642" y="2771"/>
                  <a:pt x="913832" y="0"/>
                </a:cubicBezTo>
                <a:cubicBezTo>
                  <a:pt x="1054022" y="-2771"/>
                  <a:pt x="1324299" y="26196"/>
                  <a:pt x="1458243" y="0"/>
                </a:cubicBezTo>
                <a:cubicBezTo>
                  <a:pt x="1445950" y="87551"/>
                  <a:pt x="1453546" y="261171"/>
                  <a:pt x="1458243" y="346864"/>
                </a:cubicBezTo>
                <a:cubicBezTo>
                  <a:pt x="1462940" y="432557"/>
                  <a:pt x="1459611" y="550092"/>
                  <a:pt x="1458243" y="707886"/>
                </a:cubicBezTo>
                <a:cubicBezTo>
                  <a:pt x="1352501" y="717360"/>
                  <a:pt x="1115871" y="724073"/>
                  <a:pt x="942997" y="707886"/>
                </a:cubicBezTo>
                <a:cubicBezTo>
                  <a:pt x="770123" y="691699"/>
                  <a:pt x="696553" y="694057"/>
                  <a:pt x="456916" y="707886"/>
                </a:cubicBezTo>
                <a:cubicBezTo>
                  <a:pt x="217279" y="721715"/>
                  <a:pt x="227907" y="694392"/>
                  <a:pt x="0" y="707886"/>
                </a:cubicBezTo>
                <a:cubicBezTo>
                  <a:pt x="-15500" y="575585"/>
                  <a:pt x="5543" y="516862"/>
                  <a:pt x="0" y="361022"/>
                </a:cubicBezTo>
                <a:cubicBezTo>
                  <a:pt x="-5543" y="205182"/>
                  <a:pt x="-5897" y="149106"/>
                  <a:pt x="0" y="0"/>
                </a:cubicBezTo>
                <a:close/>
              </a:path>
            </a:pathLst>
          </a:custGeom>
          <a:solidFill>
            <a:srgbClr val="FF9393"/>
          </a:solidFill>
          <a:ln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sd="15045338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Calibri" panose="020F0502020204030204" pitchFamily="34" charset="0"/>
              </a:rPr>
              <a:t>سالب</a:t>
            </a:r>
            <a:endParaRPr kumimoji="0" lang="ar-SA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4" name="صورة 13">
            <a:extLst>
              <a:ext uri="{FF2B5EF4-FFF2-40B4-BE49-F238E27FC236}">
                <a16:creationId xmlns:a16="http://schemas.microsoft.com/office/drawing/2014/main" id="{E222EA4C-A8E3-EDEB-E1F1-CDBF303AED65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28" b="15817"/>
          <a:stretch/>
        </p:blipFill>
        <p:spPr>
          <a:xfrm>
            <a:off x="3798206" y="3592755"/>
            <a:ext cx="4595587" cy="1833531"/>
          </a:xfrm>
          <a:prstGeom prst="rect">
            <a:avLst/>
          </a:prstGeom>
        </p:spPr>
      </p:pic>
      <p:sp>
        <p:nvSpPr>
          <p:cNvPr id="6" name="مربع نص 5">
            <a:extLst>
              <a:ext uri="{FF2B5EF4-FFF2-40B4-BE49-F238E27FC236}">
                <a16:creationId xmlns:a16="http://schemas.microsoft.com/office/drawing/2014/main" id="{60109221-4817-9EB2-67D0-CFDE00191755}"/>
              </a:ext>
            </a:extLst>
          </p:cNvPr>
          <p:cNvSpPr txBox="1"/>
          <p:nvPr/>
        </p:nvSpPr>
        <p:spPr>
          <a:xfrm>
            <a:off x="5069579" y="5286493"/>
            <a:ext cx="1834409" cy="707886"/>
          </a:xfrm>
          <a:custGeom>
            <a:avLst/>
            <a:gdLst>
              <a:gd name="connsiteX0" fmla="*/ 0 w 1834409"/>
              <a:gd name="connsiteY0" fmla="*/ 0 h 707886"/>
              <a:gd name="connsiteX1" fmla="*/ 574781 w 1834409"/>
              <a:gd name="connsiteY1" fmla="*/ 0 h 707886"/>
              <a:gd name="connsiteX2" fmla="*/ 1131219 w 1834409"/>
              <a:gd name="connsiteY2" fmla="*/ 0 h 707886"/>
              <a:gd name="connsiteX3" fmla="*/ 1834409 w 1834409"/>
              <a:gd name="connsiteY3" fmla="*/ 0 h 707886"/>
              <a:gd name="connsiteX4" fmla="*/ 1834409 w 1834409"/>
              <a:gd name="connsiteY4" fmla="*/ 346864 h 707886"/>
              <a:gd name="connsiteX5" fmla="*/ 1834409 w 1834409"/>
              <a:gd name="connsiteY5" fmla="*/ 707886 h 707886"/>
              <a:gd name="connsiteX6" fmla="*/ 1186251 w 1834409"/>
              <a:gd name="connsiteY6" fmla="*/ 707886 h 707886"/>
              <a:gd name="connsiteX7" fmla="*/ 538093 w 1834409"/>
              <a:gd name="connsiteY7" fmla="*/ 707886 h 707886"/>
              <a:gd name="connsiteX8" fmla="*/ 0 w 1834409"/>
              <a:gd name="connsiteY8" fmla="*/ 707886 h 707886"/>
              <a:gd name="connsiteX9" fmla="*/ 0 w 1834409"/>
              <a:gd name="connsiteY9" fmla="*/ 339785 h 707886"/>
              <a:gd name="connsiteX10" fmla="*/ 0 w 1834409"/>
              <a:gd name="connsiteY10" fmla="*/ 0 h 707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834409" h="707886" fill="none" extrusionOk="0">
                <a:moveTo>
                  <a:pt x="0" y="0"/>
                </a:moveTo>
                <a:cubicBezTo>
                  <a:pt x="140904" y="27050"/>
                  <a:pt x="375976" y="6174"/>
                  <a:pt x="574781" y="0"/>
                </a:cubicBezTo>
                <a:cubicBezTo>
                  <a:pt x="773586" y="-6174"/>
                  <a:pt x="903596" y="-18817"/>
                  <a:pt x="1131219" y="0"/>
                </a:cubicBezTo>
                <a:cubicBezTo>
                  <a:pt x="1358842" y="18817"/>
                  <a:pt x="1688709" y="25421"/>
                  <a:pt x="1834409" y="0"/>
                </a:cubicBezTo>
                <a:cubicBezTo>
                  <a:pt x="1839468" y="121700"/>
                  <a:pt x="1826508" y="173833"/>
                  <a:pt x="1834409" y="346864"/>
                </a:cubicBezTo>
                <a:cubicBezTo>
                  <a:pt x="1842310" y="519895"/>
                  <a:pt x="1821686" y="623501"/>
                  <a:pt x="1834409" y="707886"/>
                </a:cubicBezTo>
                <a:cubicBezTo>
                  <a:pt x="1591738" y="710883"/>
                  <a:pt x="1365523" y="705213"/>
                  <a:pt x="1186251" y="707886"/>
                </a:cubicBezTo>
                <a:cubicBezTo>
                  <a:pt x="1006979" y="710559"/>
                  <a:pt x="801755" y="698492"/>
                  <a:pt x="538093" y="707886"/>
                </a:cubicBezTo>
                <a:cubicBezTo>
                  <a:pt x="274431" y="717280"/>
                  <a:pt x="192460" y="681892"/>
                  <a:pt x="0" y="707886"/>
                </a:cubicBezTo>
                <a:cubicBezTo>
                  <a:pt x="-3346" y="625170"/>
                  <a:pt x="-4126" y="489452"/>
                  <a:pt x="0" y="339785"/>
                </a:cubicBezTo>
                <a:cubicBezTo>
                  <a:pt x="4126" y="190118"/>
                  <a:pt x="-360" y="122640"/>
                  <a:pt x="0" y="0"/>
                </a:cubicBezTo>
                <a:close/>
              </a:path>
              <a:path w="1834409" h="707886" stroke="0" extrusionOk="0">
                <a:moveTo>
                  <a:pt x="0" y="0"/>
                </a:moveTo>
                <a:cubicBezTo>
                  <a:pt x="249208" y="12369"/>
                  <a:pt x="312866" y="22424"/>
                  <a:pt x="593126" y="0"/>
                </a:cubicBezTo>
                <a:cubicBezTo>
                  <a:pt x="873386" y="-22424"/>
                  <a:pt x="1031084" y="-17845"/>
                  <a:pt x="1149563" y="0"/>
                </a:cubicBezTo>
                <a:cubicBezTo>
                  <a:pt x="1268042" y="17845"/>
                  <a:pt x="1521310" y="-6041"/>
                  <a:pt x="1834409" y="0"/>
                </a:cubicBezTo>
                <a:cubicBezTo>
                  <a:pt x="1822116" y="87551"/>
                  <a:pt x="1829712" y="261171"/>
                  <a:pt x="1834409" y="346864"/>
                </a:cubicBezTo>
                <a:cubicBezTo>
                  <a:pt x="1839106" y="432557"/>
                  <a:pt x="1835777" y="550092"/>
                  <a:pt x="1834409" y="707886"/>
                </a:cubicBezTo>
                <a:cubicBezTo>
                  <a:pt x="1612986" y="716219"/>
                  <a:pt x="1458071" y="713429"/>
                  <a:pt x="1186251" y="707886"/>
                </a:cubicBezTo>
                <a:cubicBezTo>
                  <a:pt x="914431" y="702343"/>
                  <a:pt x="830264" y="701431"/>
                  <a:pt x="574781" y="707886"/>
                </a:cubicBezTo>
                <a:cubicBezTo>
                  <a:pt x="319298" y="714342"/>
                  <a:pt x="271545" y="715475"/>
                  <a:pt x="0" y="707886"/>
                </a:cubicBezTo>
                <a:cubicBezTo>
                  <a:pt x="-15500" y="575585"/>
                  <a:pt x="5543" y="516862"/>
                  <a:pt x="0" y="361022"/>
                </a:cubicBezTo>
                <a:cubicBezTo>
                  <a:pt x="-5543" y="205182"/>
                  <a:pt x="-5897" y="149106"/>
                  <a:pt x="0" y="0"/>
                </a:cubicBez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  <a:ln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sd="15045338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Calibri" panose="020F0502020204030204" pitchFamily="34" charset="0"/>
              </a:rPr>
              <a:t>موجب</a:t>
            </a:r>
            <a:endParaRPr kumimoji="0" lang="ar-SA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مستطيل 2">
            <a:extLst>
              <a:ext uri="{FF2B5EF4-FFF2-40B4-BE49-F238E27FC236}">
                <a16:creationId xmlns:a16="http://schemas.microsoft.com/office/drawing/2014/main" id="{74BE3B8A-A029-AD26-80EC-5220595706ED}"/>
              </a:ext>
            </a:extLst>
          </p:cNvPr>
          <p:cNvSpPr/>
          <p:nvPr/>
        </p:nvSpPr>
        <p:spPr>
          <a:xfrm>
            <a:off x="547468" y="3313355"/>
            <a:ext cx="1033906" cy="63886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cxnSp>
        <p:nvCxnSpPr>
          <p:cNvPr id="10" name="رابط مستقيم 9">
            <a:extLst>
              <a:ext uri="{FF2B5EF4-FFF2-40B4-BE49-F238E27FC236}">
                <a16:creationId xmlns:a16="http://schemas.microsoft.com/office/drawing/2014/main" id="{3350C454-49FA-8AF8-4843-5390FD005F94}"/>
              </a:ext>
            </a:extLst>
          </p:cNvPr>
          <p:cNvCxnSpPr/>
          <p:nvPr/>
        </p:nvCxnSpPr>
        <p:spPr>
          <a:xfrm>
            <a:off x="8232429" y="3065034"/>
            <a:ext cx="0" cy="2156908"/>
          </a:xfrm>
          <a:prstGeom prst="line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رابط مستقيم 10">
            <a:extLst>
              <a:ext uri="{FF2B5EF4-FFF2-40B4-BE49-F238E27FC236}">
                <a16:creationId xmlns:a16="http://schemas.microsoft.com/office/drawing/2014/main" id="{27D5A795-5B41-0685-9A61-5C14BC5626F9}"/>
              </a:ext>
            </a:extLst>
          </p:cNvPr>
          <p:cNvCxnSpPr/>
          <p:nvPr/>
        </p:nvCxnSpPr>
        <p:spPr>
          <a:xfrm>
            <a:off x="3984951" y="3065034"/>
            <a:ext cx="0" cy="2156908"/>
          </a:xfrm>
          <a:prstGeom prst="line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77202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6" presetClass="entr" presetSubtype="21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75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2.59259E-6 L -0.25938 0.29861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969" y="149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65 0.00347 L 0.24896 0.30741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66" y="15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3.7037E-6 L -0.00053 0.06366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31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 animBg="1"/>
      <p:bldP spid="9" grpId="1" animBg="1"/>
      <p:bldP spid="5" grpId="0" animBg="1"/>
      <p:bldP spid="5" grpId="1" animBg="1"/>
      <p:bldP spid="6" grpId="0" animBg="1"/>
      <p:bldP spid="6" grpId="1" animBg="1"/>
      <p:bldP spid="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رسم 6" descr="شبكه بدوائر صغيره">
            <a:extLst>
              <a:ext uri="{FF2B5EF4-FFF2-40B4-BE49-F238E27FC236}">
                <a16:creationId xmlns:a16="http://schemas.microsoft.com/office/drawing/2014/main" id="{E5D65CC9-4483-E6DB-0B84-154C50E2E14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1765" b="16684"/>
          <a:stretch/>
        </p:blipFill>
        <p:spPr>
          <a:xfrm>
            <a:off x="10989085" y="-511371"/>
            <a:ext cx="1537598" cy="1961030"/>
          </a:xfrm>
          <a:prstGeom prst="rect">
            <a:avLst/>
          </a:prstGeom>
        </p:spPr>
      </p:pic>
      <p:pic>
        <p:nvPicPr>
          <p:cNvPr id="17" name="رسم 16" descr="شكل ركن عضوي">
            <a:extLst>
              <a:ext uri="{FF2B5EF4-FFF2-40B4-BE49-F238E27FC236}">
                <a16:creationId xmlns:a16="http://schemas.microsoft.com/office/drawing/2014/main" id="{844630ED-D591-A489-630C-782CF27190E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b="36863"/>
          <a:stretch/>
        </p:blipFill>
        <p:spPr>
          <a:xfrm rot="16200000">
            <a:off x="435227" y="5166735"/>
            <a:ext cx="1246317" cy="2061880"/>
          </a:xfrm>
          <a:prstGeom prst="rect">
            <a:avLst/>
          </a:prstGeom>
        </p:spPr>
      </p:pic>
      <p:pic>
        <p:nvPicPr>
          <p:cNvPr id="19" name="رسم 18" descr="دوائر مزخرفه">
            <a:extLst>
              <a:ext uri="{FF2B5EF4-FFF2-40B4-BE49-F238E27FC236}">
                <a16:creationId xmlns:a16="http://schemas.microsoft.com/office/drawing/2014/main" id="{EB763C80-47BB-C3A7-4B3E-4B35A13A951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20366" t="20806" r="18816" b="23207"/>
          <a:stretch/>
        </p:blipFill>
        <p:spPr>
          <a:xfrm>
            <a:off x="803910" y="6449297"/>
            <a:ext cx="382345" cy="351980"/>
          </a:xfrm>
          <a:prstGeom prst="rect">
            <a:avLst/>
          </a:prstGeom>
        </p:spPr>
      </p:pic>
      <p:pic>
        <p:nvPicPr>
          <p:cNvPr id="21" name="صورة 20">
            <a:extLst>
              <a:ext uri="{FF2B5EF4-FFF2-40B4-BE49-F238E27FC236}">
                <a16:creationId xmlns:a16="http://schemas.microsoft.com/office/drawing/2014/main" id="{D1D1D37F-C700-ADFF-B37F-0D739897F39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5039" y="5819065"/>
            <a:ext cx="1403925" cy="962608"/>
          </a:xfrm>
          <a:prstGeom prst="rect">
            <a:avLst/>
          </a:prstGeom>
        </p:spPr>
      </p:pic>
      <p:sp>
        <p:nvSpPr>
          <p:cNvPr id="27" name="مستطيل 26">
            <a:extLst>
              <a:ext uri="{FF2B5EF4-FFF2-40B4-BE49-F238E27FC236}">
                <a16:creationId xmlns:a16="http://schemas.microsoft.com/office/drawing/2014/main" id="{5C6848AD-E49F-6267-EC57-CBB7500D2FB3}"/>
              </a:ext>
            </a:extLst>
          </p:cNvPr>
          <p:cNvSpPr/>
          <p:nvPr/>
        </p:nvSpPr>
        <p:spPr>
          <a:xfrm>
            <a:off x="27442" y="56722"/>
            <a:ext cx="12092840" cy="6764111"/>
          </a:xfrm>
          <a:custGeom>
            <a:avLst/>
            <a:gdLst>
              <a:gd name="connsiteX0" fmla="*/ 0 w 12092840"/>
              <a:gd name="connsiteY0" fmla="*/ 0 h 6764111"/>
              <a:gd name="connsiteX1" fmla="*/ 309039 w 12092840"/>
              <a:gd name="connsiteY1" fmla="*/ 0 h 6764111"/>
              <a:gd name="connsiteX2" fmla="*/ 739007 w 12092840"/>
              <a:gd name="connsiteY2" fmla="*/ 0 h 6764111"/>
              <a:gd name="connsiteX3" fmla="*/ 1289903 w 12092840"/>
              <a:gd name="connsiteY3" fmla="*/ 0 h 6764111"/>
              <a:gd name="connsiteX4" fmla="*/ 1719871 w 12092840"/>
              <a:gd name="connsiteY4" fmla="*/ 0 h 6764111"/>
              <a:gd name="connsiteX5" fmla="*/ 2149838 w 12092840"/>
              <a:gd name="connsiteY5" fmla="*/ 0 h 6764111"/>
              <a:gd name="connsiteX6" fmla="*/ 3063519 w 12092840"/>
              <a:gd name="connsiteY6" fmla="*/ 0 h 6764111"/>
              <a:gd name="connsiteX7" fmla="*/ 3614416 w 12092840"/>
              <a:gd name="connsiteY7" fmla="*/ 0 h 6764111"/>
              <a:gd name="connsiteX8" fmla="*/ 4044383 w 12092840"/>
              <a:gd name="connsiteY8" fmla="*/ 0 h 6764111"/>
              <a:gd name="connsiteX9" fmla="*/ 4353422 w 12092840"/>
              <a:gd name="connsiteY9" fmla="*/ 0 h 6764111"/>
              <a:gd name="connsiteX10" fmla="*/ 5025247 w 12092840"/>
              <a:gd name="connsiteY10" fmla="*/ 0 h 6764111"/>
              <a:gd name="connsiteX11" fmla="*/ 5455214 w 12092840"/>
              <a:gd name="connsiteY11" fmla="*/ 0 h 6764111"/>
              <a:gd name="connsiteX12" fmla="*/ 6006111 w 12092840"/>
              <a:gd name="connsiteY12" fmla="*/ 0 h 6764111"/>
              <a:gd name="connsiteX13" fmla="*/ 6315150 w 12092840"/>
              <a:gd name="connsiteY13" fmla="*/ 0 h 6764111"/>
              <a:gd name="connsiteX14" fmla="*/ 7228831 w 12092840"/>
              <a:gd name="connsiteY14" fmla="*/ 0 h 6764111"/>
              <a:gd name="connsiteX15" fmla="*/ 7537870 w 12092840"/>
              <a:gd name="connsiteY15" fmla="*/ 0 h 6764111"/>
              <a:gd name="connsiteX16" fmla="*/ 7967838 w 12092840"/>
              <a:gd name="connsiteY16" fmla="*/ 0 h 6764111"/>
              <a:gd name="connsiteX17" fmla="*/ 8276877 w 12092840"/>
              <a:gd name="connsiteY17" fmla="*/ 0 h 6764111"/>
              <a:gd name="connsiteX18" fmla="*/ 9190558 w 12092840"/>
              <a:gd name="connsiteY18" fmla="*/ 0 h 6764111"/>
              <a:gd name="connsiteX19" fmla="*/ 9499598 w 12092840"/>
              <a:gd name="connsiteY19" fmla="*/ 0 h 6764111"/>
              <a:gd name="connsiteX20" fmla="*/ 9808637 w 12092840"/>
              <a:gd name="connsiteY20" fmla="*/ 0 h 6764111"/>
              <a:gd name="connsiteX21" fmla="*/ 10359533 w 12092840"/>
              <a:gd name="connsiteY21" fmla="*/ 0 h 6764111"/>
              <a:gd name="connsiteX22" fmla="*/ 10668572 w 12092840"/>
              <a:gd name="connsiteY22" fmla="*/ 0 h 6764111"/>
              <a:gd name="connsiteX23" fmla="*/ 10977611 w 12092840"/>
              <a:gd name="connsiteY23" fmla="*/ 0 h 6764111"/>
              <a:gd name="connsiteX24" fmla="*/ 11286651 w 12092840"/>
              <a:gd name="connsiteY24" fmla="*/ 0 h 6764111"/>
              <a:gd name="connsiteX25" fmla="*/ 12092840 w 12092840"/>
              <a:gd name="connsiteY25" fmla="*/ 0 h 6764111"/>
              <a:gd name="connsiteX26" fmla="*/ 12092840 w 12092840"/>
              <a:gd name="connsiteY26" fmla="*/ 676411 h 6764111"/>
              <a:gd name="connsiteX27" fmla="*/ 12092840 w 12092840"/>
              <a:gd name="connsiteY27" fmla="*/ 1285181 h 6764111"/>
              <a:gd name="connsiteX28" fmla="*/ 12092840 w 12092840"/>
              <a:gd name="connsiteY28" fmla="*/ 1826310 h 6764111"/>
              <a:gd name="connsiteX29" fmla="*/ 12092840 w 12092840"/>
              <a:gd name="connsiteY29" fmla="*/ 2299798 h 6764111"/>
              <a:gd name="connsiteX30" fmla="*/ 12092840 w 12092840"/>
              <a:gd name="connsiteY30" fmla="*/ 2840927 h 6764111"/>
              <a:gd name="connsiteX31" fmla="*/ 12092840 w 12092840"/>
              <a:gd name="connsiteY31" fmla="*/ 3517338 h 6764111"/>
              <a:gd name="connsiteX32" fmla="*/ 12092840 w 12092840"/>
              <a:gd name="connsiteY32" fmla="*/ 4329031 h 6764111"/>
              <a:gd name="connsiteX33" fmla="*/ 12092840 w 12092840"/>
              <a:gd name="connsiteY33" fmla="*/ 5005442 h 6764111"/>
              <a:gd name="connsiteX34" fmla="*/ 12092840 w 12092840"/>
              <a:gd name="connsiteY34" fmla="*/ 5749494 h 6764111"/>
              <a:gd name="connsiteX35" fmla="*/ 12092840 w 12092840"/>
              <a:gd name="connsiteY35" fmla="*/ 6764111 h 6764111"/>
              <a:gd name="connsiteX36" fmla="*/ 11783801 w 12092840"/>
              <a:gd name="connsiteY36" fmla="*/ 6764111 h 6764111"/>
              <a:gd name="connsiteX37" fmla="*/ 11474762 w 12092840"/>
              <a:gd name="connsiteY37" fmla="*/ 6764111 h 6764111"/>
              <a:gd name="connsiteX38" fmla="*/ 10923865 w 12092840"/>
              <a:gd name="connsiteY38" fmla="*/ 6764111 h 6764111"/>
              <a:gd name="connsiteX39" fmla="*/ 10131113 w 12092840"/>
              <a:gd name="connsiteY39" fmla="*/ 6764111 h 6764111"/>
              <a:gd name="connsiteX40" fmla="*/ 9459288 w 12092840"/>
              <a:gd name="connsiteY40" fmla="*/ 6764111 h 6764111"/>
              <a:gd name="connsiteX41" fmla="*/ 9150249 w 12092840"/>
              <a:gd name="connsiteY41" fmla="*/ 6764111 h 6764111"/>
              <a:gd name="connsiteX42" fmla="*/ 8720281 w 12092840"/>
              <a:gd name="connsiteY42" fmla="*/ 6764111 h 6764111"/>
              <a:gd name="connsiteX43" fmla="*/ 7927528 w 12092840"/>
              <a:gd name="connsiteY43" fmla="*/ 6764111 h 6764111"/>
              <a:gd name="connsiteX44" fmla="*/ 7497561 w 12092840"/>
              <a:gd name="connsiteY44" fmla="*/ 6764111 h 6764111"/>
              <a:gd name="connsiteX45" fmla="*/ 6704808 w 12092840"/>
              <a:gd name="connsiteY45" fmla="*/ 6764111 h 6764111"/>
              <a:gd name="connsiteX46" fmla="*/ 6153912 w 12092840"/>
              <a:gd name="connsiteY46" fmla="*/ 6764111 h 6764111"/>
              <a:gd name="connsiteX47" fmla="*/ 5723944 w 12092840"/>
              <a:gd name="connsiteY47" fmla="*/ 6764111 h 6764111"/>
              <a:gd name="connsiteX48" fmla="*/ 5173048 w 12092840"/>
              <a:gd name="connsiteY48" fmla="*/ 6764111 h 6764111"/>
              <a:gd name="connsiteX49" fmla="*/ 4501224 w 12092840"/>
              <a:gd name="connsiteY49" fmla="*/ 6764111 h 6764111"/>
              <a:gd name="connsiteX50" fmla="*/ 3587543 w 12092840"/>
              <a:gd name="connsiteY50" fmla="*/ 6764111 h 6764111"/>
              <a:gd name="connsiteX51" fmla="*/ 3157575 w 12092840"/>
              <a:gd name="connsiteY51" fmla="*/ 6764111 h 6764111"/>
              <a:gd name="connsiteX52" fmla="*/ 2364822 w 12092840"/>
              <a:gd name="connsiteY52" fmla="*/ 6764111 h 6764111"/>
              <a:gd name="connsiteX53" fmla="*/ 1451141 w 12092840"/>
              <a:gd name="connsiteY53" fmla="*/ 6764111 h 6764111"/>
              <a:gd name="connsiteX54" fmla="*/ 900245 w 12092840"/>
              <a:gd name="connsiteY54" fmla="*/ 6764111 h 6764111"/>
              <a:gd name="connsiteX55" fmla="*/ 0 w 12092840"/>
              <a:gd name="connsiteY55" fmla="*/ 6764111 h 6764111"/>
              <a:gd name="connsiteX56" fmla="*/ 0 w 12092840"/>
              <a:gd name="connsiteY56" fmla="*/ 6222982 h 6764111"/>
              <a:gd name="connsiteX57" fmla="*/ 0 w 12092840"/>
              <a:gd name="connsiteY57" fmla="*/ 5411289 h 6764111"/>
              <a:gd name="connsiteX58" fmla="*/ 0 w 12092840"/>
              <a:gd name="connsiteY58" fmla="*/ 4667237 h 6764111"/>
              <a:gd name="connsiteX59" fmla="*/ 0 w 12092840"/>
              <a:gd name="connsiteY59" fmla="*/ 3923184 h 6764111"/>
              <a:gd name="connsiteX60" fmla="*/ 0 w 12092840"/>
              <a:gd name="connsiteY60" fmla="*/ 3111491 h 6764111"/>
              <a:gd name="connsiteX61" fmla="*/ 0 w 12092840"/>
              <a:gd name="connsiteY61" fmla="*/ 2502721 h 6764111"/>
              <a:gd name="connsiteX62" fmla="*/ 0 w 12092840"/>
              <a:gd name="connsiteY62" fmla="*/ 1758669 h 6764111"/>
              <a:gd name="connsiteX63" fmla="*/ 0 w 12092840"/>
              <a:gd name="connsiteY63" fmla="*/ 1082258 h 6764111"/>
              <a:gd name="connsiteX64" fmla="*/ 0 w 12092840"/>
              <a:gd name="connsiteY64" fmla="*/ 608770 h 6764111"/>
              <a:gd name="connsiteX65" fmla="*/ 0 w 12092840"/>
              <a:gd name="connsiteY65" fmla="*/ 0 h 6764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2092840" h="6764111" extrusionOk="0">
                <a:moveTo>
                  <a:pt x="0" y="0"/>
                </a:moveTo>
                <a:cubicBezTo>
                  <a:pt x="98240" y="7157"/>
                  <a:pt x="223898" y="13121"/>
                  <a:pt x="309039" y="0"/>
                </a:cubicBezTo>
                <a:cubicBezTo>
                  <a:pt x="394180" y="-13121"/>
                  <a:pt x="636879" y="-15751"/>
                  <a:pt x="739007" y="0"/>
                </a:cubicBezTo>
                <a:cubicBezTo>
                  <a:pt x="841135" y="15751"/>
                  <a:pt x="1110180" y="-2899"/>
                  <a:pt x="1289903" y="0"/>
                </a:cubicBezTo>
                <a:cubicBezTo>
                  <a:pt x="1469626" y="2899"/>
                  <a:pt x="1592716" y="-20574"/>
                  <a:pt x="1719871" y="0"/>
                </a:cubicBezTo>
                <a:cubicBezTo>
                  <a:pt x="1847026" y="20574"/>
                  <a:pt x="1977600" y="16038"/>
                  <a:pt x="2149838" y="0"/>
                </a:cubicBezTo>
                <a:cubicBezTo>
                  <a:pt x="2322076" y="-16038"/>
                  <a:pt x="2607758" y="11371"/>
                  <a:pt x="3063519" y="0"/>
                </a:cubicBezTo>
                <a:cubicBezTo>
                  <a:pt x="3519280" y="-11371"/>
                  <a:pt x="3437034" y="807"/>
                  <a:pt x="3614416" y="0"/>
                </a:cubicBezTo>
                <a:cubicBezTo>
                  <a:pt x="3791798" y="-807"/>
                  <a:pt x="3834832" y="-6870"/>
                  <a:pt x="4044383" y="0"/>
                </a:cubicBezTo>
                <a:cubicBezTo>
                  <a:pt x="4253934" y="6870"/>
                  <a:pt x="4262039" y="-14979"/>
                  <a:pt x="4353422" y="0"/>
                </a:cubicBezTo>
                <a:cubicBezTo>
                  <a:pt x="4444805" y="14979"/>
                  <a:pt x="4805751" y="-13590"/>
                  <a:pt x="5025247" y="0"/>
                </a:cubicBezTo>
                <a:cubicBezTo>
                  <a:pt x="5244744" y="13590"/>
                  <a:pt x="5300502" y="-7522"/>
                  <a:pt x="5455214" y="0"/>
                </a:cubicBezTo>
                <a:cubicBezTo>
                  <a:pt x="5609926" y="7522"/>
                  <a:pt x="5821281" y="19664"/>
                  <a:pt x="6006111" y="0"/>
                </a:cubicBezTo>
                <a:cubicBezTo>
                  <a:pt x="6190941" y="-19664"/>
                  <a:pt x="6206537" y="-2094"/>
                  <a:pt x="6315150" y="0"/>
                </a:cubicBezTo>
                <a:cubicBezTo>
                  <a:pt x="6423763" y="2094"/>
                  <a:pt x="6851071" y="15318"/>
                  <a:pt x="7228831" y="0"/>
                </a:cubicBezTo>
                <a:cubicBezTo>
                  <a:pt x="7606591" y="-15318"/>
                  <a:pt x="7472482" y="2756"/>
                  <a:pt x="7537870" y="0"/>
                </a:cubicBezTo>
                <a:cubicBezTo>
                  <a:pt x="7603258" y="-2756"/>
                  <a:pt x="7880271" y="-14390"/>
                  <a:pt x="7967838" y="0"/>
                </a:cubicBezTo>
                <a:cubicBezTo>
                  <a:pt x="8055405" y="14390"/>
                  <a:pt x="8143434" y="980"/>
                  <a:pt x="8276877" y="0"/>
                </a:cubicBezTo>
                <a:cubicBezTo>
                  <a:pt x="8410320" y="-980"/>
                  <a:pt x="8893524" y="-15717"/>
                  <a:pt x="9190558" y="0"/>
                </a:cubicBezTo>
                <a:cubicBezTo>
                  <a:pt x="9487592" y="15717"/>
                  <a:pt x="9418695" y="-7974"/>
                  <a:pt x="9499598" y="0"/>
                </a:cubicBezTo>
                <a:cubicBezTo>
                  <a:pt x="9580501" y="7974"/>
                  <a:pt x="9705056" y="-11897"/>
                  <a:pt x="9808637" y="0"/>
                </a:cubicBezTo>
                <a:cubicBezTo>
                  <a:pt x="9912218" y="11897"/>
                  <a:pt x="10196248" y="25609"/>
                  <a:pt x="10359533" y="0"/>
                </a:cubicBezTo>
                <a:cubicBezTo>
                  <a:pt x="10522818" y="-25609"/>
                  <a:pt x="10565407" y="7492"/>
                  <a:pt x="10668572" y="0"/>
                </a:cubicBezTo>
                <a:cubicBezTo>
                  <a:pt x="10771737" y="-7492"/>
                  <a:pt x="10881796" y="6174"/>
                  <a:pt x="10977611" y="0"/>
                </a:cubicBezTo>
                <a:cubicBezTo>
                  <a:pt x="11073426" y="-6174"/>
                  <a:pt x="11200583" y="7084"/>
                  <a:pt x="11286651" y="0"/>
                </a:cubicBezTo>
                <a:cubicBezTo>
                  <a:pt x="11372719" y="-7084"/>
                  <a:pt x="11778643" y="17386"/>
                  <a:pt x="12092840" y="0"/>
                </a:cubicBezTo>
                <a:cubicBezTo>
                  <a:pt x="12105488" y="179148"/>
                  <a:pt x="12086623" y="350079"/>
                  <a:pt x="12092840" y="676411"/>
                </a:cubicBezTo>
                <a:cubicBezTo>
                  <a:pt x="12099057" y="1002743"/>
                  <a:pt x="12109762" y="1075399"/>
                  <a:pt x="12092840" y="1285181"/>
                </a:cubicBezTo>
                <a:cubicBezTo>
                  <a:pt x="12075919" y="1494963"/>
                  <a:pt x="12082772" y="1590028"/>
                  <a:pt x="12092840" y="1826310"/>
                </a:cubicBezTo>
                <a:cubicBezTo>
                  <a:pt x="12102908" y="2062592"/>
                  <a:pt x="12075577" y="2163405"/>
                  <a:pt x="12092840" y="2299798"/>
                </a:cubicBezTo>
                <a:cubicBezTo>
                  <a:pt x="12110103" y="2436191"/>
                  <a:pt x="12115114" y="2706630"/>
                  <a:pt x="12092840" y="2840927"/>
                </a:cubicBezTo>
                <a:cubicBezTo>
                  <a:pt x="12070566" y="2975224"/>
                  <a:pt x="12118502" y="3340949"/>
                  <a:pt x="12092840" y="3517338"/>
                </a:cubicBezTo>
                <a:cubicBezTo>
                  <a:pt x="12067178" y="3693727"/>
                  <a:pt x="12110263" y="4046013"/>
                  <a:pt x="12092840" y="4329031"/>
                </a:cubicBezTo>
                <a:cubicBezTo>
                  <a:pt x="12075417" y="4612049"/>
                  <a:pt x="12119268" y="4746682"/>
                  <a:pt x="12092840" y="5005442"/>
                </a:cubicBezTo>
                <a:cubicBezTo>
                  <a:pt x="12066412" y="5264202"/>
                  <a:pt x="12092416" y="5496038"/>
                  <a:pt x="12092840" y="5749494"/>
                </a:cubicBezTo>
                <a:cubicBezTo>
                  <a:pt x="12093264" y="6002950"/>
                  <a:pt x="12093228" y="6333708"/>
                  <a:pt x="12092840" y="6764111"/>
                </a:cubicBezTo>
                <a:cubicBezTo>
                  <a:pt x="11986555" y="6773226"/>
                  <a:pt x="11851206" y="6764333"/>
                  <a:pt x="11783801" y="6764111"/>
                </a:cubicBezTo>
                <a:cubicBezTo>
                  <a:pt x="11716396" y="6763889"/>
                  <a:pt x="11555283" y="6763414"/>
                  <a:pt x="11474762" y="6764111"/>
                </a:cubicBezTo>
                <a:cubicBezTo>
                  <a:pt x="11394241" y="6764808"/>
                  <a:pt x="11195040" y="6744138"/>
                  <a:pt x="10923865" y="6764111"/>
                </a:cubicBezTo>
                <a:cubicBezTo>
                  <a:pt x="10652690" y="6784084"/>
                  <a:pt x="10425381" y="6802355"/>
                  <a:pt x="10131113" y="6764111"/>
                </a:cubicBezTo>
                <a:cubicBezTo>
                  <a:pt x="9836845" y="6725867"/>
                  <a:pt x="9680032" y="6735105"/>
                  <a:pt x="9459288" y="6764111"/>
                </a:cubicBezTo>
                <a:cubicBezTo>
                  <a:pt x="9238545" y="6793117"/>
                  <a:pt x="9300635" y="6768776"/>
                  <a:pt x="9150249" y="6764111"/>
                </a:cubicBezTo>
                <a:cubicBezTo>
                  <a:pt x="8999863" y="6759446"/>
                  <a:pt x="8932424" y="6743315"/>
                  <a:pt x="8720281" y="6764111"/>
                </a:cubicBezTo>
                <a:cubicBezTo>
                  <a:pt x="8508138" y="6784907"/>
                  <a:pt x="8247073" y="6734622"/>
                  <a:pt x="7927528" y="6764111"/>
                </a:cubicBezTo>
                <a:cubicBezTo>
                  <a:pt x="7607983" y="6793600"/>
                  <a:pt x="7695595" y="6765490"/>
                  <a:pt x="7497561" y="6764111"/>
                </a:cubicBezTo>
                <a:cubicBezTo>
                  <a:pt x="7299527" y="6762732"/>
                  <a:pt x="7006520" y="6767371"/>
                  <a:pt x="6704808" y="6764111"/>
                </a:cubicBezTo>
                <a:cubicBezTo>
                  <a:pt x="6403096" y="6760851"/>
                  <a:pt x="6366899" y="6771424"/>
                  <a:pt x="6153912" y="6764111"/>
                </a:cubicBezTo>
                <a:cubicBezTo>
                  <a:pt x="5940925" y="6756798"/>
                  <a:pt x="5819207" y="6755596"/>
                  <a:pt x="5723944" y="6764111"/>
                </a:cubicBezTo>
                <a:cubicBezTo>
                  <a:pt x="5628681" y="6772626"/>
                  <a:pt x="5362092" y="6777836"/>
                  <a:pt x="5173048" y="6764111"/>
                </a:cubicBezTo>
                <a:cubicBezTo>
                  <a:pt x="4984004" y="6750386"/>
                  <a:pt x="4652970" y="6768389"/>
                  <a:pt x="4501224" y="6764111"/>
                </a:cubicBezTo>
                <a:cubicBezTo>
                  <a:pt x="4349478" y="6759833"/>
                  <a:pt x="3824494" y="6760359"/>
                  <a:pt x="3587543" y="6764111"/>
                </a:cubicBezTo>
                <a:cubicBezTo>
                  <a:pt x="3350592" y="6767863"/>
                  <a:pt x="3327489" y="6752404"/>
                  <a:pt x="3157575" y="6764111"/>
                </a:cubicBezTo>
                <a:cubicBezTo>
                  <a:pt x="2987661" y="6775818"/>
                  <a:pt x="2735624" y="6762458"/>
                  <a:pt x="2364822" y="6764111"/>
                </a:cubicBezTo>
                <a:cubicBezTo>
                  <a:pt x="1994020" y="6765764"/>
                  <a:pt x="1835141" y="6779627"/>
                  <a:pt x="1451141" y="6764111"/>
                </a:cubicBezTo>
                <a:cubicBezTo>
                  <a:pt x="1067141" y="6748595"/>
                  <a:pt x="1151537" y="6753058"/>
                  <a:pt x="900245" y="6764111"/>
                </a:cubicBezTo>
                <a:cubicBezTo>
                  <a:pt x="648953" y="6775164"/>
                  <a:pt x="230176" y="6802028"/>
                  <a:pt x="0" y="6764111"/>
                </a:cubicBezTo>
                <a:cubicBezTo>
                  <a:pt x="-10056" y="6591601"/>
                  <a:pt x="26598" y="6492396"/>
                  <a:pt x="0" y="6222982"/>
                </a:cubicBezTo>
                <a:cubicBezTo>
                  <a:pt x="-26598" y="5953568"/>
                  <a:pt x="-20038" y="5605635"/>
                  <a:pt x="0" y="5411289"/>
                </a:cubicBezTo>
                <a:cubicBezTo>
                  <a:pt x="20038" y="5216943"/>
                  <a:pt x="-8156" y="5003105"/>
                  <a:pt x="0" y="4667237"/>
                </a:cubicBezTo>
                <a:cubicBezTo>
                  <a:pt x="8156" y="4331369"/>
                  <a:pt x="-33222" y="4166181"/>
                  <a:pt x="0" y="3923184"/>
                </a:cubicBezTo>
                <a:cubicBezTo>
                  <a:pt x="33222" y="3680187"/>
                  <a:pt x="-36218" y="3351577"/>
                  <a:pt x="0" y="3111491"/>
                </a:cubicBezTo>
                <a:cubicBezTo>
                  <a:pt x="36218" y="2871405"/>
                  <a:pt x="21815" y="2742029"/>
                  <a:pt x="0" y="2502721"/>
                </a:cubicBezTo>
                <a:cubicBezTo>
                  <a:pt x="-21815" y="2263413"/>
                  <a:pt x="24938" y="1941461"/>
                  <a:pt x="0" y="1758669"/>
                </a:cubicBezTo>
                <a:cubicBezTo>
                  <a:pt x="-24938" y="1575877"/>
                  <a:pt x="-23313" y="1261119"/>
                  <a:pt x="0" y="1082258"/>
                </a:cubicBezTo>
                <a:cubicBezTo>
                  <a:pt x="23313" y="903397"/>
                  <a:pt x="1265" y="836818"/>
                  <a:pt x="0" y="608770"/>
                </a:cubicBezTo>
                <a:cubicBezTo>
                  <a:pt x="-1265" y="380722"/>
                  <a:pt x="-5672" y="294275"/>
                  <a:pt x="0" y="0"/>
                </a:cubicBezTo>
                <a:close/>
              </a:path>
            </a:pathLst>
          </a:custGeom>
          <a:noFill/>
          <a:ln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sd="1501846826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29" name="رسم 28" descr="دوائر مزخرفه">
            <a:extLst>
              <a:ext uri="{FF2B5EF4-FFF2-40B4-BE49-F238E27FC236}">
                <a16:creationId xmlns:a16="http://schemas.microsoft.com/office/drawing/2014/main" id="{D07618A8-5056-483A-BF1C-F087C37D506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20366" t="20806" r="18816" b="23207"/>
          <a:stretch/>
        </p:blipFill>
        <p:spPr>
          <a:xfrm>
            <a:off x="185692" y="6419526"/>
            <a:ext cx="382345" cy="351980"/>
          </a:xfrm>
          <a:prstGeom prst="rect">
            <a:avLst/>
          </a:prstGeom>
        </p:spPr>
      </p:pic>
      <p:pic>
        <p:nvPicPr>
          <p:cNvPr id="30" name="رسم 29" descr="دوائر مزخرفه">
            <a:extLst>
              <a:ext uri="{FF2B5EF4-FFF2-40B4-BE49-F238E27FC236}">
                <a16:creationId xmlns:a16="http://schemas.microsoft.com/office/drawing/2014/main" id="{71966ED3-284C-6E72-FAED-6777225CB49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20366" t="20806" r="18816" b="23207"/>
          <a:stretch/>
        </p:blipFill>
        <p:spPr>
          <a:xfrm>
            <a:off x="91502" y="5956195"/>
            <a:ext cx="382345" cy="351980"/>
          </a:xfrm>
          <a:prstGeom prst="rect">
            <a:avLst/>
          </a:prstGeom>
        </p:spPr>
      </p:pic>
      <p:pic>
        <p:nvPicPr>
          <p:cNvPr id="32" name="Picture 35" descr="Picture 35">
            <a:extLst>
              <a:ext uri="{FF2B5EF4-FFF2-40B4-BE49-F238E27FC236}">
                <a16:creationId xmlns:a16="http://schemas.microsoft.com/office/drawing/2014/main" id="{880D3864-1640-D8D3-1C8E-0E9E748E2CBC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rcRect l="25258" t="18968" r="24181" b="29679"/>
          <a:stretch/>
        </p:blipFill>
        <p:spPr>
          <a:xfrm>
            <a:off x="51084" y="86494"/>
            <a:ext cx="1033906" cy="1054450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C971B309-1627-8AFE-1221-B47A583211A5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01" b="15817"/>
          <a:stretch/>
        </p:blipFill>
        <p:spPr>
          <a:xfrm>
            <a:off x="5718062" y="2937919"/>
            <a:ext cx="2093049" cy="1443818"/>
          </a:xfrm>
          <a:prstGeom prst="rect">
            <a:avLst/>
          </a:prstGeom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0E601A0D-E29E-3CDF-71E2-E9D36A7B51AD}"/>
              </a:ext>
            </a:extLst>
          </p:cNvPr>
          <p:cNvSpPr/>
          <p:nvPr/>
        </p:nvSpPr>
        <p:spPr>
          <a:xfrm>
            <a:off x="8361578" y="990158"/>
            <a:ext cx="2889108" cy="637791"/>
          </a:xfrm>
          <a:custGeom>
            <a:avLst/>
            <a:gdLst>
              <a:gd name="connsiteX0" fmla="*/ 0 w 2889108"/>
              <a:gd name="connsiteY0" fmla="*/ 0 h 637791"/>
              <a:gd name="connsiteX1" fmla="*/ 2889108 w 2889108"/>
              <a:gd name="connsiteY1" fmla="*/ 0 h 637791"/>
              <a:gd name="connsiteX2" fmla="*/ 2889108 w 2889108"/>
              <a:gd name="connsiteY2" fmla="*/ 637791 h 637791"/>
              <a:gd name="connsiteX3" fmla="*/ 0 w 2889108"/>
              <a:gd name="connsiteY3" fmla="*/ 637791 h 637791"/>
              <a:gd name="connsiteX4" fmla="*/ 0 w 2889108"/>
              <a:gd name="connsiteY4" fmla="*/ 0 h 6377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89108" h="637791" fill="none" extrusionOk="0">
                <a:moveTo>
                  <a:pt x="0" y="0"/>
                </a:moveTo>
                <a:cubicBezTo>
                  <a:pt x="1248048" y="-2804"/>
                  <a:pt x="1699006" y="60695"/>
                  <a:pt x="2889108" y="0"/>
                </a:cubicBezTo>
                <a:cubicBezTo>
                  <a:pt x="2914796" y="170600"/>
                  <a:pt x="2931033" y="404468"/>
                  <a:pt x="2889108" y="637791"/>
                </a:cubicBezTo>
                <a:cubicBezTo>
                  <a:pt x="2463297" y="601798"/>
                  <a:pt x="845500" y="570535"/>
                  <a:pt x="0" y="637791"/>
                </a:cubicBezTo>
                <a:cubicBezTo>
                  <a:pt x="-43155" y="393489"/>
                  <a:pt x="43684" y="151247"/>
                  <a:pt x="0" y="0"/>
                </a:cubicBezTo>
                <a:close/>
              </a:path>
              <a:path w="2889108" h="637791" stroke="0" extrusionOk="0">
                <a:moveTo>
                  <a:pt x="0" y="0"/>
                </a:moveTo>
                <a:cubicBezTo>
                  <a:pt x="540879" y="-77793"/>
                  <a:pt x="2405118" y="102267"/>
                  <a:pt x="2889108" y="0"/>
                </a:cubicBezTo>
                <a:cubicBezTo>
                  <a:pt x="2902361" y="251936"/>
                  <a:pt x="2836082" y="362660"/>
                  <a:pt x="2889108" y="637791"/>
                </a:cubicBezTo>
                <a:cubicBezTo>
                  <a:pt x="2552504" y="806567"/>
                  <a:pt x="751624" y="618626"/>
                  <a:pt x="0" y="637791"/>
                </a:cubicBezTo>
                <a:cubicBezTo>
                  <a:pt x="-35546" y="429777"/>
                  <a:pt x="26719" y="283876"/>
                  <a:pt x="0" y="0"/>
                </a:cubicBezTo>
                <a:close/>
              </a:path>
            </a:pathLst>
          </a:custGeom>
          <a:solidFill>
            <a:srgbClr val="FFC000"/>
          </a:solidFill>
          <a:ln>
            <a:solidFill>
              <a:schemeClr val="bg1">
                <a:lumMod val="85000"/>
              </a:schemeClr>
            </a:solidFill>
            <a:extLst>
              <a:ext uri="{C807C97D-BFC1-408E-A445-0C87EB9F89A2}">
                <ask:lineSketchStyleProps xmlns:ask="http://schemas.microsoft.com/office/drawing/2018/sketchyshapes" sd="1190618089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القيمة المطلقة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مربع نص 19">
                <a:extLst>
                  <a:ext uri="{FF2B5EF4-FFF2-40B4-BE49-F238E27FC236}">
                    <a16:creationId xmlns:a16="http://schemas.microsoft.com/office/drawing/2014/main" id="{A41D4E41-1246-592E-7981-097242868894}"/>
                  </a:ext>
                </a:extLst>
              </p:cNvPr>
              <p:cNvSpPr txBox="1"/>
              <p:nvPr/>
            </p:nvSpPr>
            <p:spPr>
              <a:xfrm>
                <a:off x="4286404" y="1581453"/>
                <a:ext cx="3574915" cy="830997"/>
              </a:xfrm>
              <a:custGeom>
                <a:avLst/>
                <a:gdLst>
                  <a:gd name="connsiteX0" fmla="*/ 0 w 3574915"/>
                  <a:gd name="connsiteY0" fmla="*/ 0 h 830997"/>
                  <a:gd name="connsiteX1" fmla="*/ 631568 w 3574915"/>
                  <a:gd name="connsiteY1" fmla="*/ 0 h 830997"/>
                  <a:gd name="connsiteX2" fmla="*/ 1120140 w 3574915"/>
                  <a:gd name="connsiteY2" fmla="*/ 0 h 830997"/>
                  <a:gd name="connsiteX3" fmla="*/ 1644461 w 3574915"/>
                  <a:gd name="connsiteY3" fmla="*/ 0 h 830997"/>
                  <a:gd name="connsiteX4" fmla="*/ 2276029 w 3574915"/>
                  <a:gd name="connsiteY4" fmla="*/ 0 h 830997"/>
                  <a:gd name="connsiteX5" fmla="*/ 2764601 w 3574915"/>
                  <a:gd name="connsiteY5" fmla="*/ 0 h 830997"/>
                  <a:gd name="connsiteX6" fmla="*/ 3574915 w 3574915"/>
                  <a:gd name="connsiteY6" fmla="*/ 0 h 830997"/>
                  <a:gd name="connsiteX7" fmla="*/ 3574915 w 3574915"/>
                  <a:gd name="connsiteY7" fmla="*/ 432118 h 830997"/>
                  <a:gd name="connsiteX8" fmla="*/ 3574915 w 3574915"/>
                  <a:gd name="connsiteY8" fmla="*/ 830997 h 830997"/>
                  <a:gd name="connsiteX9" fmla="*/ 2907598 w 3574915"/>
                  <a:gd name="connsiteY9" fmla="*/ 830997 h 830997"/>
                  <a:gd name="connsiteX10" fmla="*/ 2419026 w 3574915"/>
                  <a:gd name="connsiteY10" fmla="*/ 830997 h 830997"/>
                  <a:gd name="connsiteX11" fmla="*/ 1858956 w 3574915"/>
                  <a:gd name="connsiteY11" fmla="*/ 830997 h 830997"/>
                  <a:gd name="connsiteX12" fmla="*/ 1227387 w 3574915"/>
                  <a:gd name="connsiteY12" fmla="*/ 830997 h 830997"/>
                  <a:gd name="connsiteX13" fmla="*/ 738816 w 3574915"/>
                  <a:gd name="connsiteY13" fmla="*/ 830997 h 830997"/>
                  <a:gd name="connsiteX14" fmla="*/ 0 w 3574915"/>
                  <a:gd name="connsiteY14" fmla="*/ 830997 h 830997"/>
                  <a:gd name="connsiteX15" fmla="*/ 0 w 3574915"/>
                  <a:gd name="connsiteY15" fmla="*/ 407189 h 830997"/>
                  <a:gd name="connsiteX16" fmla="*/ 0 w 3574915"/>
                  <a:gd name="connsiteY16" fmla="*/ 0 h 8309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3574915" h="830997" fill="none" extrusionOk="0">
                    <a:moveTo>
                      <a:pt x="0" y="0"/>
                    </a:moveTo>
                    <a:cubicBezTo>
                      <a:pt x="217939" y="-21111"/>
                      <a:pt x="362128" y="-2230"/>
                      <a:pt x="631568" y="0"/>
                    </a:cubicBezTo>
                    <a:cubicBezTo>
                      <a:pt x="901008" y="2230"/>
                      <a:pt x="888165" y="-15485"/>
                      <a:pt x="1120140" y="0"/>
                    </a:cubicBezTo>
                    <a:cubicBezTo>
                      <a:pt x="1352115" y="15485"/>
                      <a:pt x="1529439" y="-10895"/>
                      <a:pt x="1644461" y="0"/>
                    </a:cubicBezTo>
                    <a:cubicBezTo>
                      <a:pt x="1759483" y="10895"/>
                      <a:pt x="2035498" y="12618"/>
                      <a:pt x="2276029" y="0"/>
                    </a:cubicBezTo>
                    <a:cubicBezTo>
                      <a:pt x="2516560" y="-12618"/>
                      <a:pt x="2551313" y="4846"/>
                      <a:pt x="2764601" y="0"/>
                    </a:cubicBezTo>
                    <a:cubicBezTo>
                      <a:pt x="2977889" y="-4846"/>
                      <a:pt x="3185518" y="-38687"/>
                      <a:pt x="3574915" y="0"/>
                    </a:cubicBezTo>
                    <a:cubicBezTo>
                      <a:pt x="3555696" y="116193"/>
                      <a:pt x="3563349" y="272987"/>
                      <a:pt x="3574915" y="432118"/>
                    </a:cubicBezTo>
                    <a:cubicBezTo>
                      <a:pt x="3586481" y="591249"/>
                      <a:pt x="3580002" y="656348"/>
                      <a:pt x="3574915" y="830997"/>
                    </a:cubicBezTo>
                    <a:cubicBezTo>
                      <a:pt x="3410440" y="804013"/>
                      <a:pt x="3239534" y="820165"/>
                      <a:pt x="2907598" y="830997"/>
                    </a:cubicBezTo>
                    <a:cubicBezTo>
                      <a:pt x="2575662" y="841829"/>
                      <a:pt x="2554115" y="844655"/>
                      <a:pt x="2419026" y="830997"/>
                    </a:cubicBezTo>
                    <a:cubicBezTo>
                      <a:pt x="2283937" y="817339"/>
                      <a:pt x="2126888" y="855772"/>
                      <a:pt x="1858956" y="830997"/>
                    </a:cubicBezTo>
                    <a:cubicBezTo>
                      <a:pt x="1591024" y="806223"/>
                      <a:pt x="1401557" y="838060"/>
                      <a:pt x="1227387" y="830997"/>
                    </a:cubicBezTo>
                    <a:cubicBezTo>
                      <a:pt x="1053217" y="823934"/>
                      <a:pt x="956934" y="850160"/>
                      <a:pt x="738816" y="830997"/>
                    </a:cubicBezTo>
                    <a:cubicBezTo>
                      <a:pt x="520698" y="811834"/>
                      <a:pt x="337447" y="832966"/>
                      <a:pt x="0" y="830997"/>
                    </a:cubicBezTo>
                    <a:cubicBezTo>
                      <a:pt x="6893" y="660254"/>
                      <a:pt x="-5849" y="598831"/>
                      <a:pt x="0" y="407189"/>
                    </a:cubicBezTo>
                    <a:cubicBezTo>
                      <a:pt x="5849" y="215547"/>
                      <a:pt x="3677" y="92718"/>
                      <a:pt x="0" y="0"/>
                    </a:cubicBezTo>
                    <a:close/>
                  </a:path>
                  <a:path w="3574915" h="830997" stroke="0" extrusionOk="0">
                    <a:moveTo>
                      <a:pt x="0" y="0"/>
                    </a:moveTo>
                    <a:cubicBezTo>
                      <a:pt x="213374" y="-27453"/>
                      <a:pt x="291076" y="26330"/>
                      <a:pt x="560070" y="0"/>
                    </a:cubicBezTo>
                    <a:cubicBezTo>
                      <a:pt x="829064" y="-26330"/>
                      <a:pt x="902484" y="-722"/>
                      <a:pt x="1048642" y="0"/>
                    </a:cubicBezTo>
                    <a:cubicBezTo>
                      <a:pt x="1194800" y="722"/>
                      <a:pt x="1373226" y="-8455"/>
                      <a:pt x="1572963" y="0"/>
                    </a:cubicBezTo>
                    <a:cubicBezTo>
                      <a:pt x="1772700" y="8455"/>
                      <a:pt x="1878480" y="-9940"/>
                      <a:pt x="2133033" y="0"/>
                    </a:cubicBezTo>
                    <a:cubicBezTo>
                      <a:pt x="2387586" y="9940"/>
                      <a:pt x="2406292" y="-13943"/>
                      <a:pt x="2621604" y="0"/>
                    </a:cubicBezTo>
                    <a:cubicBezTo>
                      <a:pt x="2836916" y="13943"/>
                      <a:pt x="3335521" y="22583"/>
                      <a:pt x="3574915" y="0"/>
                    </a:cubicBezTo>
                    <a:cubicBezTo>
                      <a:pt x="3557607" y="156972"/>
                      <a:pt x="3556686" y="270939"/>
                      <a:pt x="3574915" y="415499"/>
                    </a:cubicBezTo>
                    <a:cubicBezTo>
                      <a:pt x="3593144" y="560059"/>
                      <a:pt x="3590756" y="656267"/>
                      <a:pt x="3574915" y="830997"/>
                    </a:cubicBezTo>
                    <a:cubicBezTo>
                      <a:pt x="3403254" y="834245"/>
                      <a:pt x="3126120" y="812507"/>
                      <a:pt x="2907598" y="830997"/>
                    </a:cubicBezTo>
                    <a:cubicBezTo>
                      <a:pt x="2689076" y="849487"/>
                      <a:pt x="2485169" y="821755"/>
                      <a:pt x="2347528" y="830997"/>
                    </a:cubicBezTo>
                    <a:cubicBezTo>
                      <a:pt x="2209887" y="840240"/>
                      <a:pt x="2014692" y="839167"/>
                      <a:pt x="1823207" y="830997"/>
                    </a:cubicBezTo>
                    <a:cubicBezTo>
                      <a:pt x="1631722" y="822827"/>
                      <a:pt x="1433408" y="812802"/>
                      <a:pt x="1298886" y="830997"/>
                    </a:cubicBezTo>
                    <a:cubicBezTo>
                      <a:pt x="1164364" y="849192"/>
                      <a:pt x="837884" y="830015"/>
                      <a:pt x="667317" y="830997"/>
                    </a:cubicBezTo>
                    <a:cubicBezTo>
                      <a:pt x="496750" y="831979"/>
                      <a:pt x="212093" y="803735"/>
                      <a:pt x="0" y="830997"/>
                    </a:cubicBezTo>
                    <a:cubicBezTo>
                      <a:pt x="-17113" y="696789"/>
                      <a:pt x="-9567" y="542184"/>
                      <a:pt x="0" y="440428"/>
                    </a:cubicBezTo>
                    <a:cubicBezTo>
                      <a:pt x="9567" y="338672"/>
                      <a:pt x="-16452" y="113460"/>
                      <a:pt x="0" y="0"/>
                    </a:cubicBezTo>
                    <a:close/>
                  </a:path>
                </a:pathLst>
              </a:custGeom>
              <a:solidFill>
                <a:schemeClr val="accent3">
                  <a:lumMod val="20000"/>
                  <a:lumOff val="80000"/>
                </a:schemeClr>
              </a:solidFill>
              <a:ln>
                <a:solidFill>
                  <a:schemeClr val="bg1">
                    <a:lumMod val="95000"/>
                  </a:schemeClr>
                </a:solidFill>
                <a:extLst>
                  <a:ext uri="{C807C97D-BFC1-408E-A445-0C87EB9F89A2}">
                    <ask:lineSketchStyleProps xmlns:ask="http://schemas.microsoft.com/office/drawing/2018/sketchyshapes" sd="1504533819">
                      <a:prstGeom prst="rect">
                        <a:avLst/>
                      </a:pr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ku-Arab-IQ" sz="4000" b="1" dirty="0"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ku-Arab-IQ" sz="40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 </m:t>
                    </m:r>
                    <m:d>
                      <m:dPr>
                        <m:begChr m:val="|"/>
                        <m:endChr m:val="|"/>
                        <m:ctrlPr>
                          <a:rPr lang="ku-Arab-IQ" sz="4000" b="1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</m:ctrlPr>
                      </m:dPr>
                      <m:e>
                        <m:r>
                          <a:rPr lang="ku-Arab-IQ" sz="4000" b="1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٥</m:t>
                        </m:r>
                        <m:r>
                          <a:rPr lang="ku-Arab-IQ" sz="4000" b="1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−</m:t>
                        </m:r>
                      </m:e>
                    </m:d>
                  </m:oMath>
                </a14:m>
                <a:r>
                  <a:rPr lang="ku-Arab-IQ" sz="4000" b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 </a:t>
                </a:r>
                <a:r>
                  <a:rPr lang="ku-Arab-IQ" sz="4800" b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-</a:t>
                </a:r>
                <a:r>
                  <a:rPr lang="ku-Arab-IQ" sz="4000" b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 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ku-Arab-IQ" sz="4000" b="1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</m:ctrlPr>
                      </m:dPr>
                      <m:e>
                        <m:r>
                          <a:rPr lang="ku-Arab-IQ" sz="4000" b="1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٢</m:t>
                        </m:r>
                      </m:e>
                    </m:d>
                  </m:oMath>
                </a14:m>
                <a:endParaRPr lang="ar-SA" sz="4000" b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20" name="مربع نص 19">
                <a:extLst>
                  <a:ext uri="{FF2B5EF4-FFF2-40B4-BE49-F238E27FC236}">
                    <a16:creationId xmlns:a16="http://schemas.microsoft.com/office/drawing/2014/main" id="{A41D4E41-1246-592E-7981-0972428688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86404" y="1581453"/>
                <a:ext cx="3574915" cy="830997"/>
              </a:xfrm>
              <a:prstGeom prst="rect">
                <a:avLst/>
              </a:prstGeom>
              <a:blipFill>
                <a:blip r:embed="rId13"/>
                <a:stretch>
                  <a:fillRect t="-11724" b="-33793"/>
                </a:stretch>
              </a:blipFill>
              <a:ln>
                <a:solidFill>
                  <a:schemeClr val="bg1">
                    <a:lumMod val="95000"/>
                  </a:schemeClr>
                </a:solidFill>
                <a:extLst>
                  <a:ext uri="{C807C97D-BFC1-408E-A445-0C87EB9F89A2}">
                    <ask:lineSketchStyleProps xmlns:ask="http://schemas.microsoft.com/office/drawing/2018/sketchyshapes" sd="1504533819">
                      <a:custGeom>
                        <a:avLst/>
                        <a:gdLst>
                          <a:gd name="connsiteX0" fmla="*/ 0 w 3574915"/>
                          <a:gd name="connsiteY0" fmla="*/ 0 h 830997"/>
                          <a:gd name="connsiteX1" fmla="*/ 631568 w 3574915"/>
                          <a:gd name="connsiteY1" fmla="*/ 0 h 830997"/>
                          <a:gd name="connsiteX2" fmla="*/ 1120140 w 3574915"/>
                          <a:gd name="connsiteY2" fmla="*/ 0 h 830997"/>
                          <a:gd name="connsiteX3" fmla="*/ 1644461 w 3574915"/>
                          <a:gd name="connsiteY3" fmla="*/ 0 h 830997"/>
                          <a:gd name="connsiteX4" fmla="*/ 2276029 w 3574915"/>
                          <a:gd name="connsiteY4" fmla="*/ 0 h 830997"/>
                          <a:gd name="connsiteX5" fmla="*/ 2764601 w 3574915"/>
                          <a:gd name="connsiteY5" fmla="*/ 0 h 830997"/>
                          <a:gd name="connsiteX6" fmla="*/ 3574915 w 3574915"/>
                          <a:gd name="connsiteY6" fmla="*/ 0 h 830997"/>
                          <a:gd name="connsiteX7" fmla="*/ 3574915 w 3574915"/>
                          <a:gd name="connsiteY7" fmla="*/ 432118 h 830997"/>
                          <a:gd name="connsiteX8" fmla="*/ 3574915 w 3574915"/>
                          <a:gd name="connsiteY8" fmla="*/ 830997 h 830997"/>
                          <a:gd name="connsiteX9" fmla="*/ 2907598 w 3574915"/>
                          <a:gd name="connsiteY9" fmla="*/ 830997 h 830997"/>
                          <a:gd name="connsiteX10" fmla="*/ 2419026 w 3574915"/>
                          <a:gd name="connsiteY10" fmla="*/ 830997 h 830997"/>
                          <a:gd name="connsiteX11" fmla="*/ 1858956 w 3574915"/>
                          <a:gd name="connsiteY11" fmla="*/ 830997 h 830997"/>
                          <a:gd name="connsiteX12" fmla="*/ 1227387 w 3574915"/>
                          <a:gd name="connsiteY12" fmla="*/ 830997 h 830997"/>
                          <a:gd name="connsiteX13" fmla="*/ 738816 w 3574915"/>
                          <a:gd name="connsiteY13" fmla="*/ 830997 h 830997"/>
                          <a:gd name="connsiteX14" fmla="*/ 0 w 3574915"/>
                          <a:gd name="connsiteY14" fmla="*/ 830997 h 830997"/>
                          <a:gd name="connsiteX15" fmla="*/ 0 w 3574915"/>
                          <a:gd name="connsiteY15" fmla="*/ 407189 h 830997"/>
                          <a:gd name="connsiteX16" fmla="*/ 0 w 3574915"/>
                          <a:gd name="connsiteY16" fmla="*/ 0 h 83099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</a:cxnLst>
                        <a:rect l="l" t="t" r="r" b="b"/>
                        <a:pathLst>
                          <a:path w="3574915" h="830997" fill="none" extrusionOk="0">
                            <a:moveTo>
                              <a:pt x="0" y="0"/>
                            </a:moveTo>
                            <a:cubicBezTo>
                              <a:pt x="217939" y="-21111"/>
                              <a:pt x="362128" y="-2230"/>
                              <a:pt x="631568" y="0"/>
                            </a:cubicBezTo>
                            <a:cubicBezTo>
                              <a:pt x="901008" y="2230"/>
                              <a:pt x="888165" y="-15485"/>
                              <a:pt x="1120140" y="0"/>
                            </a:cubicBezTo>
                            <a:cubicBezTo>
                              <a:pt x="1352115" y="15485"/>
                              <a:pt x="1529439" y="-10895"/>
                              <a:pt x="1644461" y="0"/>
                            </a:cubicBezTo>
                            <a:cubicBezTo>
                              <a:pt x="1759483" y="10895"/>
                              <a:pt x="2035498" y="12618"/>
                              <a:pt x="2276029" y="0"/>
                            </a:cubicBezTo>
                            <a:cubicBezTo>
                              <a:pt x="2516560" y="-12618"/>
                              <a:pt x="2551313" y="4846"/>
                              <a:pt x="2764601" y="0"/>
                            </a:cubicBezTo>
                            <a:cubicBezTo>
                              <a:pt x="2977889" y="-4846"/>
                              <a:pt x="3185518" y="-38687"/>
                              <a:pt x="3574915" y="0"/>
                            </a:cubicBezTo>
                            <a:cubicBezTo>
                              <a:pt x="3555696" y="116193"/>
                              <a:pt x="3563349" y="272987"/>
                              <a:pt x="3574915" y="432118"/>
                            </a:cubicBezTo>
                            <a:cubicBezTo>
                              <a:pt x="3586481" y="591249"/>
                              <a:pt x="3580002" y="656348"/>
                              <a:pt x="3574915" y="830997"/>
                            </a:cubicBezTo>
                            <a:cubicBezTo>
                              <a:pt x="3410440" y="804013"/>
                              <a:pt x="3239534" y="820165"/>
                              <a:pt x="2907598" y="830997"/>
                            </a:cubicBezTo>
                            <a:cubicBezTo>
                              <a:pt x="2575662" y="841829"/>
                              <a:pt x="2554115" y="844655"/>
                              <a:pt x="2419026" y="830997"/>
                            </a:cubicBezTo>
                            <a:cubicBezTo>
                              <a:pt x="2283937" y="817339"/>
                              <a:pt x="2126888" y="855772"/>
                              <a:pt x="1858956" y="830997"/>
                            </a:cubicBezTo>
                            <a:cubicBezTo>
                              <a:pt x="1591024" y="806223"/>
                              <a:pt x="1401557" y="838060"/>
                              <a:pt x="1227387" y="830997"/>
                            </a:cubicBezTo>
                            <a:cubicBezTo>
                              <a:pt x="1053217" y="823934"/>
                              <a:pt x="956934" y="850160"/>
                              <a:pt x="738816" y="830997"/>
                            </a:cubicBezTo>
                            <a:cubicBezTo>
                              <a:pt x="520698" y="811834"/>
                              <a:pt x="337447" y="832966"/>
                              <a:pt x="0" y="830997"/>
                            </a:cubicBezTo>
                            <a:cubicBezTo>
                              <a:pt x="6893" y="660254"/>
                              <a:pt x="-5849" y="598831"/>
                              <a:pt x="0" y="407189"/>
                            </a:cubicBezTo>
                            <a:cubicBezTo>
                              <a:pt x="5849" y="215547"/>
                              <a:pt x="3677" y="92718"/>
                              <a:pt x="0" y="0"/>
                            </a:cubicBezTo>
                            <a:close/>
                          </a:path>
                          <a:path w="3574915" h="830997" stroke="0" extrusionOk="0">
                            <a:moveTo>
                              <a:pt x="0" y="0"/>
                            </a:moveTo>
                            <a:cubicBezTo>
                              <a:pt x="213374" y="-27453"/>
                              <a:pt x="291076" y="26330"/>
                              <a:pt x="560070" y="0"/>
                            </a:cubicBezTo>
                            <a:cubicBezTo>
                              <a:pt x="829064" y="-26330"/>
                              <a:pt x="902484" y="-722"/>
                              <a:pt x="1048642" y="0"/>
                            </a:cubicBezTo>
                            <a:cubicBezTo>
                              <a:pt x="1194800" y="722"/>
                              <a:pt x="1373226" y="-8455"/>
                              <a:pt x="1572963" y="0"/>
                            </a:cubicBezTo>
                            <a:cubicBezTo>
                              <a:pt x="1772700" y="8455"/>
                              <a:pt x="1878480" y="-9940"/>
                              <a:pt x="2133033" y="0"/>
                            </a:cubicBezTo>
                            <a:cubicBezTo>
                              <a:pt x="2387586" y="9940"/>
                              <a:pt x="2406292" y="-13943"/>
                              <a:pt x="2621604" y="0"/>
                            </a:cubicBezTo>
                            <a:cubicBezTo>
                              <a:pt x="2836916" y="13943"/>
                              <a:pt x="3335521" y="22583"/>
                              <a:pt x="3574915" y="0"/>
                            </a:cubicBezTo>
                            <a:cubicBezTo>
                              <a:pt x="3557607" y="156972"/>
                              <a:pt x="3556686" y="270939"/>
                              <a:pt x="3574915" y="415499"/>
                            </a:cubicBezTo>
                            <a:cubicBezTo>
                              <a:pt x="3593144" y="560059"/>
                              <a:pt x="3590756" y="656267"/>
                              <a:pt x="3574915" y="830997"/>
                            </a:cubicBezTo>
                            <a:cubicBezTo>
                              <a:pt x="3403254" y="834245"/>
                              <a:pt x="3126120" y="812507"/>
                              <a:pt x="2907598" y="830997"/>
                            </a:cubicBezTo>
                            <a:cubicBezTo>
                              <a:pt x="2689076" y="849487"/>
                              <a:pt x="2485169" y="821755"/>
                              <a:pt x="2347528" y="830997"/>
                            </a:cubicBezTo>
                            <a:cubicBezTo>
                              <a:pt x="2209887" y="840240"/>
                              <a:pt x="2014692" y="839167"/>
                              <a:pt x="1823207" y="830997"/>
                            </a:cubicBezTo>
                            <a:cubicBezTo>
                              <a:pt x="1631722" y="822827"/>
                              <a:pt x="1433408" y="812802"/>
                              <a:pt x="1298886" y="830997"/>
                            </a:cubicBezTo>
                            <a:cubicBezTo>
                              <a:pt x="1164364" y="849192"/>
                              <a:pt x="837884" y="830015"/>
                              <a:pt x="667317" y="830997"/>
                            </a:cubicBezTo>
                            <a:cubicBezTo>
                              <a:pt x="496750" y="831979"/>
                              <a:pt x="212093" y="803735"/>
                              <a:pt x="0" y="830997"/>
                            </a:cubicBezTo>
                            <a:cubicBezTo>
                              <a:pt x="-17113" y="696789"/>
                              <a:pt x="-9567" y="542184"/>
                              <a:pt x="0" y="440428"/>
                            </a:cubicBezTo>
                            <a:cubicBezTo>
                              <a:pt x="9567" y="338672"/>
                              <a:pt x="-16452" y="113460"/>
                              <a:pt x="0" y="0"/>
                            </a:cubicBezTo>
                            <a:close/>
                          </a:path>
                        </a:pathLst>
                      </a:cu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txBody>
              <a:bodyPr/>
              <a:lstStyle/>
              <a:p>
                <a:r>
                  <a:rPr lang="ar-S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مربع نص 2">
            <a:extLst>
              <a:ext uri="{FF2B5EF4-FFF2-40B4-BE49-F238E27FC236}">
                <a16:creationId xmlns:a16="http://schemas.microsoft.com/office/drawing/2014/main" id="{8DC25DCA-E866-2C9B-B68E-BEED9C042A27}"/>
              </a:ext>
            </a:extLst>
          </p:cNvPr>
          <p:cNvSpPr txBox="1"/>
          <p:nvPr/>
        </p:nvSpPr>
        <p:spPr>
          <a:xfrm>
            <a:off x="4778693" y="613719"/>
            <a:ext cx="2634614" cy="584775"/>
          </a:xfrm>
          <a:custGeom>
            <a:avLst/>
            <a:gdLst>
              <a:gd name="connsiteX0" fmla="*/ 0 w 2634614"/>
              <a:gd name="connsiteY0" fmla="*/ 0 h 584775"/>
              <a:gd name="connsiteX1" fmla="*/ 605961 w 2634614"/>
              <a:gd name="connsiteY1" fmla="*/ 0 h 584775"/>
              <a:gd name="connsiteX2" fmla="*/ 1185576 w 2634614"/>
              <a:gd name="connsiteY2" fmla="*/ 0 h 584775"/>
              <a:gd name="connsiteX3" fmla="*/ 1765191 w 2634614"/>
              <a:gd name="connsiteY3" fmla="*/ 0 h 584775"/>
              <a:gd name="connsiteX4" fmla="*/ 2634614 w 2634614"/>
              <a:gd name="connsiteY4" fmla="*/ 0 h 584775"/>
              <a:gd name="connsiteX5" fmla="*/ 2634614 w 2634614"/>
              <a:gd name="connsiteY5" fmla="*/ 584775 h 584775"/>
              <a:gd name="connsiteX6" fmla="*/ 1923268 w 2634614"/>
              <a:gd name="connsiteY6" fmla="*/ 584775 h 584775"/>
              <a:gd name="connsiteX7" fmla="*/ 1211922 w 2634614"/>
              <a:gd name="connsiteY7" fmla="*/ 584775 h 584775"/>
              <a:gd name="connsiteX8" fmla="*/ 605961 w 2634614"/>
              <a:gd name="connsiteY8" fmla="*/ 584775 h 584775"/>
              <a:gd name="connsiteX9" fmla="*/ 0 w 2634614"/>
              <a:gd name="connsiteY9" fmla="*/ 584775 h 584775"/>
              <a:gd name="connsiteX10" fmla="*/ 0 w 2634614"/>
              <a:gd name="connsiteY10" fmla="*/ 0 h 584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634614" h="584775" fill="none" extrusionOk="0">
                <a:moveTo>
                  <a:pt x="0" y="0"/>
                </a:moveTo>
                <a:cubicBezTo>
                  <a:pt x="229520" y="23630"/>
                  <a:pt x="469092" y="6638"/>
                  <a:pt x="605961" y="0"/>
                </a:cubicBezTo>
                <a:cubicBezTo>
                  <a:pt x="742830" y="-6638"/>
                  <a:pt x="1020932" y="17623"/>
                  <a:pt x="1185576" y="0"/>
                </a:cubicBezTo>
                <a:cubicBezTo>
                  <a:pt x="1350220" y="-17623"/>
                  <a:pt x="1535762" y="-3190"/>
                  <a:pt x="1765191" y="0"/>
                </a:cubicBezTo>
                <a:cubicBezTo>
                  <a:pt x="1994621" y="3190"/>
                  <a:pt x="2253414" y="-14221"/>
                  <a:pt x="2634614" y="0"/>
                </a:cubicBezTo>
                <a:cubicBezTo>
                  <a:pt x="2646091" y="238371"/>
                  <a:pt x="2650134" y="367916"/>
                  <a:pt x="2634614" y="584775"/>
                </a:cubicBezTo>
                <a:cubicBezTo>
                  <a:pt x="2303114" y="578650"/>
                  <a:pt x="2103858" y="574438"/>
                  <a:pt x="1923268" y="584775"/>
                </a:cubicBezTo>
                <a:cubicBezTo>
                  <a:pt x="1742678" y="595112"/>
                  <a:pt x="1509473" y="571986"/>
                  <a:pt x="1211922" y="584775"/>
                </a:cubicBezTo>
                <a:cubicBezTo>
                  <a:pt x="914371" y="597564"/>
                  <a:pt x="788690" y="580074"/>
                  <a:pt x="605961" y="584775"/>
                </a:cubicBezTo>
                <a:cubicBezTo>
                  <a:pt x="423232" y="589476"/>
                  <a:pt x="260917" y="564372"/>
                  <a:pt x="0" y="584775"/>
                </a:cubicBezTo>
                <a:cubicBezTo>
                  <a:pt x="26484" y="361023"/>
                  <a:pt x="10458" y="127817"/>
                  <a:pt x="0" y="0"/>
                </a:cubicBezTo>
                <a:close/>
              </a:path>
              <a:path w="2634614" h="584775" stroke="0" extrusionOk="0">
                <a:moveTo>
                  <a:pt x="0" y="0"/>
                </a:moveTo>
                <a:cubicBezTo>
                  <a:pt x="292787" y="-18647"/>
                  <a:pt x="372524" y="790"/>
                  <a:pt x="632307" y="0"/>
                </a:cubicBezTo>
                <a:cubicBezTo>
                  <a:pt x="892090" y="-790"/>
                  <a:pt x="958321" y="6512"/>
                  <a:pt x="1211922" y="0"/>
                </a:cubicBezTo>
                <a:cubicBezTo>
                  <a:pt x="1465524" y="-6512"/>
                  <a:pt x="1691901" y="-5805"/>
                  <a:pt x="1817884" y="0"/>
                </a:cubicBezTo>
                <a:cubicBezTo>
                  <a:pt x="1943867" y="5805"/>
                  <a:pt x="2359561" y="-4546"/>
                  <a:pt x="2634614" y="0"/>
                </a:cubicBezTo>
                <a:cubicBezTo>
                  <a:pt x="2636608" y="241931"/>
                  <a:pt x="2632518" y="451039"/>
                  <a:pt x="2634614" y="584775"/>
                </a:cubicBezTo>
                <a:cubicBezTo>
                  <a:pt x="2312211" y="605586"/>
                  <a:pt x="2159486" y="552739"/>
                  <a:pt x="1923268" y="584775"/>
                </a:cubicBezTo>
                <a:cubicBezTo>
                  <a:pt x="1687050" y="616811"/>
                  <a:pt x="1529141" y="596271"/>
                  <a:pt x="1264615" y="584775"/>
                </a:cubicBezTo>
                <a:cubicBezTo>
                  <a:pt x="1000089" y="573279"/>
                  <a:pt x="828968" y="577791"/>
                  <a:pt x="658654" y="584775"/>
                </a:cubicBezTo>
                <a:cubicBezTo>
                  <a:pt x="488340" y="591759"/>
                  <a:pt x="298702" y="574464"/>
                  <a:pt x="0" y="584775"/>
                </a:cubicBezTo>
                <a:cubicBezTo>
                  <a:pt x="7134" y="297725"/>
                  <a:pt x="17061" y="199593"/>
                  <a:pt x="0" y="0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sd="15045338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ctr"/>
            <a:r>
              <a:rPr lang="ar-SA" sz="3200" b="1" dirty="0">
                <a:ea typeface="Calibri" panose="020F0502020204030204" pitchFamily="34" charset="0"/>
                <a:cs typeface="Calibri" panose="020F0502020204030204" pitchFamily="34" charset="0"/>
              </a:rPr>
              <a:t>أوجدي قيمة .</a:t>
            </a:r>
            <a:endParaRPr lang="ar-SA" sz="32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مربع نص 5">
                <a:extLst>
                  <a:ext uri="{FF2B5EF4-FFF2-40B4-BE49-F238E27FC236}">
                    <a16:creationId xmlns:a16="http://schemas.microsoft.com/office/drawing/2014/main" id="{5C29E8BA-DA61-3E3E-DC53-A0BC788553A8}"/>
                  </a:ext>
                </a:extLst>
              </p:cNvPr>
              <p:cNvSpPr txBox="1"/>
              <p:nvPr/>
            </p:nvSpPr>
            <p:spPr>
              <a:xfrm>
                <a:off x="5786913" y="1682793"/>
                <a:ext cx="1904930" cy="707886"/>
              </a:xfrm>
              <a:custGeom>
                <a:avLst/>
                <a:gdLst>
                  <a:gd name="connsiteX0" fmla="*/ 0 w 1904930"/>
                  <a:gd name="connsiteY0" fmla="*/ 0 h 707886"/>
                  <a:gd name="connsiteX1" fmla="*/ 615927 w 1904930"/>
                  <a:gd name="connsiteY1" fmla="*/ 0 h 707886"/>
                  <a:gd name="connsiteX2" fmla="*/ 1193756 w 1904930"/>
                  <a:gd name="connsiteY2" fmla="*/ 0 h 707886"/>
                  <a:gd name="connsiteX3" fmla="*/ 1904930 w 1904930"/>
                  <a:gd name="connsiteY3" fmla="*/ 0 h 707886"/>
                  <a:gd name="connsiteX4" fmla="*/ 1904930 w 1904930"/>
                  <a:gd name="connsiteY4" fmla="*/ 346864 h 707886"/>
                  <a:gd name="connsiteX5" fmla="*/ 1904930 w 1904930"/>
                  <a:gd name="connsiteY5" fmla="*/ 707886 h 707886"/>
                  <a:gd name="connsiteX6" fmla="*/ 1231855 w 1904930"/>
                  <a:gd name="connsiteY6" fmla="*/ 707886 h 707886"/>
                  <a:gd name="connsiteX7" fmla="*/ 596878 w 1904930"/>
                  <a:gd name="connsiteY7" fmla="*/ 707886 h 707886"/>
                  <a:gd name="connsiteX8" fmla="*/ 0 w 1904930"/>
                  <a:gd name="connsiteY8" fmla="*/ 707886 h 707886"/>
                  <a:gd name="connsiteX9" fmla="*/ 0 w 1904930"/>
                  <a:gd name="connsiteY9" fmla="*/ 361022 h 707886"/>
                  <a:gd name="connsiteX10" fmla="*/ 0 w 1904930"/>
                  <a:gd name="connsiteY10" fmla="*/ 0 h 7078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904930" h="707886" extrusionOk="0">
                    <a:moveTo>
                      <a:pt x="0" y="0"/>
                    </a:moveTo>
                    <a:cubicBezTo>
                      <a:pt x="225511" y="25657"/>
                      <a:pt x="392548" y="13781"/>
                      <a:pt x="615927" y="0"/>
                    </a:cubicBezTo>
                    <a:cubicBezTo>
                      <a:pt x="839306" y="-13781"/>
                      <a:pt x="995712" y="-25498"/>
                      <a:pt x="1193756" y="0"/>
                    </a:cubicBezTo>
                    <a:cubicBezTo>
                      <a:pt x="1391800" y="25498"/>
                      <a:pt x="1578211" y="25909"/>
                      <a:pt x="1904930" y="0"/>
                    </a:cubicBezTo>
                    <a:cubicBezTo>
                      <a:pt x="1892637" y="87551"/>
                      <a:pt x="1900233" y="261171"/>
                      <a:pt x="1904930" y="346864"/>
                    </a:cubicBezTo>
                    <a:cubicBezTo>
                      <a:pt x="1909627" y="432557"/>
                      <a:pt x="1906298" y="550092"/>
                      <a:pt x="1904930" y="707886"/>
                    </a:cubicBezTo>
                    <a:cubicBezTo>
                      <a:pt x="1721563" y="708333"/>
                      <a:pt x="1562714" y="726384"/>
                      <a:pt x="1231855" y="707886"/>
                    </a:cubicBezTo>
                    <a:cubicBezTo>
                      <a:pt x="900997" y="689388"/>
                      <a:pt x="860952" y="689322"/>
                      <a:pt x="596878" y="707886"/>
                    </a:cubicBezTo>
                    <a:cubicBezTo>
                      <a:pt x="332804" y="726450"/>
                      <a:pt x="277872" y="726147"/>
                      <a:pt x="0" y="707886"/>
                    </a:cubicBezTo>
                    <a:cubicBezTo>
                      <a:pt x="-15500" y="575585"/>
                      <a:pt x="5543" y="516862"/>
                      <a:pt x="0" y="361022"/>
                    </a:cubicBezTo>
                    <a:cubicBezTo>
                      <a:pt x="-5543" y="205182"/>
                      <a:pt x="-5897" y="149106"/>
                      <a:pt x="0" y="0"/>
                    </a:cubicBezTo>
                    <a:close/>
                  </a:path>
                </a:pathLst>
              </a:custGeom>
              <a:noFill/>
              <a:ln>
                <a:noFill/>
                <a:extLst>
                  <a:ext uri="{C807C97D-BFC1-408E-A445-0C87EB9F89A2}">
                    <ask:lineSketchStyleProps xmlns:ask="http://schemas.microsoft.com/office/drawing/2018/sketchyshapes" sd="1504533819">
                      <a:prstGeom prst="rect">
                        <a:avLst/>
                      </a:pr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ku-Arab-IQ" sz="4000" b="1" dirty="0"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ku-Arab-IQ" sz="40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 </m:t>
                    </m:r>
                    <m:d>
                      <m:dPr>
                        <m:begChr m:val="|"/>
                        <m:endChr m:val="|"/>
                        <m:ctrlPr>
                          <a:rPr lang="ku-Arab-IQ" sz="4000" b="1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</m:ctrlPr>
                      </m:dPr>
                      <m:e>
                        <m:r>
                          <a:rPr lang="ku-Arab-IQ" sz="4000" b="1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٥</m:t>
                        </m:r>
                        <m:r>
                          <a:rPr lang="ku-Arab-IQ" sz="4000" b="1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−</m:t>
                        </m:r>
                      </m:e>
                    </m:d>
                  </m:oMath>
                </a14:m>
                <a:endParaRPr lang="ar-SA" sz="4000" b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6" name="مربع نص 5">
                <a:extLst>
                  <a:ext uri="{FF2B5EF4-FFF2-40B4-BE49-F238E27FC236}">
                    <a16:creationId xmlns:a16="http://schemas.microsoft.com/office/drawing/2014/main" id="{5C29E8BA-DA61-3E3E-DC53-A0BC788553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86913" y="1682793"/>
                <a:ext cx="1904930" cy="707886"/>
              </a:xfrm>
              <a:prstGeom prst="rect">
                <a:avLst/>
              </a:prstGeom>
              <a:blipFill>
                <a:blip r:embed="rId14"/>
                <a:stretch>
                  <a:fillRect l="-6070" t="-15517" r="-319" b="-36207"/>
                </a:stretch>
              </a:blipFill>
              <a:ln>
                <a:noFill/>
                <a:extLst>
                  <a:ext uri="{C807C97D-BFC1-408E-A445-0C87EB9F89A2}">
                    <ask:lineSketchStyleProps xmlns:ask="http://schemas.microsoft.com/office/drawing/2018/sketchyshapes" sd="1504533819">
                      <a:custGeom>
                        <a:avLst/>
                        <a:gdLst>
                          <a:gd name="connsiteX0" fmla="*/ 0 w 1904930"/>
                          <a:gd name="connsiteY0" fmla="*/ 0 h 707886"/>
                          <a:gd name="connsiteX1" fmla="*/ 615927 w 1904930"/>
                          <a:gd name="connsiteY1" fmla="*/ 0 h 707886"/>
                          <a:gd name="connsiteX2" fmla="*/ 1193756 w 1904930"/>
                          <a:gd name="connsiteY2" fmla="*/ 0 h 707886"/>
                          <a:gd name="connsiteX3" fmla="*/ 1904930 w 1904930"/>
                          <a:gd name="connsiteY3" fmla="*/ 0 h 707886"/>
                          <a:gd name="connsiteX4" fmla="*/ 1904930 w 1904930"/>
                          <a:gd name="connsiteY4" fmla="*/ 346864 h 707886"/>
                          <a:gd name="connsiteX5" fmla="*/ 1904930 w 1904930"/>
                          <a:gd name="connsiteY5" fmla="*/ 707886 h 707886"/>
                          <a:gd name="connsiteX6" fmla="*/ 1231855 w 1904930"/>
                          <a:gd name="connsiteY6" fmla="*/ 707886 h 707886"/>
                          <a:gd name="connsiteX7" fmla="*/ 596878 w 1904930"/>
                          <a:gd name="connsiteY7" fmla="*/ 707886 h 707886"/>
                          <a:gd name="connsiteX8" fmla="*/ 0 w 1904930"/>
                          <a:gd name="connsiteY8" fmla="*/ 707886 h 707886"/>
                          <a:gd name="connsiteX9" fmla="*/ 0 w 1904930"/>
                          <a:gd name="connsiteY9" fmla="*/ 361022 h 707886"/>
                          <a:gd name="connsiteX10" fmla="*/ 0 w 1904930"/>
                          <a:gd name="connsiteY10" fmla="*/ 0 h 7078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</a:cxnLst>
                        <a:rect l="l" t="t" r="r" b="b"/>
                        <a:pathLst>
                          <a:path w="1904930" h="707886" extrusionOk="0">
                            <a:moveTo>
                              <a:pt x="0" y="0"/>
                            </a:moveTo>
                            <a:cubicBezTo>
                              <a:pt x="225511" y="25657"/>
                              <a:pt x="392548" y="13781"/>
                              <a:pt x="615927" y="0"/>
                            </a:cubicBezTo>
                            <a:cubicBezTo>
                              <a:pt x="839306" y="-13781"/>
                              <a:pt x="995712" y="-25498"/>
                              <a:pt x="1193756" y="0"/>
                            </a:cubicBezTo>
                            <a:cubicBezTo>
                              <a:pt x="1391800" y="25498"/>
                              <a:pt x="1578211" y="25909"/>
                              <a:pt x="1904930" y="0"/>
                            </a:cubicBezTo>
                            <a:cubicBezTo>
                              <a:pt x="1892637" y="87551"/>
                              <a:pt x="1900233" y="261171"/>
                              <a:pt x="1904930" y="346864"/>
                            </a:cubicBezTo>
                            <a:cubicBezTo>
                              <a:pt x="1909627" y="432557"/>
                              <a:pt x="1906298" y="550092"/>
                              <a:pt x="1904930" y="707886"/>
                            </a:cubicBezTo>
                            <a:cubicBezTo>
                              <a:pt x="1721563" y="708333"/>
                              <a:pt x="1562714" y="726384"/>
                              <a:pt x="1231855" y="707886"/>
                            </a:cubicBezTo>
                            <a:cubicBezTo>
                              <a:pt x="900997" y="689388"/>
                              <a:pt x="860952" y="689322"/>
                              <a:pt x="596878" y="707886"/>
                            </a:cubicBezTo>
                            <a:cubicBezTo>
                              <a:pt x="332804" y="726450"/>
                              <a:pt x="277872" y="726147"/>
                              <a:pt x="0" y="707886"/>
                            </a:cubicBezTo>
                            <a:cubicBezTo>
                              <a:pt x="-15500" y="575585"/>
                              <a:pt x="5543" y="516862"/>
                              <a:pt x="0" y="361022"/>
                            </a:cubicBezTo>
                            <a:cubicBezTo>
                              <a:pt x="-5543" y="205182"/>
                              <a:pt x="-5897" y="149106"/>
                              <a:pt x="0" y="0"/>
                            </a:cubicBezTo>
                            <a:close/>
                          </a:path>
                        </a:pathLst>
                      </a:cu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txBody>
              <a:bodyPr/>
              <a:lstStyle/>
              <a:p>
                <a:r>
                  <a:rPr lang="ar-SA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صورة 13">
            <a:extLst>
              <a:ext uri="{FF2B5EF4-FFF2-40B4-BE49-F238E27FC236}">
                <a16:creationId xmlns:a16="http://schemas.microsoft.com/office/drawing/2014/main" id="{E222EA4C-A8E3-EDEB-E1F1-CDBF303AED65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28" b="15817"/>
          <a:stretch/>
        </p:blipFill>
        <p:spPr>
          <a:xfrm>
            <a:off x="5718061" y="3357097"/>
            <a:ext cx="2093049" cy="1024640"/>
          </a:xfrm>
          <a:prstGeom prst="rect">
            <a:avLst/>
          </a:prstGeom>
        </p:spPr>
      </p:pic>
      <p:sp>
        <p:nvSpPr>
          <p:cNvPr id="15" name="مربع نص 14">
            <a:extLst>
              <a:ext uri="{FF2B5EF4-FFF2-40B4-BE49-F238E27FC236}">
                <a16:creationId xmlns:a16="http://schemas.microsoft.com/office/drawing/2014/main" id="{2D21CDDD-A410-0582-11E1-6AC809D4EBFE}"/>
              </a:ext>
            </a:extLst>
          </p:cNvPr>
          <p:cNvSpPr txBox="1"/>
          <p:nvPr/>
        </p:nvSpPr>
        <p:spPr>
          <a:xfrm>
            <a:off x="6248760" y="3987236"/>
            <a:ext cx="887858" cy="932160"/>
          </a:xfrm>
          <a:custGeom>
            <a:avLst/>
            <a:gdLst>
              <a:gd name="connsiteX0" fmla="*/ 0 w 887858"/>
              <a:gd name="connsiteY0" fmla="*/ 0 h 932160"/>
              <a:gd name="connsiteX1" fmla="*/ 435050 w 887858"/>
              <a:gd name="connsiteY1" fmla="*/ 0 h 932160"/>
              <a:gd name="connsiteX2" fmla="*/ 887858 w 887858"/>
              <a:gd name="connsiteY2" fmla="*/ 0 h 932160"/>
              <a:gd name="connsiteX3" fmla="*/ 887858 w 887858"/>
              <a:gd name="connsiteY3" fmla="*/ 447437 h 932160"/>
              <a:gd name="connsiteX4" fmla="*/ 887858 w 887858"/>
              <a:gd name="connsiteY4" fmla="*/ 932160 h 932160"/>
              <a:gd name="connsiteX5" fmla="*/ 470565 w 887858"/>
              <a:gd name="connsiteY5" fmla="*/ 932160 h 932160"/>
              <a:gd name="connsiteX6" fmla="*/ 0 w 887858"/>
              <a:gd name="connsiteY6" fmla="*/ 932160 h 932160"/>
              <a:gd name="connsiteX7" fmla="*/ 0 w 887858"/>
              <a:gd name="connsiteY7" fmla="*/ 466080 h 932160"/>
              <a:gd name="connsiteX8" fmla="*/ 0 w 887858"/>
              <a:gd name="connsiteY8" fmla="*/ 0 h 932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87858" h="932160" extrusionOk="0">
                <a:moveTo>
                  <a:pt x="0" y="0"/>
                </a:moveTo>
                <a:cubicBezTo>
                  <a:pt x="159644" y="18986"/>
                  <a:pt x="344042" y="1886"/>
                  <a:pt x="435050" y="0"/>
                </a:cubicBezTo>
                <a:cubicBezTo>
                  <a:pt x="526058" y="-1886"/>
                  <a:pt x="770148" y="-14419"/>
                  <a:pt x="887858" y="0"/>
                </a:cubicBezTo>
                <a:cubicBezTo>
                  <a:pt x="875025" y="176478"/>
                  <a:pt x="905567" y="355197"/>
                  <a:pt x="887858" y="447437"/>
                </a:cubicBezTo>
                <a:cubicBezTo>
                  <a:pt x="870149" y="539677"/>
                  <a:pt x="893453" y="738009"/>
                  <a:pt x="887858" y="932160"/>
                </a:cubicBezTo>
                <a:cubicBezTo>
                  <a:pt x="716145" y="931356"/>
                  <a:pt x="637186" y="913886"/>
                  <a:pt x="470565" y="932160"/>
                </a:cubicBezTo>
                <a:cubicBezTo>
                  <a:pt x="303944" y="950434"/>
                  <a:pt x="152579" y="920560"/>
                  <a:pt x="0" y="932160"/>
                </a:cubicBezTo>
                <a:cubicBezTo>
                  <a:pt x="-20639" y="784114"/>
                  <a:pt x="15983" y="561049"/>
                  <a:pt x="0" y="466080"/>
                </a:cubicBezTo>
                <a:cubicBezTo>
                  <a:pt x="-15983" y="371111"/>
                  <a:pt x="3621" y="208743"/>
                  <a:pt x="0" y="0"/>
                </a:cubicBezTo>
                <a:close/>
              </a:path>
            </a:pathLst>
          </a:custGeom>
          <a:noFill/>
          <a:ln>
            <a:noFill/>
            <a:extLst>
              <a:ext uri="{C807C97D-BFC1-408E-A445-0C87EB9F89A2}">
                <ask:lineSketchStyleProps xmlns:ask="http://schemas.microsoft.com/office/drawing/2018/sketchyshapes" sd="15045338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ctr"/>
            <a:r>
              <a:rPr lang="ku-Arab-IQ" sz="5400" b="1" dirty="0">
                <a:solidFill>
                  <a:srgbClr val="0070C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٥</a:t>
            </a:r>
            <a:endParaRPr lang="ar-SA" sz="5400" b="1" dirty="0">
              <a:solidFill>
                <a:srgbClr val="0070C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مربع نص 22">
            <a:extLst>
              <a:ext uri="{FF2B5EF4-FFF2-40B4-BE49-F238E27FC236}">
                <a16:creationId xmlns:a16="http://schemas.microsoft.com/office/drawing/2014/main" id="{4D1202AC-1A61-B000-BFB0-C6AC9BC56F82}"/>
              </a:ext>
            </a:extLst>
          </p:cNvPr>
          <p:cNvSpPr txBox="1"/>
          <p:nvPr/>
        </p:nvSpPr>
        <p:spPr>
          <a:xfrm>
            <a:off x="5330462" y="1581453"/>
            <a:ext cx="887858" cy="830997"/>
          </a:xfrm>
          <a:custGeom>
            <a:avLst/>
            <a:gdLst>
              <a:gd name="connsiteX0" fmla="*/ 0 w 887858"/>
              <a:gd name="connsiteY0" fmla="*/ 0 h 830997"/>
              <a:gd name="connsiteX1" fmla="*/ 435050 w 887858"/>
              <a:gd name="connsiteY1" fmla="*/ 0 h 830997"/>
              <a:gd name="connsiteX2" fmla="*/ 887858 w 887858"/>
              <a:gd name="connsiteY2" fmla="*/ 0 h 830997"/>
              <a:gd name="connsiteX3" fmla="*/ 887858 w 887858"/>
              <a:gd name="connsiteY3" fmla="*/ 398879 h 830997"/>
              <a:gd name="connsiteX4" fmla="*/ 887858 w 887858"/>
              <a:gd name="connsiteY4" fmla="*/ 830997 h 830997"/>
              <a:gd name="connsiteX5" fmla="*/ 470565 w 887858"/>
              <a:gd name="connsiteY5" fmla="*/ 830997 h 830997"/>
              <a:gd name="connsiteX6" fmla="*/ 0 w 887858"/>
              <a:gd name="connsiteY6" fmla="*/ 830997 h 830997"/>
              <a:gd name="connsiteX7" fmla="*/ 0 w 887858"/>
              <a:gd name="connsiteY7" fmla="*/ 415499 h 830997"/>
              <a:gd name="connsiteX8" fmla="*/ 0 w 887858"/>
              <a:gd name="connsiteY8" fmla="*/ 0 h 830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87858" h="830997" extrusionOk="0">
                <a:moveTo>
                  <a:pt x="0" y="0"/>
                </a:moveTo>
                <a:cubicBezTo>
                  <a:pt x="159644" y="18986"/>
                  <a:pt x="344042" y="1886"/>
                  <a:pt x="435050" y="0"/>
                </a:cubicBezTo>
                <a:cubicBezTo>
                  <a:pt x="526058" y="-1886"/>
                  <a:pt x="770148" y="-14419"/>
                  <a:pt x="887858" y="0"/>
                </a:cubicBezTo>
                <a:cubicBezTo>
                  <a:pt x="894881" y="125024"/>
                  <a:pt x="906207" y="199634"/>
                  <a:pt x="887858" y="398879"/>
                </a:cubicBezTo>
                <a:cubicBezTo>
                  <a:pt x="869509" y="598124"/>
                  <a:pt x="895529" y="623164"/>
                  <a:pt x="887858" y="830997"/>
                </a:cubicBezTo>
                <a:cubicBezTo>
                  <a:pt x="716145" y="830193"/>
                  <a:pt x="637186" y="812723"/>
                  <a:pt x="470565" y="830997"/>
                </a:cubicBezTo>
                <a:cubicBezTo>
                  <a:pt x="303944" y="849271"/>
                  <a:pt x="152579" y="819397"/>
                  <a:pt x="0" y="830997"/>
                </a:cubicBezTo>
                <a:cubicBezTo>
                  <a:pt x="16190" y="722924"/>
                  <a:pt x="951" y="506185"/>
                  <a:pt x="0" y="415499"/>
                </a:cubicBezTo>
                <a:cubicBezTo>
                  <a:pt x="-951" y="324813"/>
                  <a:pt x="-15828" y="170144"/>
                  <a:pt x="0" y="0"/>
                </a:cubicBezTo>
                <a:close/>
              </a:path>
            </a:pathLst>
          </a:custGeom>
          <a:noFill/>
          <a:ln>
            <a:noFill/>
            <a:extLst>
              <a:ext uri="{C807C97D-BFC1-408E-A445-0C87EB9F89A2}">
                <ask:lineSketchStyleProps xmlns:ask="http://schemas.microsoft.com/office/drawing/2018/sketchyshapes" sd="15045338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ctr"/>
            <a:r>
              <a:rPr lang="ku-Arab-IQ" sz="4800" b="1" dirty="0">
                <a:solidFill>
                  <a:schemeClr val="tx1">
                    <a:lumMod val="95000"/>
                    <a:lumOff val="5000"/>
                  </a:schemeClr>
                </a:solidFill>
                <a:ea typeface="Calibri" panose="020F0502020204030204" pitchFamily="34" charset="0"/>
                <a:cs typeface="Calibri" panose="020F0502020204030204" pitchFamily="34" charset="0"/>
              </a:rPr>
              <a:t>-</a:t>
            </a:r>
            <a:endParaRPr lang="ar-SA" sz="4800" b="1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4" name="صورة 23">
            <a:extLst>
              <a:ext uri="{FF2B5EF4-FFF2-40B4-BE49-F238E27FC236}">
                <a16:creationId xmlns:a16="http://schemas.microsoft.com/office/drawing/2014/main" id="{C0184A8F-EB71-0E9D-76EA-B773078DF37A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01" b="15817"/>
          <a:stretch/>
        </p:blipFill>
        <p:spPr>
          <a:xfrm>
            <a:off x="3749311" y="2922243"/>
            <a:ext cx="2093049" cy="144381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مربع نص 11">
                <a:extLst>
                  <a:ext uri="{FF2B5EF4-FFF2-40B4-BE49-F238E27FC236}">
                    <a16:creationId xmlns:a16="http://schemas.microsoft.com/office/drawing/2014/main" id="{945D1CCE-F1AF-90F7-813C-32A7428859AD}"/>
                  </a:ext>
                </a:extLst>
              </p:cNvPr>
              <p:cNvSpPr txBox="1"/>
              <p:nvPr/>
            </p:nvSpPr>
            <p:spPr>
              <a:xfrm>
                <a:off x="4355256" y="1668035"/>
                <a:ext cx="1362805" cy="707886"/>
              </a:xfrm>
              <a:custGeom>
                <a:avLst/>
                <a:gdLst>
                  <a:gd name="connsiteX0" fmla="*/ 0 w 1362805"/>
                  <a:gd name="connsiteY0" fmla="*/ 0 h 707886"/>
                  <a:gd name="connsiteX1" fmla="*/ 667774 w 1362805"/>
                  <a:gd name="connsiteY1" fmla="*/ 0 h 707886"/>
                  <a:gd name="connsiteX2" fmla="*/ 1362805 w 1362805"/>
                  <a:gd name="connsiteY2" fmla="*/ 0 h 707886"/>
                  <a:gd name="connsiteX3" fmla="*/ 1362805 w 1362805"/>
                  <a:gd name="connsiteY3" fmla="*/ 339785 h 707886"/>
                  <a:gd name="connsiteX4" fmla="*/ 1362805 w 1362805"/>
                  <a:gd name="connsiteY4" fmla="*/ 707886 h 707886"/>
                  <a:gd name="connsiteX5" fmla="*/ 722287 w 1362805"/>
                  <a:gd name="connsiteY5" fmla="*/ 707886 h 707886"/>
                  <a:gd name="connsiteX6" fmla="*/ 0 w 1362805"/>
                  <a:gd name="connsiteY6" fmla="*/ 707886 h 707886"/>
                  <a:gd name="connsiteX7" fmla="*/ 0 w 1362805"/>
                  <a:gd name="connsiteY7" fmla="*/ 353943 h 707886"/>
                  <a:gd name="connsiteX8" fmla="*/ 0 w 1362805"/>
                  <a:gd name="connsiteY8" fmla="*/ 0 h 7078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362805" h="707886" extrusionOk="0">
                    <a:moveTo>
                      <a:pt x="0" y="0"/>
                    </a:moveTo>
                    <a:cubicBezTo>
                      <a:pt x="152156" y="27999"/>
                      <a:pt x="386281" y="-6194"/>
                      <a:pt x="667774" y="0"/>
                    </a:cubicBezTo>
                    <a:cubicBezTo>
                      <a:pt x="949267" y="6194"/>
                      <a:pt x="1023016" y="-5437"/>
                      <a:pt x="1362805" y="0"/>
                    </a:cubicBezTo>
                    <a:cubicBezTo>
                      <a:pt x="1370021" y="137059"/>
                      <a:pt x="1364541" y="185645"/>
                      <a:pt x="1362805" y="339785"/>
                    </a:cubicBezTo>
                    <a:cubicBezTo>
                      <a:pt x="1361069" y="493926"/>
                      <a:pt x="1358572" y="560415"/>
                      <a:pt x="1362805" y="707886"/>
                    </a:cubicBezTo>
                    <a:cubicBezTo>
                      <a:pt x="1152863" y="707636"/>
                      <a:pt x="1028328" y="720744"/>
                      <a:pt x="722287" y="707886"/>
                    </a:cubicBezTo>
                    <a:cubicBezTo>
                      <a:pt x="416246" y="695028"/>
                      <a:pt x="357031" y="738441"/>
                      <a:pt x="0" y="707886"/>
                    </a:cubicBezTo>
                    <a:cubicBezTo>
                      <a:pt x="11213" y="623077"/>
                      <a:pt x="11518" y="463340"/>
                      <a:pt x="0" y="353943"/>
                    </a:cubicBezTo>
                    <a:cubicBezTo>
                      <a:pt x="-11518" y="244546"/>
                      <a:pt x="15464" y="92103"/>
                      <a:pt x="0" y="0"/>
                    </a:cubicBezTo>
                    <a:close/>
                  </a:path>
                </a:pathLst>
              </a:custGeom>
              <a:noFill/>
              <a:ln>
                <a:noFill/>
                <a:extLst>
                  <a:ext uri="{C807C97D-BFC1-408E-A445-0C87EB9F89A2}">
                    <ask:lineSketchStyleProps xmlns:ask="http://schemas.microsoft.com/office/drawing/2018/sketchyshapes" sd="1504533819">
                      <a:prstGeom prst="rect">
                        <a:avLst/>
                      </a:pr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ku-Arab-IQ" sz="4000" b="1" dirty="0"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ku-Arab-IQ" sz="40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 </m:t>
                    </m:r>
                    <m:d>
                      <m:dPr>
                        <m:begChr m:val="|"/>
                        <m:endChr m:val="|"/>
                        <m:ctrlPr>
                          <a:rPr lang="ku-Arab-IQ" sz="4000" b="1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</m:ctrlPr>
                      </m:dPr>
                      <m:e>
                        <m:r>
                          <a:rPr lang="ku-Arab-IQ" sz="4000" b="1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٢</m:t>
                        </m:r>
                      </m:e>
                    </m:d>
                  </m:oMath>
                </a14:m>
                <a:endParaRPr lang="ar-SA" sz="4000" b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2" name="مربع نص 11">
                <a:extLst>
                  <a:ext uri="{FF2B5EF4-FFF2-40B4-BE49-F238E27FC236}">
                    <a16:creationId xmlns:a16="http://schemas.microsoft.com/office/drawing/2014/main" id="{945D1CCE-F1AF-90F7-813C-32A7428859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55256" y="1668035"/>
                <a:ext cx="1362805" cy="707886"/>
              </a:xfrm>
              <a:prstGeom prst="rect">
                <a:avLst/>
              </a:prstGeom>
              <a:blipFill>
                <a:blip r:embed="rId15"/>
                <a:stretch>
                  <a:fillRect l="-10268" t="-15517" r="-2232" b="-36207"/>
                </a:stretch>
              </a:blipFill>
              <a:ln>
                <a:noFill/>
                <a:extLst>
                  <a:ext uri="{C807C97D-BFC1-408E-A445-0C87EB9F89A2}">
                    <ask:lineSketchStyleProps xmlns:ask="http://schemas.microsoft.com/office/drawing/2018/sketchyshapes" sd="1504533819">
                      <a:custGeom>
                        <a:avLst/>
                        <a:gdLst>
                          <a:gd name="connsiteX0" fmla="*/ 0 w 1362805"/>
                          <a:gd name="connsiteY0" fmla="*/ 0 h 707886"/>
                          <a:gd name="connsiteX1" fmla="*/ 667774 w 1362805"/>
                          <a:gd name="connsiteY1" fmla="*/ 0 h 707886"/>
                          <a:gd name="connsiteX2" fmla="*/ 1362805 w 1362805"/>
                          <a:gd name="connsiteY2" fmla="*/ 0 h 707886"/>
                          <a:gd name="connsiteX3" fmla="*/ 1362805 w 1362805"/>
                          <a:gd name="connsiteY3" fmla="*/ 339785 h 707886"/>
                          <a:gd name="connsiteX4" fmla="*/ 1362805 w 1362805"/>
                          <a:gd name="connsiteY4" fmla="*/ 707886 h 707886"/>
                          <a:gd name="connsiteX5" fmla="*/ 722287 w 1362805"/>
                          <a:gd name="connsiteY5" fmla="*/ 707886 h 707886"/>
                          <a:gd name="connsiteX6" fmla="*/ 0 w 1362805"/>
                          <a:gd name="connsiteY6" fmla="*/ 707886 h 707886"/>
                          <a:gd name="connsiteX7" fmla="*/ 0 w 1362805"/>
                          <a:gd name="connsiteY7" fmla="*/ 353943 h 707886"/>
                          <a:gd name="connsiteX8" fmla="*/ 0 w 1362805"/>
                          <a:gd name="connsiteY8" fmla="*/ 0 h 7078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1362805" h="707886" extrusionOk="0">
                            <a:moveTo>
                              <a:pt x="0" y="0"/>
                            </a:moveTo>
                            <a:cubicBezTo>
                              <a:pt x="152156" y="27999"/>
                              <a:pt x="386281" y="-6194"/>
                              <a:pt x="667774" y="0"/>
                            </a:cubicBezTo>
                            <a:cubicBezTo>
                              <a:pt x="949267" y="6194"/>
                              <a:pt x="1023016" y="-5437"/>
                              <a:pt x="1362805" y="0"/>
                            </a:cubicBezTo>
                            <a:cubicBezTo>
                              <a:pt x="1370021" y="137059"/>
                              <a:pt x="1364541" y="185645"/>
                              <a:pt x="1362805" y="339785"/>
                            </a:cubicBezTo>
                            <a:cubicBezTo>
                              <a:pt x="1361069" y="493926"/>
                              <a:pt x="1358572" y="560415"/>
                              <a:pt x="1362805" y="707886"/>
                            </a:cubicBezTo>
                            <a:cubicBezTo>
                              <a:pt x="1152863" y="707636"/>
                              <a:pt x="1028328" y="720744"/>
                              <a:pt x="722287" y="707886"/>
                            </a:cubicBezTo>
                            <a:cubicBezTo>
                              <a:pt x="416246" y="695028"/>
                              <a:pt x="357031" y="738441"/>
                              <a:pt x="0" y="707886"/>
                            </a:cubicBezTo>
                            <a:cubicBezTo>
                              <a:pt x="11213" y="623077"/>
                              <a:pt x="11518" y="463340"/>
                              <a:pt x="0" y="353943"/>
                            </a:cubicBezTo>
                            <a:cubicBezTo>
                              <a:pt x="-11518" y="244546"/>
                              <a:pt x="15464" y="92103"/>
                              <a:pt x="0" y="0"/>
                            </a:cubicBezTo>
                            <a:close/>
                          </a:path>
                        </a:pathLst>
                      </a:cu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txBody>
              <a:bodyPr/>
              <a:lstStyle/>
              <a:p>
                <a:r>
                  <a:rPr lang="ar-SA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5" name="صورة 24">
            <a:extLst>
              <a:ext uri="{FF2B5EF4-FFF2-40B4-BE49-F238E27FC236}">
                <a16:creationId xmlns:a16="http://schemas.microsoft.com/office/drawing/2014/main" id="{6C72806D-5979-CB81-C544-69FF3C55F002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28" b="15817"/>
          <a:stretch/>
        </p:blipFill>
        <p:spPr>
          <a:xfrm>
            <a:off x="3749310" y="3341421"/>
            <a:ext cx="2093049" cy="1024640"/>
          </a:xfrm>
          <a:prstGeom prst="rect">
            <a:avLst/>
          </a:prstGeom>
        </p:spPr>
      </p:pic>
      <p:sp>
        <p:nvSpPr>
          <p:cNvPr id="26" name="مربع نص 25">
            <a:extLst>
              <a:ext uri="{FF2B5EF4-FFF2-40B4-BE49-F238E27FC236}">
                <a16:creationId xmlns:a16="http://schemas.microsoft.com/office/drawing/2014/main" id="{953B157D-5AE6-6EF9-4B1D-2BD31C86C57D}"/>
              </a:ext>
            </a:extLst>
          </p:cNvPr>
          <p:cNvSpPr txBox="1"/>
          <p:nvPr/>
        </p:nvSpPr>
        <p:spPr>
          <a:xfrm>
            <a:off x="4286404" y="4017113"/>
            <a:ext cx="887858" cy="932160"/>
          </a:xfrm>
          <a:custGeom>
            <a:avLst/>
            <a:gdLst>
              <a:gd name="connsiteX0" fmla="*/ 0 w 887858"/>
              <a:gd name="connsiteY0" fmla="*/ 0 h 932160"/>
              <a:gd name="connsiteX1" fmla="*/ 435050 w 887858"/>
              <a:gd name="connsiteY1" fmla="*/ 0 h 932160"/>
              <a:gd name="connsiteX2" fmla="*/ 887858 w 887858"/>
              <a:gd name="connsiteY2" fmla="*/ 0 h 932160"/>
              <a:gd name="connsiteX3" fmla="*/ 887858 w 887858"/>
              <a:gd name="connsiteY3" fmla="*/ 447437 h 932160"/>
              <a:gd name="connsiteX4" fmla="*/ 887858 w 887858"/>
              <a:gd name="connsiteY4" fmla="*/ 932160 h 932160"/>
              <a:gd name="connsiteX5" fmla="*/ 470565 w 887858"/>
              <a:gd name="connsiteY5" fmla="*/ 932160 h 932160"/>
              <a:gd name="connsiteX6" fmla="*/ 0 w 887858"/>
              <a:gd name="connsiteY6" fmla="*/ 932160 h 932160"/>
              <a:gd name="connsiteX7" fmla="*/ 0 w 887858"/>
              <a:gd name="connsiteY7" fmla="*/ 466080 h 932160"/>
              <a:gd name="connsiteX8" fmla="*/ 0 w 887858"/>
              <a:gd name="connsiteY8" fmla="*/ 0 h 932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87858" h="932160" extrusionOk="0">
                <a:moveTo>
                  <a:pt x="0" y="0"/>
                </a:moveTo>
                <a:cubicBezTo>
                  <a:pt x="159644" y="18986"/>
                  <a:pt x="344042" y="1886"/>
                  <a:pt x="435050" y="0"/>
                </a:cubicBezTo>
                <a:cubicBezTo>
                  <a:pt x="526058" y="-1886"/>
                  <a:pt x="770148" y="-14419"/>
                  <a:pt x="887858" y="0"/>
                </a:cubicBezTo>
                <a:cubicBezTo>
                  <a:pt x="875025" y="176478"/>
                  <a:pt x="905567" y="355197"/>
                  <a:pt x="887858" y="447437"/>
                </a:cubicBezTo>
                <a:cubicBezTo>
                  <a:pt x="870149" y="539677"/>
                  <a:pt x="893453" y="738009"/>
                  <a:pt x="887858" y="932160"/>
                </a:cubicBezTo>
                <a:cubicBezTo>
                  <a:pt x="716145" y="931356"/>
                  <a:pt x="637186" y="913886"/>
                  <a:pt x="470565" y="932160"/>
                </a:cubicBezTo>
                <a:cubicBezTo>
                  <a:pt x="303944" y="950434"/>
                  <a:pt x="152579" y="920560"/>
                  <a:pt x="0" y="932160"/>
                </a:cubicBezTo>
                <a:cubicBezTo>
                  <a:pt x="-20639" y="784114"/>
                  <a:pt x="15983" y="561049"/>
                  <a:pt x="0" y="466080"/>
                </a:cubicBezTo>
                <a:cubicBezTo>
                  <a:pt x="-15983" y="371111"/>
                  <a:pt x="3621" y="208743"/>
                  <a:pt x="0" y="0"/>
                </a:cubicBezTo>
                <a:close/>
              </a:path>
            </a:pathLst>
          </a:custGeom>
          <a:noFill/>
          <a:ln>
            <a:noFill/>
            <a:extLst>
              <a:ext uri="{C807C97D-BFC1-408E-A445-0C87EB9F89A2}">
                <ask:lineSketchStyleProps xmlns:ask="http://schemas.microsoft.com/office/drawing/2018/sketchyshapes" sd="15045338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ctr"/>
            <a:r>
              <a:rPr lang="ku-Arab-IQ" sz="5400" b="1" dirty="0">
                <a:solidFill>
                  <a:srgbClr val="0070C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٢</a:t>
            </a:r>
            <a:endParaRPr lang="ar-SA" sz="5400" b="1" dirty="0">
              <a:solidFill>
                <a:srgbClr val="0070C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مربع نص 27">
            <a:extLst>
              <a:ext uri="{FF2B5EF4-FFF2-40B4-BE49-F238E27FC236}">
                <a16:creationId xmlns:a16="http://schemas.microsoft.com/office/drawing/2014/main" id="{16FFAF70-099F-0336-71B4-C69F6D32C0E1}"/>
              </a:ext>
            </a:extLst>
          </p:cNvPr>
          <p:cNvSpPr txBox="1"/>
          <p:nvPr/>
        </p:nvSpPr>
        <p:spPr>
          <a:xfrm>
            <a:off x="2637318" y="5051648"/>
            <a:ext cx="1403925" cy="923330"/>
          </a:xfrm>
          <a:custGeom>
            <a:avLst/>
            <a:gdLst>
              <a:gd name="connsiteX0" fmla="*/ 0 w 1403925"/>
              <a:gd name="connsiteY0" fmla="*/ 0 h 923330"/>
              <a:gd name="connsiteX1" fmla="*/ 453936 w 1403925"/>
              <a:gd name="connsiteY1" fmla="*/ 0 h 923330"/>
              <a:gd name="connsiteX2" fmla="*/ 879793 w 1403925"/>
              <a:gd name="connsiteY2" fmla="*/ 0 h 923330"/>
              <a:gd name="connsiteX3" fmla="*/ 1403925 w 1403925"/>
              <a:gd name="connsiteY3" fmla="*/ 0 h 923330"/>
              <a:gd name="connsiteX4" fmla="*/ 1403925 w 1403925"/>
              <a:gd name="connsiteY4" fmla="*/ 452432 h 923330"/>
              <a:gd name="connsiteX5" fmla="*/ 1403925 w 1403925"/>
              <a:gd name="connsiteY5" fmla="*/ 923330 h 923330"/>
              <a:gd name="connsiteX6" fmla="*/ 907872 w 1403925"/>
              <a:gd name="connsiteY6" fmla="*/ 923330 h 923330"/>
              <a:gd name="connsiteX7" fmla="*/ 439897 w 1403925"/>
              <a:gd name="connsiteY7" fmla="*/ 923330 h 923330"/>
              <a:gd name="connsiteX8" fmla="*/ 0 w 1403925"/>
              <a:gd name="connsiteY8" fmla="*/ 923330 h 923330"/>
              <a:gd name="connsiteX9" fmla="*/ 0 w 1403925"/>
              <a:gd name="connsiteY9" fmla="*/ 470898 h 923330"/>
              <a:gd name="connsiteX10" fmla="*/ 0 w 1403925"/>
              <a:gd name="connsiteY10" fmla="*/ 0 h 923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403925" h="923330" extrusionOk="0">
                <a:moveTo>
                  <a:pt x="0" y="0"/>
                </a:moveTo>
                <a:cubicBezTo>
                  <a:pt x="150784" y="-7740"/>
                  <a:pt x="257830" y="6823"/>
                  <a:pt x="453936" y="0"/>
                </a:cubicBezTo>
                <a:cubicBezTo>
                  <a:pt x="650042" y="-6823"/>
                  <a:pt x="676468" y="-10731"/>
                  <a:pt x="879793" y="0"/>
                </a:cubicBezTo>
                <a:cubicBezTo>
                  <a:pt x="1083118" y="10731"/>
                  <a:pt x="1221473" y="-3028"/>
                  <a:pt x="1403925" y="0"/>
                </a:cubicBezTo>
                <a:cubicBezTo>
                  <a:pt x="1397585" y="122778"/>
                  <a:pt x="1421391" y="275910"/>
                  <a:pt x="1403925" y="452432"/>
                </a:cubicBezTo>
                <a:cubicBezTo>
                  <a:pt x="1386459" y="628954"/>
                  <a:pt x="1420172" y="696708"/>
                  <a:pt x="1403925" y="923330"/>
                </a:cubicBezTo>
                <a:cubicBezTo>
                  <a:pt x="1162503" y="942009"/>
                  <a:pt x="1110969" y="928558"/>
                  <a:pt x="907872" y="923330"/>
                </a:cubicBezTo>
                <a:cubicBezTo>
                  <a:pt x="704775" y="918102"/>
                  <a:pt x="653127" y="931754"/>
                  <a:pt x="439897" y="923330"/>
                </a:cubicBezTo>
                <a:cubicBezTo>
                  <a:pt x="226668" y="914906"/>
                  <a:pt x="107649" y="939335"/>
                  <a:pt x="0" y="923330"/>
                </a:cubicBezTo>
                <a:cubicBezTo>
                  <a:pt x="-11017" y="778100"/>
                  <a:pt x="-12454" y="693085"/>
                  <a:pt x="0" y="470898"/>
                </a:cubicBezTo>
                <a:cubicBezTo>
                  <a:pt x="12454" y="248711"/>
                  <a:pt x="-11663" y="135097"/>
                  <a:pt x="0" y="0"/>
                </a:cubicBezTo>
                <a:close/>
              </a:path>
            </a:pathLst>
          </a:custGeom>
          <a:noFill/>
          <a:ln>
            <a:noFill/>
            <a:extLst>
              <a:ext uri="{C807C97D-BFC1-408E-A445-0C87EB9F89A2}">
                <ask:lineSketchStyleProps xmlns:ask="http://schemas.microsoft.com/office/drawing/2018/sketchyshapes" sd="15045338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ctr"/>
            <a:r>
              <a:rPr lang="ku-Arab-IQ" sz="5400" b="1" dirty="0">
                <a:solidFill>
                  <a:srgbClr val="0070C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= ٣</a:t>
            </a:r>
            <a:endParaRPr lang="ar-SA" sz="5400" b="1" dirty="0">
              <a:solidFill>
                <a:srgbClr val="0070C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1" name="مستطيل 30">
            <a:extLst>
              <a:ext uri="{FF2B5EF4-FFF2-40B4-BE49-F238E27FC236}">
                <a16:creationId xmlns:a16="http://schemas.microsoft.com/office/drawing/2014/main" id="{23E5955C-2AE6-4E66-A50C-2952425788E9}"/>
              </a:ext>
            </a:extLst>
          </p:cNvPr>
          <p:cNvSpPr/>
          <p:nvPr/>
        </p:nvSpPr>
        <p:spPr>
          <a:xfrm>
            <a:off x="4114800" y="5051648"/>
            <a:ext cx="3298507" cy="96260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731125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50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7.40741E-7 L -0.00182 0.22801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113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4.44444E-6 L 0.00351 0.15995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" y="79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3.7037E-6 L 0.00104 0.5088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25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2.59259E-6 L -0.02109 0.2331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55" y="116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3.7037E-6 L 0.00404 0.14931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" y="74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0" grpId="0" animBg="1"/>
      <p:bldP spid="3" grpId="0" animBg="1"/>
      <p:bldP spid="6" grpId="0"/>
      <p:bldP spid="6" grpId="1"/>
      <p:bldP spid="15" grpId="0"/>
      <p:bldP spid="15" grpId="1"/>
      <p:bldP spid="23" grpId="0"/>
      <p:bldP spid="23" grpId="1"/>
      <p:bldP spid="12" grpId="0"/>
      <p:bldP spid="12" grpId="1"/>
      <p:bldP spid="26" grpId="0"/>
      <p:bldP spid="26" grpId="1"/>
      <p:bldP spid="28" grpId="0"/>
      <p:bldP spid="3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رسم 6" descr="شبكه بدوائر صغيره">
            <a:extLst>
              <a:ext uri="{FF2B5EF4-FFF2-40B4-BE49-F238E27FC236}">
                <a16:creationId xmlns:a16="http://schemas.microsoft.com/office/drawing/2014/main" id="{E5D65CC9-4483-E6DB-0B84-154C50E2E14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1765" b="16684"/>
          <a:stretch/>
        </p:blipFill>
        <p:spPr>
          <a:xfrm>
            <a:off x="10989085" y="-511371"/>
            <a:ext cx="1537598" cy="1961030"/>
          </a:xfrm>
          <a:prstGeom prst="rect">
            <a:avLst/>
          </a:prstGeom>
        </p:spPr>
      </p:pic>
      <p:pic>
        <p:nvPicPr>
          <p:cNvPr id="17" name="رسم 16" descr="شكل ركن عضوي">
            <a:extLst>
              <a:ext uri="{FF2B5EF4-FFF2-40B4-BE49-F238E27FC236}">
                <a16:creationId xmlns:a16="http://schemas.microsoft.com/office/drawing/2014/main" id="{844630ED-D591-A489-630C-782CF27190E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b="36863"/>
          <a:stretch/>
        </p:blipFill>
        <p:spPr>
          <a:xfrm rot="16200000">
            <a:off x="435227" y="5166735"/>
            <a:ext cx="1246317" cy="2061880"/>
          </a:xfrm>
          <a:prstGeom prst="rect">
            <a:avLst/>
          </a:prstGeom>
        </p:spPr>
      </p:pic>
      <p:pic>
        <p:nvPicPr>
          <p:cNvPr id="19" name="رسم 18" descr="دوائر مزخرفه">
            <a:extLst>
              <a:ext uri="{FF2B5EF4-FFF2-40B4-BE49-F238E27FC236}">
                <a16:creationId xmlns:a16="http://schemas.microsoft.com/office/drawing/2014/main" id="{EB763C80-47BB-C3A7-4B3E-4B35A13A951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l="20366" t="20806" r="18816" b="23207"/>
          <a:stretch/>
        </p:blipFill>
        <p:spPr>
          <a:xfrm>
            <a:off x="803910" y="6449297"/>
            <a:ext cx="382345" cy="351980"/>
          </a:xfrm>
          <a:prstGeom prst="rect">
            <a:avLst/>
          </a:prstGeom>
        </p:spPr>
      </p:pic>
      <p:pic>
        <p:nvPicPr>
          <p:cNvPr id="21" name="صورة 20">
            <a:extLst>
              <a:ext uri="{FF2B5EF4-FFF2-40B4-BE49-F238E27FC236}">
                <a16:creationId xmlns:a16="http://schemas.microsoft.com/office/drawing/2014/main" id="{D1D1D37F-C700-ADFF-B37F-0D739897F39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8075" y="5895391"/>
            <a:ext cx="1403925" cy="962608"/>
          </a:xfrm>
          <a:prstGeom prst="rect">
            <a:avLst/>
          </a:prstGeom>
        </p:spPr>
      </p:pic>
      <p:sp>
        <p:nvSpPr>
          <p:cNvPr id="27" name="مستطيل 26">
            <a:extLst>
              <a:ext uri="{FF2B5EF4-FFF2-40B4-BE49-F238E27FC236}">
                <a16:creationId xmlns:a16="http://schemas.microsoft.com/office/drawing/2014/main" id="{5C6848AD-E49F-6267-EC57-CBB7500D2FB3}"/>
              </a:ext>
            </a:extLst>
          </p:cNvPr>
          <p:cNvSpPr/>
          <p:nvPr/>
        </p:nvSpPr>
        <p:spPr>
          <a:xfrm>
            <a:off x="27442" y="56722"/>
            <a:ext cx="12092840" cy="6764111"/>
          </a:xfrm>
          <a:custGeom>
            <a:avLst/>
            <a:gdLst>
              <a:gd name="connsiteX0" fmla="*/ 0 w 12092840"/>
              <a:gd name="connsiteY0" fmla="*/ 0 h 6764111"/>
              <a:gd name="connsiteX1" fmla="*/ 309039 w 12092840"/>
              <a:gd name="connsiteY1" fmla="*/ 0 h 6764111"/>
              <a:gd name="connsiteX2" fmla="*/ 739007 w 12092840"/>
              <a:gd name="connsiteY2" fmla="*/ 0 h 6764111"/>
              <a:gd name="connsiteX3" fmla="*/ 1289903 w 12092840"/>
              <a:gd name="connsiteY3" fmla="*/ 0 h 6764111"/>
              <a:gd name="connsiteX4" fmla="*/ 1719871 w 12092840"/>
              <a:gd name="connsiteY4" fmla="*/ 0 h 6764111"/>
              <a:gd name="connsiteX5" fmla="*/ 2149838 w 12092840"/>
              <a:gd name="connsiteY5" fmla="*/ 0 h 6764111"/>
              <a:gd name="connsiteX6" fmla="*/ 3063519 w 12092840"/>
              <a:gd name="connsiteY6" fmla="*/ 0 h 6764111"/>
              <a:gd name="connsiteX7" fmla="*/ 3614416 w 12092840"/>
              <a:gd name="connsiteY7" fmla="*/ 0 h 6764111"/>
              <a:gd name="connsiteX8" fmla="*/ 4044383 w 12092840"/>
              <a:gd name="connsiteY8" fmla="*/ 0 h 6764111"/>
              <a:gd name="connsiteX9" fmla="*/ 4353422 w 12092840"/>
              <a:gd name="connsiteY9" fmla="*/ 0 h 6764111"/>
              <a:gd name="connsiteX10" fmla="*/ 5025247 w 12092840"/>
              <a:gd name="connsiteY10" fmla="*/ 0 h 6764111"/>
              <a:gd name="connsiteX11" fmla="*/ 5455214 w 12092840"/>
              <a:gd name="connsiteY11" fmla="*/ 0 h 6764111"/>
              <a:gd name="connsiteX12" fmla="*/ 6006111 w 12092840"/>
              <a:gd name="connsiteY12" fmla="*/ 0 h 6764111"/>
              <a:gd name="connsiteX13" fmla="*/ 6315150 w 12092840"/>
              <a:gd name="connsiteY13" fmla="*/ 0 h 6764111"/>
              <a:gd name="connsiteX14" fmla="*/ 7228831 w 12092840"/>
              <a:gd name="connsiteY14" fmla="*/ 0 h 6764111"/>
              <a:gd name="connsiteX15" fmla="*/ 7537870 w 12092840"/>
              <a:gd name="connsiteY15" fmla="*/ 0 h 6764111"/>
              <a:gd name="connsiteX16" fmla="*/ 7967838 w 12092840"/>
              <a:gd name="connsiteY16" fmla="*/ 0 h 6764111"/>
              <a:gd name="connsiteX17" fmla="*/ 8276877 w 12092840"/>
              <a:gd name="connsiteY17" fmla="*/ 0 h 6764111"/>
              <a:gd name="connsiteX18" fmla="*/ 9190558 w 12092840"/>
              <a:gd name="connsiteY18" fmla="*/ 0 h 6764111"/>
              <a:gd name="connsiteX19" fmla="*/ 9499598 w 12092840"/>
              <a:gd name="connsiteY19" fmla="*/ 0 h 6764111"/>
              <a:gd name="connsiteX20" fmla="*/ 9808637 w 12092840"/>
              <a:gd name="connsiteY20" fmla="*/ 0 h 6764111"/>
              <a:gd name="connsiteX21" fmla="*/ 10359533 w 12092840"/>
              <a:gd name="connsiteY21" fmla="*/ 0 h 6764111"/>
              <a:gd name="connsiteX22" fmla="*/ 10668572 w 12092840"/>
              <a:gd name="connsiteY22" fmla="*/ 0 h 6764111"/>
              <a:gd name="connsiteX23" fmla="*/ 10977611 w 12092840"/>
              <a:gd name="connsiteY23" fmla="*/ 0 h 6764111"/>
              <a:gd name="connsiteX24" fmla="*/ 11286651 w 12092840"/>
              <a:gd name="connsiteY24" fmla="*/ 0 h 6764111"/>
              <a:gd name="connsiteX25" fmla="*/ 12092840 w 12092840"/>
              <a:gd name="connsiteY25" fmla="*/ 0 h 6764111"/>
              <a:gd name="connsiteX26" fmla="*/ 12092840 w 12092840"/>
              <a:gd name="connsiteY26" fmla="*/ 676411 h 6764111"/>
              <a:gd name="connsiteX27" fmla="*/ 12092840 w 12092840"/>
              <a:gd name="connsiteY27" fmla="*/ 1285181 h 6764111"/>
              <a:gd name="connsiteX28" fmla="*/ 12092840 w 12092840"/>
              <a:gd name="connsiteY28" fmla="*/ 1826310 h 6764111"/>
              <a:gd name="connsiteX29" fmla="*/ 12092840 w 12092840"/>
              <a:gd name="connsiteY29" fmla="*/ 2299798 h 6764111"/>
              <a:gd name="connsiteX30" fmla="*/ 12092840 w 12092840"/>
              <a:gd name="connsiteY30" fmla="*/ 2840927 h 6764111"/>
              <a:gd name="connsiteX31" fmla="*/ 12092840 w 12092840"/>
              <a:gd name="connsiteY31" fmla="*/ 3517338 h 6764111"/>
              <a:gd name="connsiteX32" fmla="*/ 12092840 w 12092840"/>
              <a:gd name="connsiteY32" fmla="*/ 4329031 h 6764111"/>
              <a:gd name="connsiteX33" fmla="*/ 12092840 w 12092840"/>
              <a:gd name="connsiteY33" fmla="*/ 5005442 h 6764111"/>
              <a:gd name="connsiteX34" fmla="*/ 12092840 w 12092840"/>
              <a:gd name="connsiteY34" fmla="*/ 5749494 h 6764111"/>
              <a:gd name="connsiteX35" fmla="*/ 12092840 w 12092840"/>
              <a:gd name="connsiteY35" fmla="*/ 6764111 h 6764111"/>
              <a:gd name="connsiteX36" fmla="*/ 11783801 w 12092840"/>
              <a:gd name="connsiteY36" fmla="*/ 6764111 h 6764111"/>
              <a:gd name="connsiteX37" fmla="*/ 11474762 w 12092840"/>
              <a:gd name="connsiteY37" fmla="*/ 6764111 h 6764111"/>
              <a:gd name="connsiteX38" fmla="*/ 10923865 w 12092840"/>
              <a:gd name="connsiteY38" fmla="*/ 6764111 h 6764111"/>
              <a:gd name="connsiteX39" fmla="*/ 10131113 w 12092840"/>
              <a:gd name="connsiteY39" fmla="*/ 6764111 h 6764111"/>
              <a:gd name="connsiteX40" fmla="*/ 9459288 w 12092840"/>
              <a:gd name="connsiteY40" fmla="*/ 6764111 h 6764111"/>
              <a:gd name="connsiteX41" fmla="*/ 9150249 w 12092840"/>
              <a:gd name="connsiteY41" fmla="*/ 6764111 h 6764111"/>
              <a:gd name="connsiteX42" fmla="*/ 8720281 w 12092840"/>
              <a:gd name="connsiteY42" fmla="*/ 6764111 h 6764111"/>
              <a:gd name="connsiteX43" fmla="*/ 7927528 w 12092840"/>
              <a:gd name="connsiteY43" fmla="*/ 6764111 h 6764111"/>
              <a:gd name="connsiteX44" fmla="*/ 7497561 w 12092840"/>
              <a:gd name="connsiteY44" fmla="*/ 6764111 h 6764111"/>
              <a:gd name="connsiteX45" fmla="*/ 6704808 w 12092840"/>
              <a:gd name="connsiteY45" fmla="*/ 6764111 h 6764111"/>
              <a:gd name="connsiteX46" fmla="*/ 6153912 w 12092840"/>
              <a:gd name="connsiteY46" fmla="*/ 6764111 h 6764111"/>
              <a:gd name="connsiteX47" fmla="*/ 5723944 w 12092840"/>
              <a:gd name="connsiteY47" fmla="*/ 6764111 h 6764111"/>
              <a:gd name="connsiteX48" fmla="*/ 5173048 w 12092840"/>
              <a:gd name="connsiteY48" fmla="*/ 6764111 h 6764111"/>
              <a:gd name="connsiteX49" fmla="*/ 4501224 w 12092840"/>
              <a:gd name="connsiteY49" fmla="*/ 6764111 h 6764111"/>
              <a:gd name="connsiteX50" fmla="*/ 3587543 w 12092840"/>
              <a:gd name="connsiteY50" fmla="*/ 6764111 h 6764111"/>
              <a:gd name="connsiteX51" fmla="*/ 3157575 w 12092840"/>
              <a:gd name="connsiteY51" fmla="*/ 6764111 h 6764111"/>
              <a:gd name="connsiteX52" fmla="*/ 2364822 w 12092840"/>
              <a:gd name="connsiteY52" fmla="*/ 6764111 h 6764111"/>
              <a:gd name="connsiteX53" fmla="*/ 1451141 w 12092840"/>
              <a:gd name="connsiteY53" fmla="*/ 6764111 h 6764111"/>
              <a:gd name="connsiteX54" fmla="*/ 900245 w 12092840"/>
              <a:gd name="connsiteY54" fmla="*/ 6764111 h 6764111"/>
              <a:gd name="connsiteX55" fmla="*/ 0 w 12092840"/>
              <a:gd name="connsiteY55" fmla="*/ 6764111 h 6764111"/>
              <a:gd name="connsiteX56" fmla="*/ 0 w 12092840"/>
              <a:gd name="connsiteY56" fmla="*/ 6222982 h 6764111"/>
              <a:gd name="connsiteX57" fmla="*/ 0 w 12092840"/>
              <a:gd name="connsiteY57" fmla="*/ 5411289 h 6764111"/>
              <a:gd name="connsiteX58" fmla="*/ 0 w 12092840"/>
              <a:gd name="connsiteY58" fmla="*/ 4667237 h 6764111"/>
              <a:gd name="connsiteX59" fmla="*/ 0 w 12092840"/>
              <a:gd name="connsiteY59" fmla="*/ 3923184 h 6764111"/>
              <a:gd name="connsiteX60" fmla="*/ 0 w 12092840"/>
              <a:gd name="connsiteY60" fmla="*/ 3111491 h 6764111"/>
              <a:gd name="connsiteX61" fmla="*/ 0 w 12092840"/>
              <a:gd name="connsiteY61" fmla="*/ 2502721 h 6764111"/>
              <a:gd name="connsiteX62" fmla="*/ 0 w 12092840"/>
              <a:gd name="connsiteY62" fmla="*/ 1758669 h 6764111"/>
              <a:gd name="connsiteX63" fmla="*/ 0 w 12092840"/>
              <a:gd name="connsiteY63" fmla="*/ 1082258 h 6764111"/>
              <a:gd name="connsiteX64" fmla="*/ 0 w 12092840"/>
              <a:gd name="connsiteY64" fmla="*/ 608770 h 6764111"/>
              <a:gd name="connsiteX65" fmla="*/ 0 w 12092840"/>
              <a:gd name="connsiteY65" fmla="*/ 0 h 6764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2092840" h="6764111" extrusionOk="0">
                <a:moveTo>
                  <a:pt x="0" y="0"/>
                </a:moveTo>
                <a:cubicBezTo>
                  <a:pt x="98240" y="7157"/>
                  <a:pt x="223898" y="13121"/>
                  <a:pt x="309039" y="0"/>
                </a:cubicBezTo>
                <a:cubicBezTo>
                  <a:pt x="394180" y="-13121"/>
                  <a:pt x="636879" y="-15751"/>
                  <a:pt x="739007" y="0"/>
                </a:cubicBezTo>
                <a:cubicBezTo>
                  <a:pt x="841135" y="15751"/>
                  <a:pt x="1110180" y="-2899"/>
                  <a:pt x="1289903" y="0"/>
                </a:cubicBezTo>
                <a:cubicBezTo>
                  <a:pt x="1469626" y="2899"/>
                  <a:pt x="1592716" y="-20574"/>
                  <a:pt x="1719871" y="0"/>
                </a:cubicBezTo>
                <a:cubicBezTo>
                  <a:pt x="1847026" y="20574"/>
                  <a:pt x="1977600" y="16038"/>
                  <a:pt x="2149838" y="0"/>
                </a:cubicBezTo>
                <a:cubicBezTo>
                  <a:pt x="2322076" y="-16038"/>
                  <a:pt x="2607758" y="11371"/>
                  <a:pt x="3063519" y="0"/>
                </a:cubicBezTo>
                <a:cubicBezTo>
                  <a:pt x="3519280" y="-11371"/>
                  <a:pt x="3437034" y="807"/>
                  <a:pt x="3614416" y="0"/>
                </a:cubicBezTo>
                <a:cubicBezTo>
                  <a:pt x="3791798" y="-807"/>
                  <a:pt x="3834832" y="-6870"/>
                  <a:pt x="4044383" y="0"/>
                </a:cubicBezTo>
                <a:cubicBezTo>
                  <a:pt x="4253934" y="6870"/>
                  <a:pt x="4262039" y="-14979"/>
                  <a:pt x="4353422" y="0"/>
                </a:cubicBezTo>
                <a:cubicBezTo>
                  <a:pt x="4444805" y="14979"/>
                  <a:pt x="4805751" y="-13590"/>
                  <a:pt x="5025247" y="0"/>
                </a:cubicBezTo>
                <a:cubicBezTo>
                  <a:pt x="5244744" y="13590"/>
                  <a:pt x="5300502" y="-7522"/>
                  <a:pt x="5455214" y="0"/>
                </a:cubicBezTo>
                <a:cubicBezTo>
                  <a:pt x="5609926" y="7522"/>
                  <a:pt x="5821281" y="19664"/>
                  <a:pt x="6006111" y="0"/>
                </a:cubicBezTo>
                <a:cubicBezTo>
                  <a:pt x="6190941" y="-19664"/>
                  <a:pt x="6206537" y="-2094"/>
                  <a:pt x="6315150" y="0"/>
                </a:cubicBezTo>
                <a:cubicBezTo>
                  <a:pt x="6423763" y="2094"/>
                  <a:pt x="6851071" y="15318"/>
                  <a:pt x="7228831" y="0"/>
                </a:cubicBezTo>
                <a:cubicBezTo>
                  <a:pt x="7606591" y="-15318"/>
                  <a:pt x="7472482" y="2756"/>
                  <a:pt x="7537870" y="0"/>
                </a:cubicBezTo>
                <a:cubicBezTo>
                  <a:pt x="7603258" y="-2756"/>
                  <a:pt x="7880271" y="-14390"/>
                  <a:pt x="7967838" y="0"/>
                </a:cubicBezTo>
                <a:cubicBezTo>
                  <a:pt x="8055405" y="14390"/>
                  <a:pt x="8143434" y="980"/>
                  <a:pt x="8276877" y="0"/>
                </a:cubicBezTo>
                <a:cubicBezTo>
                  <a:pt x="8410320" y="-980"/>
                  <a:pt x="8893524" y="-15717"/>
                  <a:pt x="9190558" y="0"/>
                </a:cubicBezTo>
                <a:cubicBezTo>
                  <a:pt x="9487592" y="15717"/>
                  <a:pt x="9418695" y="-7974"/>
                  <a:pt x="9499598" y="0"/>
                </a:cubicBezTo>
                <a:cubicBezTo>
                  <a:pt x="9580501" y="7974"/>
                  <a:pt x="9705056" y="-11897"/>
                  <a:pt x="9808637" y="0"/>
                </a:cubicBezTo>
                <a:cubicBezTo>
                  <a:pt x="9912218" y="11897"/>
                  <a:pt x="10196248" y="25609"/>
                  <a:pt x="10359533" y="0"/>
                </a:cubicBezTo>
                <a:cubicBezTo>
                  <a:pt x="10522818" y="-25609"/>
                  <a:pt x="10565407" y="7492"/>
                  <a:pt x="10668572" y="0"/>
                </a:cubicBezTo>
                <a:cubicBezTo>
                  <a:pt x="10771737" y="-7492"/>
                  <a:pt x="10881796" y="6174"/>
                  <a:pt x="10977611" y="0"/>
                </a:cubicBezTo>
                <a:cubicBezTo>
                  <a:pt x="11073426" y="-6174"/>
                  <a:pt x="11200583" y="7084"/>
                  <a:pt x="11286651" y="0"/>
                </a:cubicBezTo>
                <a:cubicBezTo>
                  <a:pt x="11372719" y="-7084"/>
                  <a:pt x="11778643" y="17386"/>
                  <a:pt x="12092840" y="0"/>
                </a:cubicBezTo>
                <a:cubicBezTo>
                  <a:pt x="12105488" y="179148"/>
                  <a:pt x="12086623" y="350079"/>
                  <a:pt x="12092840" y="676411"/>
                </a:cubicBezTo>
                <a:cubicBezTo>
                  <a:pt x="12099057" y="1002743"/>
                  <a:pt x="12109762" y="1075399"/>
                  <a:pt x="12092840" y="1285181"/>
                </a:cubicBezTo>
                <a:cubicBezTo>
                  <a:pt x="12075919" y="1494963"/>
                  <a:pt x="12082772" y="1590028"/>
                  <a:pt x="12092840" y="1826310"/>
                </a:cubicBezTo>
                <a:cubicBezTo>
                  <a:pt x="12102908" y="2062592"/>
                  <a:pt x="12075577" y="2163405"/>
                  <a:pt x="12092840" y="2299798"/>
                </a:cubicBezTo>
                <a:cubicBezTo>
                  <a:pt x="12110103" y="2436191"/>
                  <a:pt x="12115114" y="2706630"/>
                  <a:pt x="12092840" y="2840927"/>
                </a:cubicBezTo>
                <a:cubicBezTo>
                  <a:pt x="12070566" y="2975224"/>
                  <a:pt x="12118502" y="3340949"/>
                  <a:pt x="12092840" y="3517338"/>
                </a:cubicBezTo>
                <a:cubicBezTo>
                  <a:pt x="12067178" y="3693727"/>
                  <a:pt x="12110263" y="4046013"/>
                  <a:pt x="12092840" y="4329031"/>
                </a:cubicBezTo>
                <a:cubicBezTo>
                  <a:pt x="12075417" y="4612049"/>
                  <a:pt x="12119268" y="4746682"/>
                  <a:pt x="12092840" y="5005442"/>
                </a:cubicBezTo>
                <a:cubicBezTo>
                  <a:pt x="12066412" y="5264202"/>
                  <a:pt x="12092416" y="5496038"/>
                  <a:pt x="12092840" y="5749494"/>
                </a:cubicBezTo>
                <a:cubicBezTo>
                  <a:pt x="12093264" y="6002950"/>
                  <a:pt x="12093228" y="6333708"/>
                  <a:pt x="12092840" y="6764111"/>
                </a:cubicBezTo>
                <a:cubicBezTo>
                  <a:pt x="11986555" y="6773226"/>
                  <a:pt x="11851206" y="6764333"/>
                  <a:pt x="11783801" y="6764111"/>
                </a:cubicBezTo>
                <a:cubicBezTo>
                  <a:pt x="11716396" y="6763889"/>
                  <a:pt x="11555283" y="6763414"/>
                  <a:pt x="11474762" y="6764111"/>
                </a:cubicBezTo>
                <a:cubicBezTo>
                  <a:pt x="11394241" y="6764808"/>
                  <a:pt x="11195040" y="6744138"/>
                  <a:pt x="10923865" y="6764111"/>
                </a:cubicBezTo>
                <a:cubicBezTo>
                  <a:pt x="10652690" y="6784084"/>
                  <a:pt x="10425381" y="6802355"/>
                  <a:pt x="10131113" y="6764111"/>
                </a:cubicBezTo>
                <a:cubicBezTo>
                  <a:pt x="9836845" y="6725867"/>
                  <a:pt x="9680032" y="6735105"/>
                  <a:pt x="9459288" y="6764111"/>
                </a:cubicBezTo>
                <a:cubicBezTo>
                  <a:pt x="9238545" y="6793117"/>
                  <a:pt x="9300635" y="6768776"/>
                  <a:pt x="9150249" y="6764111"/>
                </a:cubicBezTo>
                <a:cubicBezTo>
                  <a:pt x="8999863" y="6759446"/>
                  <a:pt x="8932424" y="6743315"/>
                  <a:pt x="8720281" y="6764111"/>
                </a:cubicBezTo>
                <a:cubicBezTo>
                  <a:pt x="8508138" y="6784907"/>
                  <a:pt x="8247073" y="6734622"/>
                  <a:pt x="7927528" y="6764111"/>
                </a:cubicBezTo>
                <a:cubicBezTo>
                  <a:pt x="7607983" y="6793600"/>
                  <a:pt x="7695595" y="6765490"/>
                  <a:pt x="7497561" y="6764111"/>
                </a:cubicBezTo>
                <a:cubicBezTo>
                  <a:pt x="7299527" y="6762732"/>
                  <a:pt x="7006520" y="6767371"/>
                  <a:pt x="6704808" y="6764111"/>
                </a:cubicBezTo>
                <a:cubicBezTo>
                  <a:pt x="6403096" y="6760851"/>
                  <a:pt x="6366899" y="6771424"/>
                  <a:pt x="6153912" y="6764111"/>
                </a:cubicBezTo>
                <a:cubicBezTo>
                  <a:pt x="5940925" y="6756798"/>
                  <a:pt x="5819207" y="6755596"/>
                  <a:pt x="5723944" y="6764111"/>
                </a:cubicBezTo>
                <a:cubicBezTo>
                  <a:pt x="5628681" y="6772626"/>
                  <a:pt x="5362092" y="6777836"/>
                  <a:pt x="5173048" y="6764111"/>
                </a:cubicBezTo>
                <a:cubicBezTo>
                  <a:pt x="4984004" y="6750386"/>
                  <a:pt x="4652970" y="6768389"/>
                  <a:pt x="4501224" y="6764111"/>
                </a:cubicBezTo>
                <a:cubicBezTo>
                  <a:pt x="4349478" y="6759833"/>
                  <a:pt x="3824494" y="6760359"/>
                  <a:pt x="3587543" y="6764111"/>
                </a:cubicBezTo>
                <a:cubicBezTo>
                  <a:pt x="3350592" y="6767863"/>
                  <a:pt x="3327489" y="6752404"/>
                  <a:pt x="3157575" y="6764111"/>
                </a:cubicBezTo>
                <a:cubicBezTo>
                  <a:pt x="2987661" y="6775818"/>
                  <a:pt x="2735624" y="6762458"/>
                  <a:pt x="2364822" y="6764111"/>
                </a:cubicBezTo>
                <a:cubicBezTo>
                  <a:pt x="1994020" y="6765764"/>
                  <a:pt x="1835141" y="6779627"/>
                  <a:pt x="1451141" y="6764111"/>
                </a:cubicBezTo>
                <a:cubicBezTo>
                  <a:pt x="1067141" y="6748595"/>
                  <a:pt x="1151537" y="6753058"/>
                  <a:pt x="900245" y="6764111"/>
                </a:cubicBezTo>
                <a:cubicBezTo>
                  <a:pt x="648953" y="6775164"/>
                  <a:pt x="230176" y="6802028"/>
                  <a:pt x="0" y="6764111"/>
                </a:cubicBezTo>
                <a:cubicBezTo>
                  <a:pt x="-10056" y="6591601"/>
                  <a:pt x="26598" y="6492396"/>
                  <a:pt x="0" y="6222982"/>
                </a:cubicBezTo>
                <a:cubicBezTo>
                  <a:pt x="-26598" y="5953568"/>
                  <a:pt x="-20038" y="5605635"/>
                  <a:pt x="0" y="5411289"/>
                </a:cubicBezTo>
                <a:cubicBezTo>
                  <a:pt x="20038" y="5216943"/>
                  <a:pt x="-8156" y="5003105"/>
                  <a:pt x="0" y="4667237"/>
                </a:cubicBezTo>
                <a:cubicBezTo>
                  <a:pt x="8156" y="4331369"/>
                  <a:pt x="-33222" y="4166181"/>
                  <a:pt x="0" y="3923184"/>
                </a:cubicBezTo>
                <a:cubicBezTo>
                  <a:pt x="33222" y="3680187"/>
                  <a:pt x="-36218" y="3351577"/>
                  <a:pt x="0" y="3111491"/>
                </a:cubicBezTo>
                <a:cubicBezTo>
                  <a:pt x="36218" y="2871405"/>
                  <a:pt x="21815" y="2742029"/>
                  <a:pt x="0" y="2502721"/>
                </a:cubicBezTo>
                <a:cubicBezTo>
                  <a:pt x="-21815" y="2263413"/>
                  <a:pt x="24938" y="1941461"/>
                  <a:pt x="0" y="1758669"/>
                </a:cubicBezTo>
                <a:cubicBezTo>
                  <a:pt x="-24938" y="1575877"/>
                  <a:pt x="-23313" y="1261119"/>
                  <a:pt x="0" y="1082258"/>
                </a:cubicBezTo>
                <a:cubicBezTo>
                  <a:pt x="23313" y="903397"/>
                  <a:pt x="1265" y="836818"/>
                  <a:pt x="0" y="608770"/>
                </a:cubicBezTo>
                <a:cubicBezTo>
                  <a:pt x="-1265" y="380722"/>
                  <a:pt x="-5672" y="294275"/>
                  <a:pt x="0" y="0"/>
                </a:cubicBezTo>
                <a:close/>
              </a:path>
            </a:pathLst>
          </a:custGeom>
          <a:noFill/>
          <a:ln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sd="1501846826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29" name="رسم 28" descr="دوائر مزخرفه">
            <a:extLst>
              <a:ext uri="{FF2B5EF4-FFF2-40B4-BE49-F238E27FC236}">
                <a16:creationId xmlns:a16="http://schemas.microsoft.com/office/drawing/2014/main" id="{D07618A8-5056-483A-BF1C-F087C37D506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l="20366" t="20806" r="18816" b="23207"/>
          <a:stretch/>
        </p:blipFill>
        <p:spPr>
          <a:xfrm>
            <a:off x="185692" y="6419526"/>
            <a:ext cx="382345" cy="351980"/>
          </a:xfrm>
          <a:prstGeom prst="rect">
            <a:avLst/>
          </a:prstGeom>
        </p:spPr>
      </p:pic>
      <p:pic>
        <p:nvPicPr>
          <p:cNvPr id="30" name="رسم 29" descr="دوائر مزخرفه">
            <a:extLst>
              <a:ext uri="{FF2B5EF4-FFF2-40B4-BE49-F238E27FC236}">
                <a16:creationId xmlns:a16="http://schemas.microsoft.com/office/drawing/2014/main" id="{71966ED3-284C-6E72-FAED-6777225CB49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l="20366" t="20806" r="18816" b="23207"/>
          <a:stretch/>
        </p:blipFill>
        <p:spPr>
          <a:xfrm>
            <a:off x="91502" y="5956195"/>
            <a:ext cx="382345" cy="351980"/>
          </a:xfrm>
          <a:prstGeom prst="rect">
            <a:avLst/>
          </a:prstGeom>
        </p:spPr>
      </p:pic>
      <p:pic>
        <p:nvPicPr>
          <p:cNvPr id="32" name="Picture 35" descr="Picture 35">
            <a:extLst>
              <a:ext uri="{FF2B5EF4-FFF2-40B4-BE49-F238E27FC236}">
                <a16:creationId xmlns:a16="http://schemas.microsoft.com/office/drawing/2014/main" id="{880D3864-1640-D8D3-1C8E-0E9E748E2CBC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rcRect l="25258" t="18968" r="24181" b="29679"/>
          <a:stretch/>
        </p:blipFill>
        <p:spPr>
          <a:xfrm>
            <a:off x="51084" y="86494"/>
            <a:ext cx="1033906" cy="1054450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7C0A0BC3-B812-83E1-D45A-449CF90C6A51}"/>
              </a:ext>
            </a:extLst>
          </p:cNvPr>
          <p:cNvSpPr/>
          <p:nvPr/>
        </p:nvSpPr>
        <p:spPr>
          <a:xfrm>
            <a:off x="4922955" y="411482"/>
            <a:ext cx="2928027" cy="718290"/>
          </a:xfrm>
          <a:custGeom>
            <a:avLst/>
            <a:gdLst>
              <a:gd name="connsiteX0" fmla="*/ 0 w 2928027"/>
              <a:gd name="connsiteY0" fmla="*/ 0 h 718290"/>
              <a:gd name="connsiteX1" fmla="*/ 2928027 w 2928027"/>
              <a:gd name="connsiteY1" fmla="*/ 0 h 718290"/>
              <a:gd name="connsiteX2" fmla="*/ 2928027 w 2928027"/>
              <a:gd name="connsiteY2" fmla="*/ 718290 h 718290"/>
              <a:gd name="connsiteX3" fmla="*/ 0 w 2928027"/>
              <a:gd name="connsiteY3" fmla="*/ 718290 h 718290"/>
              <a:gd name="connsiteX4" fmla="*/ 0 w 2928027"/>
              <a:gd name="connsiteY4" fmla="*/ 0 h 7182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28027" h="718290" fill="none" extrusionOk="0">
                <a:moveTo>
                  <a:pt x="0" y="0"/>
                </a:moveTo>
                <a:cubicBezTo>
                  <a:pt x="425497" y="-2804"/>
                  <a:pt x="2274898" y="60695"/>
                  <a:pt x="2928027" y="0"/>
                </a:cubicBezTo>
                <a:cubicBezTo>
                  <a:pt x="2887518" y="222270"/>
                  <a:pt x="2985995" y="374479"/>
                  <a:pt x="2928027" y="718290"/>
                </a:cubicBezTo>
                <a:cubicBezTo>
                  <a:pt x="2148553" y="682297"/>
                  <a:pt x="1198882" y="651034"/>
                  <a:pt x="0" y="718290"/>
                </a:cubicBezTo>
                <a:cubicBezTo>
                  <a:pt x="25258" y="472005"/>
                  <a:pt x="-61203" y="238440"/>
                  <a:pt x="0" y="0"/>
                </a:cubicBezTo>
                <a:close/>
              </a:path>
              <a:path w="2928027" h="718290" stroke="0" extrusionOk="0">
                <a:moveTo>
                  <a:pt x="0" y="0"/>
                </a:moveTo>
                <a:cubicBezTo>
                  <a:pt x="352597" y="-77793"/>
                  <a:pt x="1692900" y="102267"/>
                  <a:pt x="2928027" y="0"/>
                </a:cubicBezTo>
                <a:cubicBezTo>
                  <a:pt x="2976697" y="253920"/>
                  <a:pt x="2903811" y="592161"/>
                  <a:pt x="2928027" y="718290"/>
                </a:cubicBezTo>
                <a:cubicBezTo>
                  <a:pt x="2056311" y="887066"/>
                  <a:pt x="570425" y="699125"/>
                  <a:pt x="0" y="718290"/>
                </a:cubicBezTo>
                <a:cubicBezTo>
                  <a:pt x="8758" y="644398"/>
                  <a:pt x="-9338" y="171314"/>
                  <a:pt x="0" y="0"/>
                </a:cubicBezTo>
                <a:close/>
              </a:path>
            </a:pathLst>
          </a:custGeom>
          <a:solidFill>
            <a:srgbClr val="FFC000"/>
          </a:solidFill>
          <a:ln>
            <a:solidFill>
              <a:schemeClr val="bg1">
                <a:lumMod val="85000"/>
              </a:schemeClr>
            </a:solidFill>
            <a:extLst>
              <a:ext uri="{C807C97D-BFC1-408E-A445-0C87EB9F89A2}">
                <ask:lineSketchStyleProps xmlns:ask="http://schemas.microsoft.com/office/drawing/2018/sketchyshapes" sd="1190618089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القيمة المطلقة</a:t>
            </a:r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9619B076-A72F-3E71-D52C-9FA33ED8DE29}"/>
              </a:ext>
            </a:extLst>
          </p:cNvPr>
          <p:cNvSpPr/>
          <p:nvPr/>
        </p:nvSpPr>
        <p:spPr>
          <a:xfrm>
            <a:off x="8647202" y="1914846"/>
            <a:ext cx="2339293" cy="583655"/>
          </a:xfrm>
          <a:custGeom>
            <a:avLst/>
            <a:gdLst>
              <a:gd name="connsiteX0" fmla="*/ 0 w 2339293"/>
              <a:gd name="connsiteY0" fmla="*/ 0 h 583655"/>
              <a:gd name="connsiteX1" fmla="*/ 2339293 w 2339293"/>
              <a:gd name="connsiteY1" fmla="*/ 0 h 583655"/>
              <a:gd name="connsiteX2" fmla="*/ 2339293 w 2339293"/>
              <a:gd name="connsiteY2" fmla="*/ 583655 h 583655"/>
              <a:gd name="connsiteX3" fmla="*/ 0 w 2339293"/>
              <a:gd name="connsiteY3" fmla="*/ 583655 h 583655"/>
              <a:gd name="connsiteX4" fmla="*/ 0 w 2339293"/>
              <a:gd name="connsiteY4" fmla="*/ 0 h 583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39293" h="583655" fill="none" extrusionOk="0">
                <a:moveTo>
                  <a:pt x="0" y="0"/>
                </a:moveTo>
                <a:cubicBezTo>
                  <a:pt x="373358" y="115309"/>
                  <a:pt x="1681188" y="-41651"/>
                  <a:pt x="2339293" y="0"/>
                </a:cubicBezTo>
                <a:cubicBezTo>
                  <a:pt x="2346849" y="188606"/>
                  <a:pt x="2343324" y="453843"/>
                  <a:pt x="2339293" y="583655"/>
                </a:cubicBezTo>
                <a:cubicBezTo>
                  <a:pt x="1869384" y="516352"/>
                  <a:pt x="345034" y="597784"/>
                  <a:pt x="0" y="583655"/>
                </a:cubicBezTo>
                <a:cubicBezTo>
                  <a:pt x="-43868" y="343435"/>
                  <a:pt x="-25886" y="221556"/>
                  <a:pt x="0" y="0"/>
                </a:cubicBezTo>
                <a:close/>
              </a:path>
              <a:path w="2339293" h="583655" stroke="0" extrusionOk="0">
                <a:moveTo>
                  <a:pt x="0" y="0"/>
                </a:moveTo>
                <a:cubicBezTo>
                  <a:pt x="1035802" y="49283"/>
                  <a:pt x="2103894" y="161873"/>
                  <a:pt x="2339293" y="0"/>
                </a:cubicBezTo>
                <a:cubicBezTo>
                  <a:pt x="2349353" y="199530"/>
                  <a:pt x="2302118" y="427052"/>
                  <a:pt x="2339293" y="583655"/>
                </a:cubicBezTo>
                <a:cubicBezTo>
                  <a:pt x="1328956" y="570856"/>
                  <a:pt x="589655" y="486512"/>
                  <a:pt x="0" y="583655"/>
                </a:cubicBezTo>
                <a:cubicBezTo>
                  <a:pt x="2679" y="488325"/>
                  <a:pt x="-1438" y="146724"/>
                  <a:pt x="0" y="0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sd="2726109927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تحقق من فهمك</a:t>
            </a:r>
          </a:p>
        </p:txBody>
      </p:sp>
      <p:sp>
        <p:nvSpPr>
          <p:cNvPr id="15" name="مستطيل 14">
            <a:extLst>
              <a:ext uri="{FF2B5EF4-FFF2-40B4-BE49-F238E27FC236}">
                <a16:creationId xmlns:a16="http://schemas.microsoft.com/office/drawing/2014/main" id="{7AB0E305-285F-52AC-2D12-D9AE5C9AD605}"/>
              </a:ext>
            </a:extLst>
          </p:cNvPr>
          <p:cNvSpPr/>
          <p:nvPr/>
        </p:nvSpPr>
        <p:spPr>
          <a:xfrm>
            <a:off x="4551528" y="5220269"/>
            <a:ext cx="840605" cy="47796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grpSp>
        <p:nvGrpSpPr>
          <p:cNvPr id="18" name="مجموعة 17">
            <a:extLst>
              <a:ext uri="{FF2B5EF4-FFF2-40B4-BE49-F238E27FC236}">
                <a16:creationId xmlns:a16="http://schemas.microsoft.com/office/drawing/2014/main" id="{151AF1F4-023D-0EE4-CF35-7163C08CA624}"/>
              </a:ext>
            </a:extLst>
          </p:cNvPr>
          <p:cNvGrpSpPr/>
          <p:nvPr/>
        </p:nvGrpSpPr>
        <p:grpSpPr>
          <a:xfrm>
            <a:off x="1903556" y="1448742"/>
            <a:ext cx="2647972" cy="1805818"/>
            <a:chOff x="5457538" y="1064801"/>
            <a:chExt cx="6457537" cy="4888705"/>
          </a:xfrm>
        </p:grpSpPr>
        <p:pic>
          <p:nvPicPr>
            <p:cNvPr id="20" name="رسم 19" descr="شكل عضوي بحافه مسطحه">
              <a:extLst>
                <a:ext uri="{FF2B5EF4-FFF2-40B4-BE49-F238E27FC236}">
                  <a16:creationId xmlns:a16="http://schemas.microsoft.com/office/drawing/2014/main" id="{B104AF79-76ED-9CC6-056A-0C7D4B68AE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 b="67437"/>
            <a:stretch/>
          </p:blipFill>
          <p:spPr>
            <a:xfrm>
              <a:off x="5457538" y="3462257"/>
              <a:ext cx="6421678" cy="2491249"/>
            </a:xfrm>
            <a:prstGeom prst="rect">
              <a:avLst/>
            </a:prstGeom>
          </p:spPr>
        </p:pic>
        <p:pic>
          <p:nvPicPr>
            <p:cNvPr id="22" name="رسم 21" descr="شكل عضوي بحافه مسطحه">
              <a:extLst>
                <a:ext uri="{FF2B5EF4-FFF2-40B4-BE49-F238E27FC236}">
                  <a16:creationId xmlns:a16="http://schemas.microsoft.com/office/drawing/2014/main" id="{9F5B849D-3127-E6C3-FDC3-F8E04A07967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 b="67437"/>
            <a:stretch/>
          </p:blipFill>
          <p:spPr>
            <a:xfrm rot="10800000">
              <a:off x="5493395" y="1064801"/>
              <a:ext cx="6421680" cy="2445325"/>
            </a:xfrm>
            <a:prstGeom prst="rect">
              <a:avLst/>
            </a:prstGeom>
          </p:spPr>
        </p:pic>
        <p:pic>
          <p:nvPicPr>
            <p:cNvPr id="23" name="رسم 22" descr="دوائر مزخرفه">
              <a:extLst>
                <a:ext uri="{FF2B5EF4-FFF2-40B4-BE49-F238E27FC236}">
                  <a16:creationId xmlns:a16="http://schemas.microsoft.com/office/drawing/2014/main" id="{CF6C517A-6865-EFE9-E238-A942266589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 l="20366" t="20806" r="18816" b="23207"/>
            <a:stretch/>
          </p:blipFill>
          <p:spPr>
            <a:xfrm>
              <a:off x="10626448" y="3211600"/>
              <a:ext cx="603832" cy="555878"/>
            </a:xfrm>
            <a:prstGeom prst="rect">
              <a:avLst/>
            </a:prstGeom>
          </p:spPr>
        </p:pic>
        <p:pic>
          <p:nvPicPr>
            <p:cNvPr id="24" name="رسم 23" descr="دوائر مزخرفه">
              <a:extLst>
                <a:ext uri="{FF2B5EF4-FFF2-40B4-BE49-F238E27FC236}">
                  <a16:creationId xmlns:a16="http://schemas.microsoft.com/office/drawing/2014/main" id="{14F066CE-996F-9467-7181-91BC6D1773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 l="20366" t="20806" r="18816" b="23207"/>
            <a:stretch/>
          </p:blipFill>
          <p:spPr>
            <a:xfrm>
              <a:off x="6275999" y="3147152"/>
              <a:ext cx="603832" cy="555878"/>
            </a:xfrm>
            <a:prstGeom prst="rect">
              <a:avLst/>
            </a:prstGeom>
          </p:spPr>
        </p:pic>
      </p:grpSp>
      <p:sp>
        <p:nvSpPr>
          <p:cNvPr id="25" name="مستطيل 24">
            <a:extLst>
              <a:ext uri="{FF2B5EF4-FFF2-40B4-BE49-F238E27FC236}">
                <a16:creationId xmlns:a16="http://schemas.microsoft.com/office/drawing/2014/main" id="{92B63775-0F9D-7585-8D5D-B74B1BCF04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73889" y="1936512"/>
            <a:ext cx="2492601" cy="830997"/>
          </a:xfrm>
          <a:custGeom>
            <a:avLst/>
            <a:gdLst>
              <a:gd name="connsiteX0" fmla="*/ 0 w 2492601"/>
              <a:gd name="connsiteY0" fmla="*/ 0 h 830997"/>
              <a:gd name="connsiteX1" fmla="*/ 2492601 w 2492601"/>
              <a:gd name="connsiteY1" fmla="*/ 0 h 830997"/>
              <a:gd name="connsiteX2" fmla="*/ 2492601 w 2492601"/>
              <a:gd name="connsiteY2" fmla="*/ 830997 h 830997"/>
              <a:gd name="connsiteX3" fmla="*/ 0 w 2492601"/>
              <a:gd name="connsiteY3" fmla="*/ 830997 h 830997"/>
              <a:gd name="connsiteX4" fmla="*/ 0 w 2492601"/>
              <a:gd name="connsiteY4" fmla="*/ 0 h 830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92601" h="830997" extrusionOk="0">
                <a:moveTo>
                  <a:pt x="0" y="0"/>
                </a:moveTo>
                <a:cubicBezTo>
                  <a:pt x="961884" y="-96516"/>
                  <a:pt x="1752649" y="-151670"/>
                  <a:pt x="2492601" y="0"/>
                </a:cubicBezTo>
                <a:cubicBezTo>
                  <a:pt x="2544750" y="132141"/>
                  <a:pt x="2547446" y="516443"/>
                  <a:pt x="2492601" y="830997"/>
                </a:cubicBezTo>
                <a:cubicBezTo>
                  <a:pt x="2126332" y="777394"/>
                  <a:pt x="296395" y="670994"/>
                  <a:pt x="0" y="830997"/>
                </a:cubicBezTo>
                <a:cubicBezTo>
                  <a:pt x="-19424" y="675133"/>
                  <a:pt x="-1007" y="124918"/>
                  <a:pt x="0" y="0"/>
                </a:cubicBezTo>
                <a:close/>
              </a:path>
            </a:pathLst>
          </a:custGeom>
          <a:noFill/>
          <a:ln w="28575">
            <a:noFill/>
            <a:miter lim="800000"/>
            <a:headEnd/>
            <a:tailEnd/>
            <a:extLst>
              <a:ext uri="{C807C97D-BFC1-408E-A445-0C87EB9F89A2}">
                <ask:lineSketchStyleProps xmlns:ask="http://schemas.microsoft.com/office/drawing/2018/sketchyshapes" sd="332145227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ar-SA" altLang="ar-SA" sz="2400" b="1" dirty="0">
                <a:solidFill>
                  <a:schemeClr val="tx1">
                    <a:lumMod val="95000"/>
                    <a:lumOff val="5000"/>
                  </a:schemeClr>
                </a:solidFill>
                <a:ea typeface="ACS  Fayrouz Bold"/>
                <a:cs typeface="ACS  Fayrouz Bold"/>
              </a:rPr>
              <a:t>التعلم </a:t>
            </a:r>
            <a:r>
              <a:rPr kumimoji="0" lang="ar-SA" altLang="ar-SA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ea typeface="ACS  Fayrouz Bold"/>
                <a:cs typeface="ACS  Fayrouz Bold"/>
              </a:rPr>
              <a:t>الفردي</a:t>
            </a:r>
          </a:p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ar-SA" altLang="ar-SA" sz="2400" b="1" dirty="0">
                <a:solidFill>
                  <a:schemeClr val="tx1">
                    <a:lumMod val="95000"/>
                    <a:lumOff val="5000"/>
                  </a:schemeClr>
                </a:solidFill>
                <a:ea typeface="ACS  Fayrouz Bold"/>
                <a:cs typeface="ACS  Fayrouz Bold"/>
              </a:rPr>
              <a:t>الدقيقة الواحدة</a:t>
            </a:r>
            <a:endParaRPr kumimoji="0" lang="ar-SA" altLang="ar-SA" sz="24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ea typeface="ACS  Fayrouz Bold"/>
              <a:cs typeface="ACS  Fayrouz Bold"/>
            </a:endParaRP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77131B57-628A-DE82-06F0-D5642C3F5213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084990" y="3573529"/>
            <a:ext cx="9700491" cy="1633560"/>
          </a:xfrm>
          <a:prstGeom prst="rect">
            <a:avLst/>
          </a:prstGeom>
          <a:ln w="19050">
            <a:solidFill>
              <a:srgbClr val="FFC000"/>
            </a:solidFill>
          </a:ln>
        </p:spPr>
      </p:pic>
      <p:sp>
        <p:nvSpPr>
          <p:cNvPr id="8" name="مستطيل 7">
            <a:extLst>
              <a:ext uri="{FF2B5EF4-FFF2-40B4-BE49-F238E27FC236}">
                <a16:creationId xmlns:a16="http://schemas.microsoft.com/office/drawing/2014/main" id="{2B5C83E1-BE67-AA96-4CEF-A36510F06E07}"/>
              </a:ext>
            </a:extLst>
          </p:cNvPr>
          <p:cNvSpPr/>
          <p:nvPr/>
        </p:nvSpPr>
        <p:spPr>
          <a:xfrm>
            <a:off x="8843103" y="4305986"/>
            <a:ext cx="458535" cy="6362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D1935B4E-DB31-1686-0456-DC680AF0FAE5}"/>
              </a:ext>
            </a:extLst>
          </p:cNvPr>
          <p:cNvSpPr/>
          <p:nvPr/>
        </p:nvSpPr>
        <p:spPr>
          <a:xfrm>
            <a:off x="5100117" y="4312067"/>
            <a:ext cx="458535" cy="6362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BC637DF2-BB51-A9F1-60FD-3C0C52372D84}"/>
              </a:ext>
            </a:extLst>
          </p:cNvPr>
          <p:cNvSpPr/>
          <p:nvPr/>
        </p:nvSpPr>
        <p:spPr>
          <a:xfrm>
            <a:off x="1293936" y="4305986"/>
            <a:ext cx="458535" cy="6362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3" name="دقيقة واحدة">
            <a:hlinkClick r:id="" action="ppaction://media"/>
            <a:extLst>
              <a:ext uri="{FF2B5EF4-FFF2-40B4-BE49-F238E27FC236}">
                <a16:creationId xmlns:a16="http://schemas.microsoft.com/office/drawing/2014/main" id="{8F534D67-17E1-5DDF-59A9-D1EA32EA8FA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437554" y="2061784"/>
            <a:ext cx="1348914" cy="722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534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7502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2" grpId="0" animBg="1"/>
      <p:bldP spid="11" grpId="0" animBg="1"/>
      <p:bldP spid="2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رسم 6" descr="شبكه بدوائر صغيره">
            <a:extLst>
              <a:ext uri="{FF2B5EF4-FFF2-40B4-BE49-F238E27FC236}">
                <a16:creationId xmlns:a16="http://schemas.microsoft.com/office/drawing/2014/main" id="{E5D65CC9-4483-E6DB-0B84-154C50E2E14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1765" b="16684"/>
          <a:stretch/>
        </p:blipFill>
        <p:spPr>
          <a:xfrm>
            <a:off x="10989085" y="-511371"/>
            <a:ext cx="1537598" cy="1961030"/>
          </a:xfrm>
          <a:prstGeom prst="rect">
            <a:avLst/>
          </a:prstGeom>
        </p:spPr>
      </p:pic>
      <p:sp>
        <p:nvSpPr>
          <p:cNvPr id="27" name="مستطيل 26">
            <a:extLst>
              <a:ext uri="{FF2B5EF4-FFF2-40B4-BE49-F238E27FC236}">
                <a16:creationId xmlns:a16="http://schemas.microsoft.com/office/drawing/2014/main" id="{5C6848AD-E49F-6267-EC57-CBB7500D2FB3}"/>
              </a:ext>
            </a:extLst>
          </p:cNvPr>
          <p:cNvSpPr/>
          <p:nvPr/>
        </p:nvSpPr>
        <p:spPr>
          <a:xfrm>
            <a:off x="27442" y="56722"/>
            <a:ext cx="12092840" cy="6764111"/>
          </a:xfrm>
          <a:custGeom>
            <a:avLst/>
            <a:gdLst>
              <a:gd name="connsiteX0" fmla="*/ 0 w 12092840"/>
              <a:gd name="connsiteY0" fmla="*/ 0 h 6764111"/>
              <a:gd name="connsiteX1" fmla="*/ 309039 w 12092840"/>
              <a:gd name="connsiteY1" fmla="*/ 0 h 6764111"/>
              <a:gd name="connsiteX2" fmla="*/ 739007 w 12092840"/>
              <a:gd name="connsiteY2" fmla="*/ 0 h 6764111"/>
              <a:gd name="connsiteX3" fmla="*/ 1289903 w 12092840"/>
              <a:gd name="connsiteY3" fmla="*/ 0 h 6764111"/>
              <a:gd name="connsiteX4" fmla="*/ 1719871 w 12092840"/>
              <a:gd name="connsiteY4" fmla="*/ 0 h 6764111"/>
              <a:gd name="connsiteX5" fmla="*/ 2149838 w 12092840"/>
              <a:gd name="connsiteY5" fmla="*/ 0 h 6764111"/>
              <a:gd name="connsiteX6" fmla="*/ 3063519 w 12092840"/>
              <a:gd name="connsiteY6" fmla="*/ 0 h 6764111"/>
              <a:gd name="connsiteX7" fmla="*/ 3614416 w 12092840"/>
              <a:gd name="connsiteY7" fmla="*/ 0 h 6764111"/>
              <a:gd name="connsiteX8" fmla="*/ 4044383 w 12092840"/>
              <a:gd name="connsiteY8" fmla="*/ 0 h 6764111"/>
              <a:gd name="connsiteX9" fmla="*/ 4353422 w 12092840"/>
              <a:gd name="connsiteY9" fmla="*/ 0 h 6764111"/>
              <a:gd name="connsiteX10" fmla="*/ 5025247 w 12092840"/>
              <a:gd name="connsiteY10" fmla="*/ 0 h 6764111"/>
              <a:gd name="connsiteX11" fmla="*/ 5455214 w 12092840"/>
              <a:gd name="connsiteY11" fmla="*/ 0 h 6764111"/>
              <a:gd name="connsiteX12" fmla="*/ 6006111 w 12092840"/>
              <a:gd name="connsiteY12" fmla="*/ 0 h 6764111"/>
              <a:gd name="connsiteX13" fmla="*/ 6315150 w 12092840"/>
              <a:gd name="connsiteY13" fmla="*/ 0 h 6764111"/>
              <a:gd name="connsiteX14" fmla="*/ 7228831 w 12092840"/>
              <a:gd name="connsiteY14" fmla="*/ 0 h 6764111"/>
              <a:gd name="connsiteX15" fmla="*/ 7537870 w 12092840"/>
              <a:gd name="connsiteY15" fmla="*/ 0 h 6764111"/>
              <a:gd name="connsiteX16" fmla="*/ 7967838 w 12092840"/>
              <a:gd name="connsiteY16" fmla="*/ 0 h 6764111"/>
              <a:gd name="connsiteX17" fmla="*/ 8276877 w 12092840"/>
              <a:gd name="connsiteY17" fmla="*/ 0 h 6764111"/>
              <a:gd name="connsiteX18" fmla="*/ 9190558 w 12092840"/>
              <a:gd name="connsiteY18" fmla="*/ 0 h 6764111"/>
              <a:gd name="connsiteX19" fmla="*/ 9499598 w 12092840"/>
              <a:gd name="connsiteY19" fmla="*/ 0 h 6764111"/>
              <a:gd name="connsiteX20" fmla="*/ 9808637 w 12092840"/>
              <a:gd name="connsiteY20" fmla="*/ 0 h 6764111"/>
              <a:gd name="connsiteX21" fmla="*/ 10359533 w 12092840"/>
              <a:gd name="connsiteY21" fmla="*/ 0 h 6764111"/>
              <a:gd name="connsiteX22" fmla="*/ 10668572 w 12092840"/>
              <a:gd name="connsiteY22" fmla="*/ 0 h 6764111"/>
              <a:gd name="connsiteX23" fmla="*/ 10977611 w 12092840"/>
              <a:gd name="connsiteY23" fmla="*/ 0 h 6764111"/>
              <a:gd name="connsiteX24" fmla="*/ 11286651 w 12092840"/>
              <a:gd name="connsiteY24" fmla="*/ 0 h 6764111"/>
              <a:gd name="connsiteX25" fmla="*/ 12092840 w 12092840"/>
              <a:gd name="connsiteY25" fmla="*/ 0 h 6764111"/>
              <a:gd name="connsiteX26" fmla="*/ 12092840 w 12092840"/>
              <a:gd name="connsiteY26" fmla="*/ 676411 h 6764111"/>
              <a:gd name="connsiteX27" fmla="*/ 12092840 w 12092840"/>
              <a:gd name="connsiteY27" fmla="*/ 1285181 h 6764111"/>
              <a:gd name="connsiteX28" fmla="*/ 12092840 w 12092840"/>
              <a:gd name="connsiteY28" fmla="*/ 1826310 h 6764111"/>
              <a:gd name="connsiteX29" fmla="*/ 12092840 w 12092840"/>
              <a:gd name="connsiteY29" fmla="*/ 2299798 h 6764111"/>
              <a:gd name="connsiteX30" fmla="*/ 12092840 w 12092840"/>
              <a:gd name="connsiteY30" fmla="*/ 2840927 h 6764111"/>
              <a:gd name="connsiteX31" fmla="*/ 12092840 w 12092840"/>
              <a:gd name="connsiteY31" fmla="*/ 3517338 h 6764111"/>
              <a:gd name="connsiteX32" fmla="*/ 12092840 w 12092840"/>
              <a:gd name="connsiteY32" fmla="*/ 4329031 h 6764111"/>
              <a:gd name="connsiteX33" fmla="*/ 12092840 w 12092840"/>
              <a:gd name="connsiteY33" fmla="*/ 5005442 h 6764111"/>
              <a:gd name="connsiteX34" fmla="*/ 12092840 w 12092840"/>
              <a:gd name="connsiteY34" fmla="*/ 5749494 h 6764111"/>
              <a:gd name="connsiteX35" fmla="*/ 12092840 w 12092840"/>
              <a:gd name="connsiteY35" fmla="*/ 6764111 h 6764111"/>
              <a:gd name="connsiteX36" fmla="*/ 11783801 w 12092840"/>
              <a:gd name="connsiteY36" fmla="*/ 6764111 h 6764111"/>
              <a:gd name="connsiteX37" fmla="*/ 11474762 w 12092840"/>
              <a:gd name="connsiteY37" fmla="*/ 6764111 h 6764111"/>
              <a:gd name="connsiteX38" fmla="*/ 10923865 w 12092840"/>
              <a:gd name="connsiteY38" fmla="*/ 6764111 h 6764111"/>
              <a:gd name="connsiteX39" fmla="*/ 10131113 w 12092840"/>
              <a:gd name="connsiteY39" fmla="*/ 6764111 h 6764111"/>
              <a:gd name="connsiteX40" fmla="*/ 9459288 w 12092840"/>
              <a:gd name="connsiteY40" fmla="*/ 6764111 h 6764111"/>
              <a:gd name="connsiteX41" fmla="*/ 9150249 w 12092840"/>
              <a:gd name="connsiteY41" fmla="*/ 6764111 h 6764111"/>
              <a:gd name="connsiteX42" fmla="*/ 8720281 w 12092840"/>
              <a:gd name="connsiteY42" fmla="*/ 6764111 h 6764111"/>
              <a:gd name="connsiteX43" fmla="*/ 7927528 w 12092840"/>
              <a:gd name="connsiteY43" fmla="*/ 6764111 h 6764111"/>
              <a:gd name="connsiteX44" fmla="*/ 7497561 w 12092840"/>
              <a:gd name="connsiteY44" fmla="*/ 6764111 h 6764111"/>
              <a:gd name="connsiteX45" fmla="*/ 6704808 w 12092840"/>
              <a:gd name="connsiteY45" fmla="*/ 6764111 h 6764111"/>
              <a:gd name="connsiteX46" fmla="*/ 6153912 w 12092840"/>
              <a:gd name="connsiteY46" fmla="*/ 6764111 h 6764111"/>
              <a:gd name="connsiteX47" fmla="*/ 5723944 w 12092840"/>
              <a:gd name="connsiteY47" fmla="*/ 6764111 h 6764111"/>
              <a:gd name="connsiteX48" fmla="*/ 5173048 w 12092840"/>
              <a:gd name="connsiteY48" fmla="*/ 6764111 h 6764111"/>
              <a:gd name="connsiteX49" fmla="*/ 4501224 w 12092840"/>
              <a:gd name="connsiteY49" fmla="*/ 6764111 h 6764111"/>
              <a:gd name="connsiteX50" fmla="*/ 3587543 w 12092840"/>
              <a:gd name="connsiteY50" fmla="*/ 6764111 h 6764111"/>
              <a:gd name="connsiteX51" fmla="*/ 3157575 w 12092840"/>
              <a:gd name="connsiteY51" fmla="*/ 6764111 h 6764111"/>
              <a:gd name="connsiteX52" fmla="*/ 2364822 w 12092840"/>
              <a:gd name="connsiteY52" fmla="*/ 6764111 h 6764111"/>
              <a:gd name="connsiteX53" fmla="*/ 1451141 w 12092840"/>
              <a:gd name="connsiteY53" fmla="*/ 6764111 h 6764111"/>
              <a:gd name="connsiteX54" fmla="*/ 900245 w 12092840"/>
              <a:gd name="connsiteY54" fmla="*/ 6764111 h 6764111"/>
              <a:gd name="connsiteX55" fmla="*/ 0 w 12092840"/>
              <a:gd name="connsiteY55" fmla="*/ 6764111 h 6764111"/>
              <a:gd name="connsiteX56" fmla="*/ 0 w 12092840"/>
              <a:gd name="connsiteY56" fmla="*/ 6222982 h 6764111"/>
              <a:gd name="connsiteX57" fmla="*/ 0 w 12092840"/>
              <a:gd name="connsiteY57" fmla="*/ 5411289 h 6764111"/>
              <a:gd name="connsiteX58" fmla="*/ 0 w 12092840"/>
              <a:gd name="connsiteY58" fmla="*/ 4667237 h 6764111"/>
              <a:gd name="connsiteX59" fmla="*/ 0 w 12092840"/>
              <a:gd name="connsiteY59" fmla="*/ 3923184 h 6764111"/>
              <a:gd name="connsiteX60" fmla="*/ 0 w 12092840"/>
              <a:gd name="connsiteY60" fmla="*/ 3111491 h 6764111"/>
              <a:gd name="connsiteX61" fmla="*/ 0 w 12092840"/>
              <a:gd name="connsiteY61" fmla="*/ 2502721 h 6764111"/>
              <a:gd name="connsiteX62" fmla="*/ 0 w 12092840"/>
              <a:gd name="connsiteY62" fmla="*/ 1758669 h 6764111"/>
              <a:gd name="connsiteX63" fmla="*/ 0 w 12092840"/>
              <a:gd name="connsiteY63" fmla="*/ 1082258 h 6764111"/>
              <a:gd name="connsiteX64" fmla="*/ 0 w 12092840"/>
              <a:gd name="connsiteY64" fmla="*/ 608770 h 6764111"/>
              <a:gd name="connsiteX65" fmla="*/ 0 w 12092840"/>
              <a:gd name="connsiteY65" fmla="*/ 0 h 6764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2092840" h="6764111" extrusionOk="0">
                <a:moveTo>
                  <a:pt x="0" y="0"/>
                </a:moveTo>
                <a:cubicBezTo>
                  <a:pt x="98240" y="7157"/>
                  <a:pt x="223898" y="13121"/>
                  <a:pt x="309039" y="0"/>
                </a:cubicBezTo>
                <a:cubicBezTo>
                  <a:pt x="394180" y="-13121"/>
                  <a:pt x="636879" y="-15751"/>
                  <a:pt x="739007" y="0"/>
                </a:cubicBezTo>
                <a:cubicBezTo>
                  <a:pt x="841135" y="15751"/>
                  <a:pt x="1110180" y="-2899"/>
                  <a:pt x="1289903" y="0"/>
                </a:cubicBezTo>
                <a:cubicBezTo>
                  <a:pt x="1469626" y="2899"/>
                  <a:pt x="1592716" y="-20574"/>
                  <a:pt x="1719871" y="0"/>
                </a:cubicBezTo>
                <a:cubicBezTo>
                  <a:pt x="1847026" y="20574"/>
                  <a:pt x="1977600" y="16038"/>
                  <a:pt x="2149838" y="0"/>
                </a:cubicBezTo>
                <a:cubicBezTo>
                  <a:pt x="2322076" y="-16038"/>
                  <a:pt x="2607758" y="11371"/>
                  <a:pt x="3063519" y="0"/>
                </a:cubicBezTo>
                <a:cubicBezTo>
                  <a:pt x="3519280" y="-11371"/>
                  <a:pt x="3437034" y="807"/>
                  <a:pt x="3614416" y="0"/>
                </a:cubicBezTo>
                <a:cubicBezTo>
                  <a:pt x="3791798" y="-807"/>
                  <a:pt x="3834832" y="-6870"/>
                  <a:pt x="4044383" y="0"/>
                </a:cubicBezTo>
                <a:cubicBezTo>
                  <a:pt x="4253934" y="6870"/>
                  <a:pt x="4262039" y="-14979"/>
                  <a:pt x="4353422" y="0"/>
                </a:cubicBezTo>
                <a:cubicBezTo>
                  <a:pt x="4444805" y="14979"/>
                  <a:pt x="4805751" y="-13590"/>
                  <a:pt x="5025247" y="0"/>
                </a:cubicBezTo>
                <a:cubicBezTo>
                  <a:pt x="5244744" y="13590"/>
                  <a:pt x="5300502" y="-7522"/>
                  <a:pt x="5455214" y="0"/>
                </a:cubicBezTo>
                <a:cubicBezTo>
                  <a:pt x="5609926" y="7522"/>
                  <a:pt x="5821281" y="19664"/>
                  <a:pt x="6006111" y="0"/>
                </a:cubicBezTo>
                <a:cubicBezTo>
                  <a:pt x="6190941" y="-19664"/>
                  <a:pt x="6206537" y="-2094"/>
                  <a:pt x="6315150" y="0"/>
                </a:cubicBezTo>
                <a:cubicBezTo>
                  <a:pt x="6423763" y="2094"/>
                  <a:pt x="6851071" y="15318"/>
                  <a:pt x="7228831" y="0"/>
                </a:cubicBezTo>
                <a:cubicBezTo>
                  <a:pt x="7606591" y="-15318"/>
                  <a:pt x="7472482" y="2756"/>
                  <a:pt x="7537870" y="0"/>
                </a:cubicBezTo>
                <a:cubicBezTo>
                  <a:pt x="7603258" y="-2756"/>
                  <a:pt x="7880271" y="-14390"/>
                  <a:pt x="7967838" y="0"/>
                </a:cubicBezTo>
                <a:cubicBezTo>
                  <a:pt x="8055405" y="14390"/>
                  <a:pt x="8143434" y="980"/>
                  <a:pt x="8276877" y="0"/>
                </a:cubicBezTo>
                <a:cubicBezTo>
                  <a:pt x="8410320" y="-980"/>
                  <a:pt x="8893524" y="-15717"/>
                  <a:pt x="9190558" y="0"/>
                </a:cubicBezTo>
                <a:cubicBezTo>
                  <a:pt x="9487592" y="15717"/>
                  <a:pt x="9418695" y="-7974"/>
                  <a:pt x="9499598" y="0"/>
                </a:cubicBezTo>
                <a:cubicBezTo>
                  <a:pt x="9580501" y="7974"/>
                  <a:pt x="9705056" y="-11897"/>
                  <a:pt x="9808637" y="0"/>
                </a:cubicBezTo>
                <a:cubicBezTo>
                  <a:pt x="9912218" y="11897"/>
                  <a:pt x="10196248" y="25609"/>
                  <a:pt x="10359533" y="0"/>
                </a:cubicBezTo>
                <a:cubicBezTo>
                  <a:pt x="10522818" y="-25609"/>
                  <a:pt x="10565407" y="7492"/>
                  <a:pt x="10668572" y="0"/>
                </a:cubicBezTo>
                <a:cubicBezTo>
                  <a:pt x="10771737" y="-7492"/>
                  <a:pt x="10881796" y="6174"/>
                  <a:pt x="10977611" y="0"/>
                </a:cubicBezTo>
                <a:cubicBezTo>
                  <a:pt x="11073426" y="-6174"/>
                  <a:pt x="11200583" y="7084"/>
                  <a:pt x="11286651" y="0"/>
                </a:cubicBezTo>
                <a:cubicBezTo>
                  <a:pt x="11372719" y="-7084"/>
                  <a:pt x="11778643" y="17386"/>
                  <a:pt x="12092840" y="0"/>
                </a:cubicBezTo>
                <a:cubicBezTo>
                  <a:pt x="12105488" y="179148"/>
                  <a:pt x="12086623" y="350079"/>
                  <a:pt x="12092840" y="676411"/>
                </a:cubicBezTo>
                <a:cubicBezTo>
                  <a:pt x="12099057" y="1002743"/>
                  <a:pt x="12109762" y="1075399"/>
                  <a:pt x="12092840" y="1285181"/>
                </a:cubicBezTo>
                <a:cubicBezTo>
                  <a:pt x="12075919" y="1494963"/>
                  <a:pt x="12082772" y="1590028"/>
                  <a:pt x="12092840" y="1826310"/>
                </a:cubicBezTo>
                <a:cubicBezTo>
                  <a:pt x="12102908" y="2062592"/>
                  <a:pt x="12075577" y="2163405"/>
                  <a:pt x="12092840" y="2299798"/>
                </a:cubicBezTo>
                <a:cubicBezTo>
                  <a:pt x="12110103" y="2436191"/>
                  <a:pt x="12115114" y="2706630"/>
                  <a:pt x="12092840" y="2840927"/>
                </a:cubicBezTo>
                <a:cubicBezTo>
                  <a:pt x="12070566" y="2975224"/>
                  <a:pt x="12118502" y="3340949"/>
                  <a:pt x="12092840" y="3517338"/>
                </a:cubicBezTo>
                <a:cubicBezTo>
                  <a:pt x="12067178" y="3693727"/>
                  <a:pt x="12110263" y="4046013"/>
                  <a:pt x="12092840" y="4329031"/>
                </a:cubicBezTo>
                <a:cubicBezTo>
                  <a:pt x="12075417" y="4612049"/>
                  <a:pt x="12119268" y="4746682"/>
                  <a:pt x="12092840" y="5005442"/>
                </a:cubicBezTo>
                <a:cubicBezTo>
                  <a:pt x="12066412" y="5264202"/>
                  <a:pt x="12092416" y="5496038"/>
                  <a:pt x="12092840" y="5749494"/>
                </a:cubicBezTo>
                <a:cubicBezTo>
                  <a:pt x="12093264" y="6002950"/>
                  <a:pt x="12093228" y="6333708"/>
                  <a:pt x="12092840" y="6764111"/>
                </a:cubicBezTo>
                <a:cubicBezTo>
                  <a:pt x="11986555" y="6773226"/>
                  <a:pt x="11851206" y="6764333"/>
                  <a:pt x="11783801" y="6764111"/>
                </a:cubicBezTo>
                <a:cubicBezTo>
                  <a:pt x="11716396" y="6763889"/>
                  <a:pt x="11555283" y="6763414"/>
                  <a:pt x="11474762" y="6764111"/>
                </a:cubicBezTo>
                <a:cubicBezTo>
                  <a:pt x="11394241" y="6764808"/>
                  <a:pt x="11195040" y="6744138"/>
                  <a:pt x="10923865" y="6764111"/>
                </a:cubicBezTo>
                <a:cubicBezTo>
                  <a:pt x="10652690" y="6784084"/>
                  <a:pt x="10425381" y="6802355"/>
                  <a:pt x="10131113" y="6764111"/>
                </a:cubicBezTo>
                <a:cubicBezTo>
                  <a:pt x="9836845" y="6725867"/>
                  <a:pt x="9680032" y="6735105"/>
                  <a:pt x="9459288" y="6764111"/>
                </a:cubicBezTo>
                <a:cubicBezTo>
                  <a:pt x="9238545" y="6793117"/>
                  <a:pt x="9300635" y="6768776"/>
                  <a:pt x="9150249" y="6764111"/>
                </a:cubicBezTo>
                <a:cubicBezTo>
                  <a:pt x="8999863" y="6759446"/>
                  <a:pt x="8932424" y="6743315"/>
                  <a:pt x="8720281" y="6764111"/>
                </a:cubicBezTo>
                <a:cubicBezTo>
                  <a:pt x="8508138" y="6784907"/>
                  <a:pt x="8247073" y="6734622"/>
                  <a:pt x="7927528" y="6764111"/>
                </a:cubicBezTo>
                <a:cubicBezTo>
                  <a:pt x="7607983" y="6793600"/>
                  <a:pt x="7695595" y="6765490"/>
                  <a:pt x="7497561" y="6764111"/>
                </a:cubicBezTo>
                <a:cubicBezTo>
                  <a:pt x="7299527" y="6762732"/>
                  <a:pt x="7006520" y="6767371"/>
                  <a:pt x="6704808" y="6764111"/>
                </a:cubicBezTo>
                <a:cubicBezTo>
                  <a:pt x="6403096" y="6760851"/>
                  <a:pt x="6366899" y="6771424"/>
                  <a:pt x="6153912" y="6764111"/>
                </a:cubicBezTo>
                <a:cubicBezTo>
                  <a:pt x="5940925" y="6756798"/>
                  <a:pt x="5819207" y="6755596"/>
                  <a:pt x="5723944" y="6764111"/>
                </a:cubicBezTo>
                <a:cubicBezTo>
                  <a:pt x="5628681" y="6772626"/>
                  <a:pt x="5362092" y="6777836"/>
                  <a:pt x="5173048" y="6764111"/>
                </a:cubicBezTo>
                <a:cubicBezTo>
                  <a:pt x="4984004" y="6750386"/>
                  <a:pt x="4652970" y="6768389"/>
                  <a:pt x="4501224" y="6764111"/>
                </a:cubicBezTo>
                <a:cubicBezTo>
                  <a:pt x="4349478" y="6759833"/>
                  <a:pt x="3824494" y="6760359"/>
                  <a:pt x="3587543" y="6764111"/>
                </a:cubicBezTo>
                <a:cubicBezTo>
                  <a:pt x="3350592" y="6767863"/>
                  <a:pt x="3327489" y="6752404"/>
                  <a:pt x="3157575" y="6764111"/>
                </a:cubicBezTo>
                <a:cubicBezTo>
                  <a:pt x="2987661" y="6775818"/>
                  <a:pt x="2735624" y="6762458"/>
                  <a:pt x="2364822" y="6764111"/>
                </a:cubicBezTo>
                <a:cubicBezTo>
                  <a:pt x="1994020" y="6765764"/>
                  <a:pt x="1835141" y="6779627"/>
                  <a:pt x="1451141" y="6764111"/>
                </a:cubicBezTo>
                <a:cubicBezTo>
                  <a:pt x="1067141" y="6748595"/>
                  <a:pt x="1151537" y="6753058"/>
                  <a:pt x="900245" y="6764111"/>
                </a:cubicBezTo>
                <a:cubicBezTo>
                  <a:pt x="648953" y="6775164"/>
                  <a:pt x="230176" y="6802028"/>
                  <a:pt x="0" y="6764111"/>
                </a:cubicBezTo>
                <a:cubicBezTo>
                  <a:pt x="-10056" y="6591601"/>
                  <a:pt x="26598" y="6492396"/>
                  <a:pt x="0" y="6222982"/>
                </a:cubicBezTo>
                <a:cubicBezTo>
                  <a:pt x="-26598" y="5953568"/>
                  <a:pt x="-20038" y="5605635"/>
                  <a:pt x="0" y="5411289"/>
                </a:cubicBezTo>
                <a:cubicBezTo>
                  <a:pt x="20038" y="5216943"/>
                  <a:pt x="-8156" y="5003105"/>
                  <a:pt x="0" y="4667237"/>
                </a:cubicBezTo>
                <a:cubicBezTo>
                  <a:pt x="8156" y="4331369"/>
                  <a:pt x="-33222" y="4166181"/>
                  <a:pt x="0" y="3923184"/>
                </a:cubicBezTo>
                <a:cubicBezTo>
                  <a:pt x="33222" y="3680187"/>
                  <a:pt x="-36218" y="3351577"/>
                  <a:pt x="0" y="3111491"/>
                </a:cubicBezTo>
                <a:cubicBezTo>
                  <a:pt x="36218" y="2871405"/>
                  <a:pt x="21815" y="2742029"/>
                  <a:pt x="0" y="2502721"/>
                </a:cubicBezTo>
                <a:cubicBezTo>
                  <a:pt x="-21815" y="2263413"/>
                  <a:pt x="24938" y="1941461"/>
                  <a:pt x="0" y="1758669"/>
                </a:cubicBezTo>
                <a:cubicBezTo>
                  <a:pt x="-24938" y="1575877"/>
                  <a:pt x="-23313" y="1261119"/>
                  <a:pt x="0" y="1082258"/>
                </a:cubicBezTo>
                <a:cubicBezTo>
                  <a:pt x="23313" y="903397"/>
                  <a:pt x="1265" y="836818"/>
                  <a:pt x="0" y="608770"/>
                </a:cubicBezTo>
                <a:cubicBezTo>
                  <a:pt x="-1265" y="380722"/>
                  <a:pt x="-5672" y="294275"/>
                  <a:pt x="0" y="0"/>
                </a:cubicBezTo>
                <a:close/>
              </a:path>
            </a:pathLst>
          </a:custGeom>
          <a:noFill/>
          <a:ln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sd="1501846826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30" name="رسم 29" descr="دوائر مزخرفه">
            <a:extLst>
              <a:ext uri="{FF2B5EF4-FFF2-40B4-BE49-F238E27FC236}">
                <a16:creationId xmlns:a16="http://schemas.microsoft.com/office/drawing/2014/main" id="{71966ED3-284C-6E72-FAED-6777225CB49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20366" t="20806" r="18816" b="23207"/>
          <a:stretch/>
        </p:blipFill>
        <p:spPr>
          <a:xfrm>
            <a:off x="91502" y="5956195"/>
            <a:ext cx="382345" cy="351980"/>
          </a:xfrm>
          <a:prstGeom prst="rect">
            <a:avLst/>
          </a:prstGeom>
        </p:spPr>
      </p:pic>
      <p:sp>
        <p:nvSpPr>
          <p:cNvPr id="6" name="مستطيل 5">
            <a:extLst>
              <a:ext uri="{FF2B5EF4-FFF2-40B4-BE49-F238E27FC236}">
                <a16:creationId xmlns:a16="http://schemas.microsoft.com/office/drawing/2014/main" id="{D47D378F-90E2-9B79-3DB8-520C924CF84A}"/>
              </a:ext>
            </a:extLst>
          </p:cNvPr>
          <p:cNvSpPr/>
          <p:nvPr/>
        </p:nvSpPr>
        <p:spPr>
          <a:xfrm>
            <a:off x="8934658" y="543148"/>
            <a:ext cx="1995486" cy="830997"/>
          </a:xfrm>
          <a:custGeom>
            <a:avLst/>
            <a:gdLst>
              <a:gd name="connsiteX0" fmla="*/ 0 w 1995486"/>
              <a:gd name="connsiteY0" fmla="*/ 0 h 830997"/>
              <a:gd name="connsiteX1" fmla="*/ 1995486 w 1995486"/>
              <a:gd name="connsiteY1" fmla="*/ 0 h 830997"/>
              <a:gd name="connsiteX2" fmla="*/ 1995486 w 1995486"/>
              <a:gd name="connsiteY2" fmla="*/ 830997 h 830997"/>
              <a:gd name="connsiteX3" fmla="*/ 0 w 1995486"/>
              <a:gd name="connsiteY3" fmla="*/ 830997 h 830997"/>
              <a:gd name="connsiteX4" fmla="*/ 0 w 1995486"/>
              <a:gd name="connsiteY4" fmla="*/ 0 h 830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95486" h="830997" fill="none" extrusionOk="0">
                <a:moveTo>
                  <a:pt x="0" y="0"/>
                </a:moveTo>
                <a:cubicBezTo>
                  <a:pt x="511376" y="-82935"/>
                  <a:pt x="1567642" y="-28461"/>
                  <a:pt x="1995486" y="0"/>
                </a:cubicBezTo>
                <a:cubicBezTo>
                  <a:pt x="2066434" y="237094"/>
                  <a:pt x="2003015" y="684059"/>
                  <a:pt x="1995486" y="830997"/>
                </a:cubicBezTo>
                <a:cubicBezTo>
                  <a:pt x="1003695" y="928416"/>
                  <a:pt x="689743" y="955537"/>
                  <a:pt x="0" y="830997"/>
                </a:cubicBezTo>
                <a:cubicBezTo>
                  <a:pt x="-50803" y="650526"/>
                  <a:pt x="66408" y="102786"/>
                  <a:pt x="0" y="0"/>
                </a:cubicBezTo>
                <a:close/>
              </a:path>
              <a:path w="1995486" h="830997" stroke="0" extrusionOk="0">
                <a:moveTo>
                  <a:pt x="0" y="0"/>
                </a:moveTo>
                <a:cubicBezTo>
                  <a:pt x="388340" y="-86201"/>
                  <a:pt x="1658414" y="33410"/>
                  <a:pt x="1995486" y="0"/>
                </a:cubicBezTo>
                <a:cubicBezTo>
                  <a:pt x="1983729" y="361891"/>
                  <a:pt x="2009501" y="672698"/>
                  <a:pt x="1995486" y="830997"/>
                </a:cubicBezTo>
                <a:cubicBezTo>
                  <a:pt x="1051697" y="723345"/>
                  <a:pt x="303607" y="679571"/>
                  <a:pt x="0" y="830997"/>
                </a:cubicBezTo>
                <a:cubicBezTo>
                  <a:pt x="-24366" y="645871"/>
                  <a:pt x="31376" y="176647"/>
                  <a:pt x="0" y="0"/>
                </a:cubicBezTo>
                <a:close/>
              </a:path>
            </a:pathLst>
          </a:custGeom>
          <a:solidFill>
            <a:srgbClr val="FFC000"/>
          </a:solidFill>
          <a:ln w="19050"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625994044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000" b="1" dirty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تأكد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تدرب وحل المسائل</a:t>
            </a:r>
          </a:p>
        </p:txBody>
      </p:sp>
      <p:pic>
        <p:nvPicPr>
          <p:cNvPr id="8" name="Picture 35" descr="Picture 35">
            <a:extLst>
              <a:ext uri="{FF2B5EF4-FFF2-40B4-BE49-F238E27FC236}">
                <a16:creationId xmlns:a16="http://schemas.microsoft.com/office/drawing/2014/main" id="{3ECA3019-36CB-4515-66C6-011D11FEAFF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rcRect l="25258" t="18968" r="24181" b="29679"/>
          <a:stretch/>
        </p:blipFill>
        <p:spPr>
          <a:xfrm>
            <a:off x="51084" y="86494"/>
            <a:ext cx="1033906" cy="1054450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4AB47FD8-4682-1756-5655-0CD1B43D937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8075" y="5800551"/>
            <a:ext cx="1218233" cy="970956"/>
          </a:xfrm>
          <a:prstGeom prst="rect">
            <a:avLst/>
          </a:prstGeom>
        </p:spPr>
      </p:pic>
      <p:pic>
        <p:nvPicPr>
          <p:cNvPr id="10" name="رسم 9" descr="شكل ركن عضوي">
            <a:extLst>
              <a:ext uri="{FF2B5EF4-FFF2-40B4-BE49-F238E27FC236}">
                <a16:creationId xmlns:a16="http://schemas.microsoft.com/office/drawing/2014/main" id="{1F3E94CF-76A6-3E94-0F96-CD04C9285E18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 b="36863"/>
          <a:stretch/>
        </p:blipFill>
        <p:spPr>
          <a:xfrm rot="16200000">
            <a:off x="435226" y="5185317"/>
            <a:ext cx="1246317" cy="2061880"/>
          </a:xfrm>
          <a:prstGeom prst="rect">
            <a:avLst/>
          </a:prstGeom>
        </p:spPr>
      </p:pic>
      <p:pic>
        <p:nvPicPr>
          <p:cNvPr id="11" name="رسم 10" descr="دوائر مزخرفه">
            <a:extLst>
              <a:ext uri="{FF2B5EF4-FFF2-40B4-BE49-F238E27FC236}">
                <a16:creationId xmlns:a16="http://schemas.microsoft.com/office/drawing/2014/main" id="{7DB09768-A501-C241-AA97-BC834707355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20366" t="20806" r="18816" b="23207"/>
          <a:stretch/>
        </p:blipFill>
        <p:spPr>
          <a:xfrm>
            <a:off x="803910" y="6449297"/>
            <a:ext cx="382345" cy="351980"/>
          </a:xfrm>
          <a:prstGeom prst="rect">
            <a:avLst/>
          </a:prstGeom>
        </p:spPr>
      </p:pic>
      <p:pic>
        <p:nvPicPr>
          <p:cNvPr id="12" name="رسم 11" descr="دوائر مزخرفه">
            <a:extLst>
              <a:ext uri="{FF2B5EF4-FFF2-40B4-BE49-F238E27FC236}">
                <a16:creationId xmlns:a16="http://schemas.microsoft.com/office/drawing/2014/main" id="{2371DB58-5316-0C57-4552-850079B375F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20366" t="20806" r="18816" b="23207"/>
          <a:stretch/>
        </p:blipFill>
        <p:spPr>
          <a:xfrm>
            <a:off x="185692" y="6419526"/>
            <a:ext cx="382345" cy="351980"/>
          </a:xfrm>
          <a:prstGeom prst="rect">
            <a:avLst/>
          </a:prstGeom>
        </p:spPr>
      </p:pic>
      <p:pic>
        <p:nvPicPr>
          <p:cNvPr id="14" name="رسم 13" descr="دوائر مزخرفه">
            <a:extLst>
              <a:ext uri="{FF2B5EF4-FFF2-40B4-BE49-F238E27FC236}">
                <a16:creationId xmlns:a16="http://schemas.microsoft.com/office/drawing/2014/main" id="{FB8ABF53-0513-8116-5ED8-11C87329C65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20366" t="20806" r="18816" b="23207"/>
          <a:stretch/>
        </p:blipFill>
        <p:spPr>
          <a:xfrm>
            <a:off x="185692" y="5955844"/>
            <a:ext cx="382345" cy="351980"/>
          </a:xfrm>
          <a:prstGeom prst="rect">
            <a:avLst/>
          </a:prstGeom>
        </p:spPr>
      </p:pic>
      <p:sp>
        <p:nvSpPr>
          <p:cNvPr id="15" name="مستطيل 14">
            <a:extLst>
              <a:ext uri="{FF2B5EF4-FFF2-40B4-BE49-F238E27FC236}">
                <a16:creationId xmlns:a16="http://schemas.microsoft.com/office/drawing/2014/main" id="{3E4BFD8A-6087-C519-5C51-15E77E18A5CF}"/>
              </a:ext>
            </a:extLst>
          </p:cNvPr>
          <p:cNvSpPr/>
          <p:nvPr/>
        </p:nvSpPr>
        <p:spPr>
          <a:xfrm>
            <a:off x="335848" y="1203446"/>
            <a:ext cx="3391469" cy="242930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pic>
        <p:nvPicPr>
          <p:cNvPr id="17" name="صورة 16">
            <a:extLst>
              <a:ext uri="{FF2B5EF4-FFF2-40B4-BE49-F238E27FC236}">
                <a16:creationId xmlns:a16="http://schemas.microsoft.com/office/drawing/2014/main" id="{28A064D5-3810-EAFE-177C-112E6519C329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47356" b="66275"/>
          <a:stretch/>
        </p:blipFill>
        <p:spPr>
          <a:xfrm>
            <a:off x="5304698" y="619126"/>
            <a:ext cx="3391469" cy="605179"/>
          </a:xfrm>
          <a:prstGeom prst="rect">
            <a:avLst/>
          </a:prstGeom>
          <a:ln>
            <a:solidFill>
              <a:schemeClr val="accent4"/>
            </a:solidFill>
          </a:ln>
        </p:spPr>
      </p:pic>
      <p:pic>
        <p:nvPicPr>
          <p:cNvPr id="21" name="صورة 20">
            <a:extLst>
              <a:ext uri="{FF2B5EF4-FFF2-40B4-BE49-F238E27FC236}">
                <a16:creationId xmlns:a16="http://schemas.microsoft.com/office/drawing/2014/main" id="{8C80F397-CF49-CCED-0542-FAA281FEDD9B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58618" t="28669"/>
          <a:stretch/>
        </p:blipFill>
        <p:spPr>
          <a:xfrm>
            <a:off x="8696167" y="2207821"/>
            <a:ext cx="2877190" cy="1381429"/>
          </a:xfrm>
          <a:prstGeom prst="rect">
            <a:avLst/>
          </a:prstGeom>
          <a:ln w="19050">
            <a:solidFill>
              <a:schemeClr val="accent5">
                <a:lumMod val="60000"/>
                <a:lumOff val="40000"/>
              </a:schemeClr>
            </a:solidFill>
          </a:ln>
        </p:spPr>
      </p:pic>
      <p:pic>
        <p:nvPicPr>
          <p:cNvPr id="32" name="صورة 31">
            <a:extLst>
              <a:ext uri="{FF2B5EF4-FFF2-40B4-BE49-F238E27FC236}">
                <a16:creationId xmlns:a16="http://schemas.microsoft.com/office/drawing/2014/main" id="{80FFDB6B-08B7-CEA4-4A5D-04242F7146C4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t="30334" r="47758"/>
          <a:stretch/>
        </p:blipFill>
        <p:spPr>
          <a:xfrm>
            <a:off x="5168986" y="2238956"/>
            <a:ext cx="2894432" cy="1349531"/>
          </a:xfrm>
          <a:prstGeom prst="rect">
            <a:avLst/>
          </a:prstGeom>
          <a:ln w="28575">
            <a:solidFill>
              <a:schemeClr val="accent6"/>
            </a:solidFill>
          </a:ln>
        </p:spPr>
      </p:pic>
      <p:pic>
        <p:nvPicPr>
          <p:cNvPr id="36" name="صورة 35">
            <a:extLst>
              <a:ext uri="{FF2B5EF4-FFF2-40B4-BE49-F238E27FC236}">
                <a16:creationId xmlns:a16="http://schemas.microsoft.com/office/drawing/2014/main" id="{6244DB9D-F482-018B-CB8F-559DD6F03DF5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63295" t="5824" b="31356"/>
          <a:stretch/>
        </p:blipFill>
        <p:spPr>
          <a:xfrm>
            <a:off x="1670659" y="2303894"/>
            <a:ext cx="2678148" cy="1189281"/>
          </a:xfrm>
          <a:prstGeom prst="rect">
            <a:avLst/>
          </a:prstGeom>
          <a:ln w="28575">
            <a:solidFill>
              <a:schemeClr val="accent2"/>
            </a:solidFill>
          </a:ln>
        </p:spPr>
      </p:pic>
      <p:pic>
        <p:nvPicPr>
          <p:cNvPr id="38" name="صورة 37">
            <a:extLst>
              <a:ext uri="{FF2B5EF4-FFF2-40B4-BE49-F238E27FC236}">
                <a16:creationId xmlns:a16="http://schemas.microsoft.com/office/drawing/2014/main" id="{85B48EEC-E037-3C26-B87F-AF25E6A643C5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t="9569" r="44704" b="31849"/>
          <a:stretch/>
        </p:blipFill>
        <p:spPr>
          <a:xfrm>
            <a:off x="7498361" y="4347412"/>
            <a:ext cx="2893540" cy="1188812"/>
          </a:xfrm>
          <a:prstGeom prst="rect">
            <a:avLst/>
          </a:prstGeom>
          <a:ln w="28575">
            <a:solidFill>
              <a:srgbClr val="CBA9E5"/>
            </a:solidFill>
          </a:ln>
        </p:spPr>
      </p:pic>
      <p:sp>
        <p:nvSpPr>
          <p:cNvPr id="44" name="مستطيل: زوايا مستديرة 43">
            <a:extLst>
              <a:ext uri="{FF2B5EF4-FFF2-40B4-BE49-F238E27FC236}">
                <a16:creationId xmlns:a16="http://schemas.microsoft.com/office/drawing/2014/main" id="{0A677DF7-FD78-CEB0-78AE-0E52AEEADA85}"/>
              </a:ext>
            </a:extLst>
          </p:cNvPr>
          <p:cNvSpPr/>
          <p:nvPr/>
        </p:nvSpPr>
        <p:spPr>
          <a:xfrm>
            <a:off x="8594140" y="2143541"/>
            <a:ext cx="3081244" cy="1509988"/>
          </a:xfrm>
          <a:prstGeom prst="roundRect">
            <a:avLst>
              <a:gd name="adj" fmla="val 9627"/>
            </a:avLst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46" name="مستطيل: زوايا مستديرة 45">
            <a:extLst>
              <a:ext uri="{FF2B5EF4-FFF2-40B4-BE49-F238E27FC236}">
                <a16:creationId xmlns:a16="http://schemas.microsoft.com/office/drawing/2014/main" id="{6C24EB0B-81F2-94FB-4F1F-A1CD14AEE646}"/>
              </a:ext>
            </a:extLst>
          </p:cNvPr>
          <p:cNvSpPr/>
          <p:nvPr/>
        </p:nvSpPr>
        <p:spPr>
          <a:xfrm>
            <a:off x="5081077" y="2161140"/>
            <a:ext cx="3072359" cy="1474790"/>
          </a:xfrm>
          <a:prstGeom prst="roundRect">
            <a:avLst>
              <a:gd name="adj" fmla="val 9627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49" name="مستطيل: زوايا مستديرة 48">
            <a:extLst>
              <a:ext uri="{FF2B5EF4-FFF2-40B4-BE49-F238E27FC236}">
                <a16:creationId xmlns:a16="http://schemas.microsoft.com/office/drawing/2014/main" id="{D8CC9539-62A4-E7A6-E370-4E0138FBD771}"/>
              </a:ext>
            </a:extLst>
          </p:cNvPr>
          <p:cNvSpPr/>
          <p:nvPr/>
        </p:nvSpPr>
        <p:spPr>
          <a:xfrm>
            <a:off x="1469111" y="2167130"/>
            <a:ext cx="3081244" cy="1509988"/>
          </a:xfrm>
          <a:prstGeom prst="roundRect">
            <a:avLst>
              <a:gd name="adj" fmla="val 9627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50" name="مستطيل: زوايا مستديرة 49">
            <a:extLst>
              <a:ext uri="{FF2B5EF4-FFF2-40B4-BE49-F238E27FC236}">
                <a16:creationId xmlns:a16="http://schemas.microsoft.com/office/drawing/2014/main" id="{0423EA08-77E1-7825-A39B-B21403883448}"/>
              </a:ext>
            </a:extLst>
          </p:cNvPr>
          <p:cNvSpPr/>
          <p:nvPr/>
        </p:nvSpPr>
        <p:spPr>
          <a:xfrm>
            <a:off x="7417013" y="4157342"/>
            <a:ext cx="3081244" cy="1509988"/>
          </a:xfrm>
          <a:prstGeom prst="roundRect">
            <a:avLst>
              <a:gd name="adj" fmla="val 9627"/>
            </a:avLst>
          </a:prstGeom>
          <a:solidFill>
            <a:srgbClr val="CBA9E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pic>
        <p:nvPicPr>
          <p:cNvPr id="55" name="صورة 54">
            <a:extLst>
              <a:ext uri="{FF2B5EF4-FFF2-40B4-BE49-F238E27FC236}">
                <a16:creationId xmlns:a16="http://schemas.microsoft.com/office/drawing/2014/main" id="{5725C5AD-C658-B69F-66BB-72AAFF80039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104633" y="4381938"/>
            <a:ext cx="2878043" cy="1060796"/>
          </a:xfrm>
          <a:prstGeom prst="rect">
            <a:avLst/>
          </a:prstGeom>
          <a:ln w="28575">
            <a:solidFill>
              <a:schemeClr val="bg1">
                <a:lumMod val="50000"/>
              </a:schemeClr>
            </a:solidFill>
          </a:ln>
        </p:spPr>
      </p:pic>
      <p:sp>
        <p:nvSpPr>
          <p:cNvPr id="56" name="مستطيل: زوايا مستديرة 55">
            <a:extLst>
              <a:ext uri="{FF2B5EF4-FFF2-40B4-BE49-F238E27FC236}">
                <a16:creationId xmlns:a16="http://schemas.microsoft.com/office/drawing/2014/main" id="{F5191EAA-F916-A106-BD20-B48DD508FFFD}"/>
              </a:ext>
            </a:extLst>
          </p:cNvPr>
          <p:cNvSpPr/>
          <p:nvPr/>
        </p:nvSpPr>
        <p:spPr>
          <a:xfrm>
            <a:off x="2992618" y="4144566"/>
            <a:ext cx="3081244" cy="1509988"/>
          </a:xfrm>
          <a:prstGeom prst="roundRect">
            <a:avLst>
              <a:gd name="adj" fmla="val 9627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grpSp>
        <p:nvGrpSpPr>
          <p:cNvPr id="57" name="مجموعة 56">
            <a:extLst>
              <a:ext uri="{FF2B5EF4-FFF2-40B4-BE49-F238E27FC236}">
                <a16:creationId xmlns:a16="http://schemas.microsoft.com/office/drawing/2014/main" id="{9E025153-68CB-605D-807E-98F6E4509965}"/>
              </a:ext>
            </a:extLst>
          </p:cNvPr>
          <p:cNvGrpSpPr/>
          <p:nvPr/>
        </p:nvGrpSpPr>
        <p:grpSpPr>
          <a:xfrm>
            <a:off x="2941817" y="146284"/>
            <a:ext cx="2006629" cy="1690684"/>
            <a:chOff x="5457538" y="1064801"/>
            <a:chExt cx="6457537" cy="4888705"/>
          </a:xfrm>
        </p:grpSpPr>
        <p:pic>
          <p:nvPicPr>
            <p:cNvPr id="58" name="رسم 57" descr="شكل عضوي بحافه مسطحه">
              <a:extLst>
                <a:ext uri="{FF2B5EF4-FFF2-40B4-BE49-F238E27FC236}">
                  <a16:creationId xmlns:a16="http://schemas.microsoft.com/office/drawing/2014/main" id="{792734FC-F19C-AFC7-8C04-A4351ADD9C3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rcRect b="67437"/>
            <a:stretch/>
          </p:blipFill>
          <p:spPr>
            <a:xfrm>
              <a:off x="5457538" y="3462257"/>
              <a:ext cx="6421678" cy="2491249"/>
            </a:xfrm>
            <a:prstGeom prst="rect">
              <a:avLst/>
            </a:prstGeom>
          </p:spPr>
        </p:pic>
        <p:pic>
          <p:nvPicPr>
            <p:cNvPr id="59" name="رسم 58" descr="شكل عضوي بحافه مسطحه">
              <a:extLst>
                <a:ext uri="{FF2B5EF4-FFF2-40B4-BE49-F238E27FC236}">
                  <a16:creationId xmlns:a16="http://schemas.microsoft.com/office/drawing/2014/main" id="{3FFD50F0-8106-3D38-5199-2576170F894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rcRect b="67437"/>
            <a:stretch/>
          </p:blipFill>
          <p:spPr>
            <a:xfrm rot="10800000">
              <a:off x="5493395" y="1064801"/>
              <a:ext cx="6421680" cy="2445325"/>
            </a:xfrm>
            <a:prstGeom prst="rect">
              <a:avLst/>
            </a:prstGeom>
          </p:spPr>
        </p:pic>
        <p:pic>
          <p:nvPicPr>
            <p:cNvPr id="60" name="رسم 59" descr="دوائر مزخرفه">
              <a:extLst>
                <a:ext uri="{FF2B5EF4-FFF2-40B4-BE49-F238E27FC236}">
                  <a16:creationId xmlns:a16="http://schemas.microsoft.com/office/drawing/2014/main" id="{6A919185-3122-5ECC-B08C-A1A80C923EB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rcRect l="20366" t="20806" r="18816" b="23207"/>
            <a:stretch/>
          </p:blipFill>
          <p:spPr>
            <a:xfrm>
              <a:off x="10626448" y="3211600"/>
              <a:ext cx="603832" cy="555878"/>
            </a:xfrm>
            <a:prstGeom prst="rect">
              <a:avLst/>
            </a:prstGeom>
          </p:spPr>
        </p:pic>
        <p:pic>
          <p:nvPicPr>
            <p:cNvPr id="61" name="رسم 60" descr="دوائر مزخرفه">
              <a:extLst>
                <a:ext uri="{FF2B5EF4-FFF2-40B4-BE49-F238E27FC236}">
                  <a16:creationId xmlns:a16="http://schemas.microsoft.com/office/drawing/2014/main" id="{B6302EEF-45DE-C8C7-9869-E1333E967E6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rcRect l="20366" t="20806" r="18816" b="23207"/>
            <a:stretch/>
          </p:blipFill>
          <p:spPr>
            <a:xfrm>
              <a:off x="6275999" y="3147152"/>
              <a:ext cx="603832" cy="555878"/>
            </a:xfrm>
            <a:prstGeom prst="rect">
              <a:avLst/>
            </a:prstGeom>
          </p:spPr>
        </p:pic>
      </p:grpSp>
      <p:sp>
        <p:nvSpPr>
          <p:cNvPr id="62" name="مستطيل 61">
            <a:extLst>
              <a:ext uri="{FF2B5EF4-FFF2-40B4-BE49-F238E27FC236}">
                <a16:creationId xmlns:a16="http://schemas.microsoft.com/office/drawing/2014/main" id="{EE5FCC57-A9AA-AA26-9166-246914B5AE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82875" y="569123"/>
            <a:ext cx="2113369" cy="830997"/>
          </a:xfrm>
          <a:custGeom>
            <a:avLst/>
            <a:gdLst>
              <a:gd name="connsiteX0" fmla="*/ 0 w 2113369"/>
              <a:gd name="connsiteY0" fmla="*/ 0 h 830997"/>
              <a:gd name="connsiteX1" fmla="*/ 2113369 w 2113369"/>
              <a:gd name="connsiteY1" fmla="*/ 0 h 830997"/>
              <a:gd name="connsiteX2" fmla="*/ 2113369 w 2113369"/>
              <a:gd name="connsiteY2" fmla="*/ 830997 h 830997"/>
              <a:gd name="connsiteX3" fmla="*/ 0 w 2113369"/>
              <a:gd name="connsiteY3" fmla="*/ 830997 h 830997"/>
              <a:gd name="connsiteX4" fmla="*/ 0 w 2113369"/>
              <a:gd name="connsiteY4" fmla="*/ 0 h 830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13369" h="830997" extrusionOk="0">
                <a:moveTo>
                  <a:pt x="0" y="0"/>
                </a:moveTo>
                <a:cubicBezTo>
                  <a:pt x="392250" y="-96516"/>
                  <a:pt x="1830133" y="-151670"/>
                  <a:pt x="2113369" y="0"/>
                </a:cubicBezTo>
                <a:cubicBezTo>
                  <a:pt x="2165518" y="132141"/>
                  <a:pt x="2168214" y="516443"/>
                  <a:pt x="2113369" y="830997"/>
                </a:cubicBezTo>
                <a:cubicBezTo>
                  <a:pt x="1322078" y="777394"/>
                  <a:pt x="264054" y="670994"/>
                  <a:pt x="0" y="830997"/>
                </a:cubicBezTo>
                <a:cubicBezTo>
                  <a:pt x="-19424" y="675133"/>
                  <a:pt x="-1007" y="124918"/>
                  <a:pt x="0" y="0"/>
                </a:cubicBezTo>
                <a:close/>
              </a:path>
            </a:pathLst>
          </a:custGeom>
          <a:noFill/>
          <a:ln w="28575">
            <a:noFill/>
            <a:miter lim="800000"/>
            <a:headEnd/>
            <a:tailEnd/>
            <a:extLst>
              <a:ext uri="{C807C97D-BFC1-408E-A445-0C87EB9F89A2}">
                <ask:lineSketchStyleProps xmlns:ask="http://schemas.microsoft.com/office/drawing/2018/sketchyshapes" sd="332145227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ar-SA" altLang="ar-SA" sz="2400" b="1" dirty="0">
                <a:solidFill>
                  <a:schemeClr val="tx1">
                    <a:lumMod val="95000"/>
                    <a:lumOff val="5000"/>
                  </a:schemeClr>
                </a:solidFill>
                <a:ea typeface="ACS  Fayrouz Bold"/>
                <a:cs typeface="ACS  Fayrouz Bold"/>
              </a:rPr>
              <a:t>البطاقات</a:t>
            </a:r>
          </a:p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altLang="ar-SA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ea typeface="ACS  Fayrouz Bold"/>
                <a:cs typeface="ACS  Fayrouz Bold"/>
              </a:rPr>
              <a:t>الملونة</a:t>
            </a:r>
          </a:p>
        </p:txBody>
      </p:sp>
    </p:spTree>
    <p:extLst>
      <p:ext uri="{BB962C8B-B14F-4D97-AF65-F5344CB8AC3E}">
        <p14:creationId xmlns:p14="http://schemas.microsoft.com/office/powerpoint/2010/main" val="4106006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xit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22" presetClass="exit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xit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750"/>
                            </p:stCondLst>
                            <p:childTnLst>
                              <p:par>
                                <p:cTn id="21" presetID="22" presetClass="exit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46" grpId="0" animBg="1"/>
      <p:bldP spid="49" grpId="0" animBg="1"/>
      <p:bldP spid="50" grpId="0" animBg="1"/>
      <p:bldP spid="5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رسم 6" descr="شبكه بدوائر صغيره">
            <a:extLst>
              <a:ext uri="{FF2B5EF4-FFF2-40B4-BE49-F238E27FC236}">
                <a16:creationId xmlns:a16="http://schemas.microsoft.com/office/drawing/2014/main" id="{E5D65CC9-4483-E6DB-0B84-154C50E2E14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1765" b="16684"/>
          <a:stretch/>
        </p:blipFill>
        <p:spPr>
          <a:xfrm>
            <a:off x="10989085" y="-511371"/>
            <a:ext cx="1537598" cy="1961030"/>
          </a:xfrm>
          <a:prstGeom prst="rect">
            <a:avLst/>
          </a:prstGeom>
        </p:spPr>
      </p:pic>
      <p:sp>
        <p:nvSpPr>
          <p:cNvPr id="27" name="مستطيل 26">
            <a:extLst>
              <a:ext uri="{FF2B5EF4-FFF2-40B4-BE49-F238E27FC236}">
                <a16:creationId xmlns:a16="http://schemas.microsoft.com/office/drawing/2014/main" id="{5C6848AD-E49F-6267-EC57-CBB7500D2FB3}"/>
              </a:ext>
            </a:extLst>
          </p:cNvPr>
          <p:cNvSpPr/>
          <p:nvPr/>
        </p:nvSpPr>
        <p:spPr>
          <a:xfrm>
            <a:off x="27442" y="56722"/>
            <a:ext cx="12092840" cy="6764111"/>
          </a:xfrm>
          <a:custGeom>
            <a:avLst/>
            <a:gdLst>
              <a:gd name="connsiteX0" fmla="*/ 0 w 12092840"/>
              <a:gd name="connsiteY0" fmla="*/ 0 h 6764111"/>
              <a:gd name="connsiteX1" fmla="*/ 309039 w 12092840"/>
              <a:gd name="connsiteY1" fmla="*/ 0 h 6764111"/>
              <a:gd name="connsiteX2" fmla="*/ 739007 w 12092840"/>
              <a:gd name="connsiteY2" fmla="*/ 0 h 6764111"/>
              <a:gd name="connsiteX3" fmla="*/ 1289903 w 12092840"/>
              <a:gd name="connsiteY3" fmla="*/ 0 h 6764111"/>
              <a:gd name="connsiteX4" fmla="*/ 1719871 w 12092840"/>
              <a:gd name="connsiteY4" fmla="*/ 0 h 6764111"/>
              <a:gd name="connsiteX5" fmla="*/ 2149838 w 12092840"/>
              <a:gd name="connsiteY5" fmla="*/ 0 h 6764111"/>
              <a:gd name="connsiteX6" fmla="*/ 3063519 w 12092840"/>
              <a:gd name="connsiteY6" fmla="*/ 0 h 6764111"/>
              <a:gd name="connsiteX7" fmla="*/ 3614416 w 12092840"/>
              <a:gd name="connsiteY7" fmla="*/ 0 h 6764111"/>
              <a:gd name="connsiteX8" fmla="*/ 4044383 w 12092840"/>
              <a:gd name="connsiteY8" fmla="*/ 0 h 6764111"/>
              <a:gd name="connsiteX9" fmla="*/ 4353422 w 12092840"/>
              <a:gd name="connsiteY9" fmla="*/ 0 h 6764111"/>
              <a:gd name="connsiteX10" fmla="*/ 5025247 w 12092840"/>
              <a:gd name="connsiteY10" fmla="*/ 0 h 6764111"/>
              <a:gd name="connsiteX11" fmla="*/ 5455214 w 12092840"/>
              <a:gd name="connsiteY11" fmla="*/ 0 h 6764111"/>
              <a:gd name="connsiteX12" fmla="*/ 6006111 w 12092840"/>
              <a:gd name="connsiteY12" fmla="*/ 0 h 6764111"/>
              <a:gd name="connsiteX13" fmla="*/ 6315150 w 12092840"/>
              <a:gd name="connsiteY13" fmla="*/ 0 h 6764111"/>
              <a:gd name="connsiteX14" fmla="*/ 7228831 w 12092840"/>
              <a:gd name="connsiteY14" fmla="*/ 0 h 6764111"/>
              <a:gd name="connsiteX15" fmla="*/ 7537870 w 12092840"/>
              <a:gd name="connsiteY15" fmla="*/ 0 h 6764111"/>
              <a:gd name="connsiteX16" fmla="*/ 7967838 w 12092840"/>
              <a:gd name="connsiteY16" fmla="*/ 0 h 6764111"/>
              <a:gd name="connsiteX17" fmla="*/ 8276877 w 12092840"/>
              <a:gd name="connsiteY17" fmla="*/ 0 h 6764111"/>
              <a:gd name="connsiteX18" fmla="*/ 9190558 w 12092840"/>
              <a:gd name="connsiteY18" fmla="*/ 0 h 6764111"/>
              <a:gd name="connsiteX19" fmla="*/ 9499598 w 12092840"/>
              <a:gd name="connsiteY19" fmla="*/ 0 h 6764111"/>
              <a:gd name="connsiteX20" fmla="*/ 9808637 w 12092840"/>
              <a:gd name="connsiteY20" fmla="*/ 0 h 6764111"/>
              <a:gd name="connsiteX21" fmla="*/ 10359533 w 12092840"/>
              <a:gd name="connsiteY21" fmla="*/ 0 h 6764111"/>
              <a:gd name="connsiteX22" fmla="*/ 10668572 w 12092840"/>
              <a:gd name="connsiteY22" fmla="*/ 0 h 6764111"/>
              <a:gd name="connsiteX23" fmla="*/ 10977611 w 12092840"/>
              <a:gd name="connsiteY23" fmla="*/ 0 h 6764111"/>
              <a:gd name="connsiteX24" fmla="*/ 11286651 w 12092840"/>
              <a:gd name="connsiteY24" fmla="*/ 0 h 6764111"/>
              <a:gd name="connsiteX25" fmla="*/ 12092840 w 12092840"/>
              <a:gd name="connsiteY25" fmla="*/ 0 h 6764111"/>
              <a:gd name="connsiteX26" fmla="*/ 12092840 w 12092840"/>
              <a:gd name="connsiteY26" fmla="*/ 676411 h 6764111"/>
              <a:gd name="connsiteX27" fmla="*/ 12092840 w 12092840"/>
              <a:gd name="connsiteY27" fmla="*/ 1285181 h 6764111"/>
              <a:gd name="connsiteX28" fmla="*/ 12092840 w 12092840"/>
              <a:gd name="connsiteY28" fmla="*/ 1826310 h 6764111"/>
              <a:gd name="connsiteX29" fmla="*/ 12092840 w 12092840"/>
              <a:gd name="connsiteY29" fmla="*/ 2299798 h 6764111"/>
              <a:gd name="connsiteX30" fmla="*/ 12092840 w 12092840"/>
              <a:gd name="connsiteY30" fmla="*/ 2840927 h 6764111"/>
              <a:gd name="connsiteX31" fmla="*/ 12092840 w 12092840"/>
              <a:gd name="connsiteY31" fmla="*/ 3517338 h 6764111"/>
              <a:gd name="connsiteX32" fmla="*/ 12092840 w 12092840"/>
              <a:gd name="connsiteY32" fmla="*/ 4329031 h 6764111"/>
              <a:gd name="connsiteX33" fmla="*/ 12092840 w 12092840"/>
              <a:gd name="connsiteY33" fmla="*/ 5005442 h 6764111"/>
              <a:gd name="connsiteX34" fmla="*/ 12092840 w 12092840"/>
              <a:gd name="connsiteY34" fmla="*/ 5749494 h 6764111"/>
              <a:gd name="connsiteX35" fmla="*/ 12092840 w 12092840"/>
              <a:gd name="connsiteY35" fmla="*/ 6764111 h 6764111"/>
              <a:gd name="connsiteX36" fmla="*/ 11783801 w 12092840"/>
              <a:gd name="connsiteY36" fmla="*/ 6764111 h 6764111"/>
              <a:gd name="connsiteX37" fmla="*/ 11474762 w 12092840"/>
              <a:gd name="connsiteY37" fmla="*/ 6764111 h 6764111"/>
              <a:gd name="connsiteX38" fmla="*/ 10923865 w 12092840"/>
              <a:gd name="connsiteY38" fmla="*/ 6764111 h 6764111"/>
              <a:gd name="connsiteX39" fmla="*/ 10131113 w 12092840"/>
              <a:gd name="connsiteY39" fmla="*/ 6764111 h 6764111"/>
              <a:gd name="connsiteX40" fmla="*/ 9459288 w 12092840"/>
              <a:gd name="connsiteY40" fmla="*/ 6764111 h 6764111"/>
              <a:gd name="connsiteX41" fmla="*/ 9150249 w 12092840"/>
              <a:gd name="connsiteY41" fmla="*/ 6764111 h 6764111"/>
              <a:gd name="connsiteX42" fmla="*/ 8720281 w 12092840"/>
              <a:gd name="connsiteY42" fmla="*/ 6764111 h 6764111"/>
              <a:gd name="connsiteX43" fmla="*/ 7927528 w 12092840"/>
              <a:gd name="connsiteY43" fmla="*/ 6764111 h 6764111"/>
              <a:gd name="connsiteX44" fmla="*/ 7497561 w 12092840"/>
              <a:gd name="connsiteY44" fmla="*/ 6764111 h 6764111"/>
              <a:gd name="connsiteX45" fmla="*/ 6704808 w 12092840"/>
              <a:gd name="connsiteY45" fmla="*/ 6764111 h 6764111"/>
              <a:gd name="connsiteX46" fmla="*/ 6153912 w 12092840"/>
              <a:gd name="connsiteY46" fmla="*/ 6764111 h 6764111"/>
              <a:gd name="connsiteX47" fmla="*/ 5723944 w 12092840"/>
              <a:gd name="connsiteY47" fmla="*/ 6764111 h 6764111"/>
              <a:gd name="connsiteX48" fmla="*/ 5173048 w 12092840"/>
              <a:gd name="connsiteY48" fmla="*/ 6764111 h 6764111"/>
              <a:gd name="connsiteX49" fmla="*/ 4501224 w 12092840"/>
              <a:gd name="connsiteY49" fmla="*/ 6764111 h 6764111"/>
              <a:gd name="connsiteX50" fmla="*/ 3587543 w 12092840"/>
              <a:gd name="connsiteY50" fmla="*/ 6764111 h 6764111"/>
              <a:gd name="connsiteX51" fmla="*/ 3157575 w 12092840"/>
              <a:gd name="connsiteY51" fmla="*/ 6764111 h 6764111"/>
              <a:gd name="connsiteX52" fmla="*/ 2364822 w 12092840"/>
              <a:gd name="connsiteY52" fmla="*/ 6764111 h 6764111"/>
              <a:gd name="connsiteX53" fmla="*/ 1451141 w 12092840"/>
              <a:gd name="connsiteY53" fmla="*/ 6764111 h 6764111"/>
              <a:gd name="connsiteX54" fmla="*/ 900245 w 12092840"/>
              <a:gd name="connsiteY54" fmla="*/ 6764111 h 6764111"/>
              <a:gd name="connsiteX55" fmla="*/ 0 w 12092840"/>
              <a:gd name="connsiteY55" fmla="*/ 6764111 h 6764111"/>
              <a:gd name="connsiteX56" fmla="*/ 0 w 12092840"/>
              <a:gd name="connsiteY56" fmla="*/ 6222982 h 6764111"/>
              <a:gd name="connsiteX57" fmla="*/ 0 w 12092840"/>
              <a:gd name="connsiteY57" fmla="*/ 5411289 h 6764111"/>
              <a:gd name="connsiteX58" fmla="*/ 0 w 12092840"/>
              <a:gd name="connsiteY58" fmla="*/ 4667237 h 6764111"/>
              <a:gd name="connsiteX59" fmla="*/ 0 w 12092840"/>
              <a:gd name="connsiteY59" fmla="*/ 3923184 h 6764111"/>
              <a:gd name="connsiteX60" fmla="*/ 0 w 12092840"/>
              <a:gd name="connsiteY60" fmla="*/ 3111491 h 6764111"/>
              <a:gd name="connsiteX61" fmla="*/ 0 w 12092840"/>
              <a:gd name="connsiteY61" fmla="*/ 2502721 h 6764111"/>
              <a:gd name="connsiteX62" fmla="*/ 0 w 12092840"/>
              <a:gd name="connsiteY62" fmla="*/ 1758669 h 6764111"/>
              <a:gd name="connsiteX63" fmla="*/ 0 w 12092840"/>
              <a:gd name="connsiteY63" fmla="*/ 1082258 h 6764111"/>
              <a:gd name="connsiteX64" fmla="*/ 0 w 12092840"/>
              <a:gd name="connsiteY64" fmla="*/ 608770 h 6764111"/>
              <a:gd name="connsiteX65" fmla="*/ 0 w 12092840"/>
              <a:gd name="connsiteY65" fmla="*/ 0 h 6764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2092840" h="6764111" extrusionOk="0">
                <a:moveTo>
                  <a:pt x="0" y="0"/>
                </a:moveTo>
                <a:cubicBezTo>
                  <a:pt x="98240" y="7157"/>
                  <a:pt x="223898" y="13121"/>
                  <a:pt x="309039" y="0"/>
                </a:cubicBezTo>
                <a:cubicBezTo>
                  <a:pt x="394180" y="-13121"/>
                  <a:pt x="636879" y="-15751"/>
                  <a:pt x="739007" y="0"/>
                </a:cubicBezTo>
                <a:cubicBezTo>
                  <a:pt x="841135" y="15751"/>
                  <a:pt x="1110180" y="-2899"/>
                  <a:pt x="1289903" y="0"/>
                </a:cubicBezTo>
                <a:cubicBezTo>
                  <a:pt x="1469626" y="2899"/>
                  <a:pt x="1592716" y="-20574"/>
                  <a:pt x="1719871" y="0"/>
                </a:cubicBezTo>
                <a:cubicBezTo>
                  <a:pt x="1847026" y="20574"/>
                  <a:pt x="1977600" y="16038"/>
                  <a:pt x="2149838" y="0"/>
                </a:cubicBezTo>
                <a:cubicBezTo>
                  <a:pt x="2322076" y="-16038"/>
                  <a:pt x="2607758" y="11371"/>
                  <a:pt x="3063519" y="0"/>
                </a:cubicBezTo>
                <a:cubicBezTo>
                  <a:pt x="3519280" y="-11371"/>
                  <a:pt x="3437034" y="807"/>
                  <a:pt x="3614416" y="0"/>
                </a:cubicBezTo>
                <a:cubicBezTo>
                  <a:pt x="3791798" y="-807"/>
                  <a:pt x="3834832" y="-6870"/>
                  <a:pt x="4044383" y="0"/>
                </a:cubicBezTo>
                <a:cubicBezTo>
                  <a:pt x="4253934" y="6870"/>
                  <a:pt x="4262039" y="-14979"/>
                  <a:pt x="4353422" y="0"/>
                </a:cubicBezTo>
                <a:cubicBezTo>
                  <a:pt x="4444805" y="14979"/>
                  <a:pt x="4805751" y="-13590"/>
                  <a:pt x="5025247" y="0"/>
                </a:cubicBezTo>
                <a:cubicBezTo>
                  <a:pt x="5244744" y="13590"/>
                  <a:pt x="5300502" y="-7522"/>
                  <a:pt x="5455214" y="0"/>
                </a:cubicBezTo>
                <a:cubicBezTo>
                  <a:pt x="5609926" y="7522"/>
                  <a:pt x="5821281" y="19664"/>
                  <a:pt x="6006111" y="0"/>
                </a:cubicBezTo>
                <a:cubicBezTo>
                  <a:pt x="6190941" y="-19664"/>
                  <a:pt x="6206537" y="-2094"/>
                  <a:pt x="6315150" y="0"/>
                </a:cubicBezTo>
                <a:cubicBezTo>
                  <a:pt x="6423763" y="2094"/>
                  <a:pt x="6851071" y="15318"/>
                  <a:pt x="7228831" y="0"/>
                </a:cubicBezTo>
                <a:cubicBezTo>
                  <a:pt x="7606591" y="-15318"/>
                  <a:pt x="7472482" y="2756"/>
                  <a:pt x="7537870" y="0"/>
                </a:cubicBezTo>
                <a:cubicBezTo>
                  <a:pt x="7603258" y="-2756"/>
                  <a:pt x="7880271" y="-14390"/>
                  <a:pt x="7967838" y="0"/>
                </a:cubicBezTo>
                <a:cubicBezTo>
                  <a:pt x="8055405" y="14390"/>
                  <a:pt x="8143434" y="980"/>
                  <a:pt x="8276877" y="0"/>
                </a:cubicBezTo>
                <a:cubicBezTo>
                  <a:pt x="8410320" y="-980"/>
                  <a:pt x="8893524" y="-15717"/>
                  <a:pt x="9190558" y="0"/>
                </a:cubicBezTo>
                <a:cubicBezTo>
                  <a:pt x="9487592" y="15717"/>
                  <a:pt x="9418695" y="-7974"/>
                  <a:pt x="9499598" y="0"/>
                </a:cubicBezTo>
                <a:cubicBezTo>
                  <a:pt x="9580501" y="7974"/>
                  <a:pt x="9705056" y="-11897"/>
                  <a:pt x="9808637" y="0"/>
                </a:cubicBezTo>
                <a:cubicBezTo>
                  <a:pt x="9912218" y="11897"/>
                  <a:pt x="10196248" y="25609"/>
                  <a:pt x="10359533" y="0"/>
                </a:cubicBezTo>
                <a:cubicBezTo>
                  <a:pt x="10522818" y="-25609"/>
                  <a:pt x="10565407" y="7492"/>
                  <a:pt x="10668572" y="0"/>
                </a:cubicBezTo>
                <a:cubicBezTo>
                  <a:pt x="10771737" y="-7492"/>
                  <a:pt x="10881796" y="6174"/>
                  <a:pt x="10977611" y="0"/>
                </a:cubicBezTo>
                <a:cubicBezTo>
                  <a:pt x="11073426" y="-6174"/>
                  <a:pt x="11200583" y="7084"/>
                  <a:pt x="11286651" y="0"/>
                </a:cubicBezTo>
                <a:cubicBezTo>
                  <a:pt x="11372719" y="-7084"/>
                  <a:pt x="11778643" y="17386"/>
                  <a:pt x="12092840" y="0"/>
                </a:cubicBezTo>
                <a:cubicBezTo>
                  <a:pt x="12105488" y="179148"/>
                  <a:pt x="12086623" y="350079"/>
                  <a:pt x="12092840" y="676411"/>
                </a:cubicBezTo>
                <a:cubicBezTo>
                  <a:pt x="12099057" y="1002743"/>
                  <a:pt x="12109762" y="1075399"/>
                  <a:pt x="12092840" y="1285181"/>
                </a:cubicBezTo>
                <a:cubicBezTo>
                  <a:pt x="12075919" y="1494963"/>
                  <a:pt x="12082772" y="1590028"/>
                  <a:pt x="12092840" y="1826310"/>
                </a:cubicBezTo>
                <a:cubicBezTo>
                  <a:pt x="12102908" y="2062592"/>
                  <a:pt x="12075577" y="2163405"/>
                  <a:pt x="12092840" y="2299798"/>
                </a:cubicBezTo>
                <a:cubicBezTo>
                  <a:pt x="12110103" y="2436191"/>
                  <a:pt x="12115114" y="2706630"/>
                  <a:pt x="12092840" y="2840927"/>
                </a:cubicBezTo>
                <a:cubicBezTo>
                  <a:pt x="12070566" y="2975224"/>
                  <a:pt x="12118502" y="3340949"/>
                  <a:pt x="12092840" y="3517338"/>
                </a:cubicBezTo>
                <a:cubicBezTo>
                  <a:pt x="12067178" y="3693727"/>
                  <a:pt x="12110263" y="4046013"/>
                  <a:pt x="12092840" y="4329031"/>
                </a:cubicBezTo>
                <a:cubicBezTo>
                  <a:pt x="12075417" y="4612049"/>
                  <a:pt x="12119268" y="4746682"/>
                  <a:pt x="12092840" y="5005442"/>
                </a:cubicBezTo>
                <a:cubicBezTo>
                  <a:pt x="12066412" y="5264202"/>
                  <a:pt x="12092416" y="5496038"/>
                  <a:pt x="12092840" y="5749494"/>
                </a:cubicBezTo>
                <a:cubicBezTo>
                  <a:pt x="12093264" y="6002950"/>
                  <a:pt x="12093228" y="6333708"/>
                  <a:pt x="12092840" y="6764111"/>
                </a:cubicBezTo>
                <a:cubicBezTo>
                  <a:pt x="11986555" y="6773226"/>
                  <a:pt x="11851206" y="6764333"/>
                  <a:pt x="11783801" y="6764111"/>
                </a:cubicBezTo>
                <a:cubicBezTo>
                  <a:pt x="11716396" y="6763889"/>
                  <a:pt x="11555283" y="6763414"/>
                  <a:pt x="11474762" y="6764111"/>
                </a:cubicBezTo>
                <a:cubicBezTo>
                  <a:pt x="11394241" y="6764808"/>
                  <a:pt x="11195040" y="6744138"/>
                  <a:pt x="10923865" y="6764111"/>
                </a:cubicBezTo>
                <a:cubicBezTo>
                  <a:pt x="10652690" y="6784084"/>
                  <a:pt x="10425381" y="6802355"/>
                  <a:pt x="10131113" y="6764111"/>
                </a:cubicBezTo>
                <a:cubicBezTo>
                  <a:pt x="9836845" y="6725867"/>
                  <a:pt x="9680032" y="6735105"/>
                  <a:pt x="9459288" y="6764111"/>
                </a:cubicBezTo>
                <a:cubicBezTo>
                  <a:pt x="9238545" y="6793117"/>
                  <a:pt x="9300635" y="6768776"/>
                  <a:pt x="9150249" y="6764111"/>
                </a:cubicBezTo>
                <a:cubicBezTo>
                  <a:pt x="8999863" y="6759446"/>
                  <a:pt x="8932424" y="6743315"/>
                  <a:pt x="8720281" y="6764111"/>
                </a:cubicBezTo>
                <a:cubicBezTo>
                  <a:pt x="8508138" y="6784907"/>
                  <a:pt x="8247073" y="6734622"/>
                  <a:pt x="7927528" y="6764111"/>
                </a:cubicBezTo>
                <a:cubicBezTo>
                  <a:pt x="7607983" y="6793600"/>
                  <a:pt x="7695595" y="6765490"/>
                  <a:pt x="7497561" y="6764111"/>
                </a:cubicBezTo>
                <a:cubicBezTo>
                  <a:pt x="7299527" y="6762732"/>
                  <a:pt x="7006520" y="6767371"/>
                  <a:pt x="6704808" y="6764111"/>
                </a:cubicBezTo>
                <a:cubicBezTo>
                  <a:pt x="6403096" y="6760851"/>
                  <a:pt x="6366899" y="6771424"/>
                  <a:pt x="6153912" y="6764111"/>
                </a:cubicBezTo>
                <a:cubicBezTo>
                  <a:pt x="5940925" y="6756798"/>
                  <a:pt x="5819207" y="6755596"/>
                  <a:pt x="5723944" y="6764111"/>
                </a:cubicBezTo>
                <a:cubicBezTo>
                  <a:pt x="5628681" y="6772626"/>
                  <a:pt x="5362092" y="6777836"/>
                  <a:pt x="5173048" y="6764111"/>
                </a:cubicBezTo>
                <a:cubicBezTo>
                  <a:pt x="4984004" y="6750386"/>
                  <a:pt x="4652970" y="6768389"/>
                  <a:pt x="4501224" y="6764111"/>
                </a:cubicBezTo>
                <a:cubicBezTo>
                  <a:pt x="4349478" y="6759833"/>
                  <a:pt x="3824494" y="6760359"/>
                  <a:pt x="3587543" y="6764111"/>
                </a:cubicBezTo>
                <a:cubicBezTo>
                  <a:pt x="3350592" y="6767863"/>
                  <a:pt x="3327489" y="6752404"/>
                  <a:pt x="3157575" y="6764111"/>
                </a:cubicBezTo>
                <a:cubicBezTo>
                  <a:pt x="2987661" y="6775818"/>
                  <a:pt x="2735624" y="6762458"/>
                  <a:pt x="2364822" y="6764111"/>
                </a:cubicBezTo>
                <a:cubicBezTo>
                  <a:pt x="1994020" y="6765764"/>
                  <a:pt x="1835141" y="6779627"/>
                  <a:pt x="1451141" y="6764111"/>
                </a:cubicBezTo>
                <a:cubicBezTo>
                  <a:pt x="1067141" y="6748595"/>
                  <a:pt x="1151537" y="6753058"/>
                  <a:pt x="900245" y="6764111"/>
                </a:cubicBezTo>
                <a:cubicBezTo>
                  <a:pt x="648953" y="6775164"/>
                  <a:pt x="230176" y="6802028"/>
                  <a:pt x="0" y="6764111"/>
                </a:cubicBezTo>
                <a:cubicBezTo>
                  <a:pt x="-10056" y="6591601"/>
                  <a:pt x="26598" y="6492396"/>
                  <a:pt x="0" y="6222982"/>
                </a:cubicBezTo>
                <a:cubicBezTo>
                  <a:pt x="-26598" y="5953568"/>
                  <a:pt x="-20038" y="5605635"/>
                  <a:pt x="0" y="5411289"/>
                </a:cubicBezTo>
                <a:cubicBezTo>
                  <a:pt x="20038" y="5216943"/>
                  <a:pt x="-8156" y="5003105"/>
                  <a:pt x="0" y="4667237"/>
                </a:cubicBezTo>
                <a:cubicBezTo>
                  <a:pt x="8156" y="4331369"/>
                  <a:pt x="-33222" y="4166181"/>
                  <a:pt x="0" y="3923184"/>
                </a:cubicBezTo>
                <a:cubicBezTo>
                  <a:pt x="33222" y="3680187"/>
                  <a:pt x="-36218" y="3351577"/>
                  <a:pt x="0" y="3111491"/>
                </a:cubicBezTo>
                <a:cubicBezTo>
                  <a:pt x="36218" y="2871405"/>
                  <a:pt x="21815" y="2742029"/>
                  <a:pt x="0" y="2502721"/>
                </a:cubicBezTo>
                <a:cubicBezTo>
                  <a:pt x="-21815" y="2263413"/>
                  <a:pt x="24938" y="1941461"/>
                  <a:pt x="0" y="1758669"/>
                </a:cubicBezTo>
                <a:cubicBezTo>
                  <a:pt x="-24938" y="1575877"/>
                  <a:pt x="-23313" y="1261119"/>
                  <a:pt x="0" y="1082258"/>
                </a:cubicBezTo>
                <a:cubicBezTo>
                  <a:pt x="23313" y="903397"/>
                  <a:pt x="1265" y="836818"/>
                  <a:pt x="0" y="608770"/>
                </a:cubicBezTo>
                <a:cubicBezTo>
                  <a:pt x="-1265" y="380722"/>
                  <a:pt x="-5672" y="294275"/>
                  <a:pt x="0" y="0"/>
                </a:cubicBezTo>
                <a:close/>
              </a:path>
            </a:pathLst>
          </a:custGeom>
          <a:noFill/>
          <a:ln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sd="1501846826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30" name="رسم 29" descr="دوائر مزخرفه">
            <a:extLst>
              <a:ext uri="{FF2B5EF4-FFF2-40B4-BE49-F238E27FC236}">
                <a16:creationId xmlns:a16="http://schemas.microsoft.com/office/drawing/2014/main" id="{71966ED3-284C-6E72-FAED-6777225CB49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20366" t="20806" r="18816" b="23207"/>
          <a:stretch/>
        </p:blipFill>
        <p:spPr>
          <a:xfrm>
            <a:off x="91502" y="5956195"/>
            <a:ext cx="382345" cy="351980"/>
          </a:xfrm>
          <a:prstGeom prst="rect">
            <a:avLst/>
          </a:prstGeom>
        </p:spPr>
      </p:pic>
      <p:sp>
        <p:nvSpPr>
          <p:cNvPr id="6" name="مستطيل 5">
            <a:extLst>
              <a:ext uri="{FF2B5EF4-FFF2-40B4-BE49-F238E27FC236}">
                <a16:creationId xmlns:a16="http://schemas.microsoft.com/office/drawing/2014/main" id="{D47D378F-90E2-9B79-3DB8-520C924CF84A}"/>
              </a:ext>
            </a:extLst>
          </p:cNvPr>
          <p:cNvSpPr/>
          <p:nvPr/>
        </p:nvSpPr>
        <p:spPr>
          <a:xfrm>
            <a:off x="8534038" y="372449"/>
            <a:ext cx="1995486" cy="830997"/>
          </a:xfrm>
          <a:custGeom>
            <a:avLst/>
            <a:gdLst>
              <a:gd name="connsiteX0" fmla="*/ 0 w 1995486"/>
              <a:gd name="connsiteY0" fmla="*/ 0 h 830997"/>
              <a:gd name="connsiteX1" fmla="*/ 1995486 w 1995486"/>
              <a:gd name="connsiteY1" fmla="*/ 0 h 830997"/>
              <a:gd name="connsiteX2" fmla="*/ 1995486 w 1995486"/>
              <a:gd name="connsiteY2" fmla="*/ 830997 h 830997"/>
              <a:gd name="connsiteX3" fmla="*/ 0 w 1995486"/>
              <a:gd name="connsiteY3" fmla="*/ 830997 h 830997"/>
              <a:gd name="connsiteX4" fmla="*/ 0 w 1995486"/>
              <a:gd name="connsiteY4" fmla="*/ 0 h 830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95486" h="830997" fill="none" extrusionOk="0">
                <a:moveTo>
                  <a:pt x="0" y="0"/>
                </a:moveTo>
                <a:cubicBezTo>
                  <a:pt x="511376" y="-82935"/>
                  <a:pt x="1567642" y="-28461"/>
                  <a:pt x="1995486" y="0"/>
                </a:cubicBezTo>
                <a:cubicBezTo>
                  <a:pt x="2066434" y="237094"/>
                  <a:pt x="2003015" y="684059"/>
                  <a:pt x="1995486" y="830997"/>
                </a:cubicBezTo>
                <a:cubicBezTo>
                  <a:pt x="1003695" y="928416"/>
                  <a:pt x="689743" y="955537"/>
                  <a:pt x="0" y="830997"/>
                </a:cubicBezTo>
                <a:cubicBezTo>
                  <a:pt x="-50803" y="650526"/>
                  <a:pt x="66408" y="102786"/>
                  <a:pt x="0" y="0"/>
                </a:cubicBezTo>
                <a:close/>
              </a:path>
              <a:path w="1995486" h="830997" stroke="0" extrusionOk="0">
                <a:moveTo>
                  <a:pt x="0" y="0"/>
                </a:moveTo>
                <a:cubicBezTo>
                  <a:pt x="388340" y="-86201"/>
                  <a:pt x="1658414" y="33410"/>
                  <a:pt x="1995486" y="0"/>
                </a:cubicBezTo>
                <a:cubicBezTo>
                  <a:pt x="1983729" y="361891"/>
                  <a:pt x="2009501" y="672698"/>
                  <a:pt x="1995486" y="830997"/>
                </a:cubicBezTo>
                <a:cubicBezTo>
                  <a:pt x="1051697" y="723345"/>
                  <a:pt x="303607" y="679571"/>
                  <a:pt x="0" y="830997"/>
                </a:cubicBezTo>
                <a:cubicBezTo>
                  <a:pt x="-24366" y="645871"/>
                  <a:pt x="31376" y="176647"/>
                  <a:pt x="0" y="0"/>
                </a:cubicBezTo>
                <a:close/>
              </a:path>
            </a:pathLst>
          </a:custGeom>
          <a:solidFill>
            <a:srgbClr val="FFC000"/>
          </a:solidFill>
          <a:ln w="19050"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625994044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000" b="1" dirty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تأكد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تدرب وحل المسائل</a:t>
            </a:r>
          </a:p>
        </p:txBody>
      </p:sp>
      <p:pic>
        <p:nvPicPr>
          <p:cNvPr id="8" name="Picture 35" descr="Picture 35">
            <a:extLst>
              <a:ext uri="{FF2B5EF4-FFF2-40B4-BE49-F238E27FC236}">
                <a16:creationId xmlns:a16="http://schemas.microsoft.com/office/drawing/2014/main" id="{3ECA3019-36CB-4515-66C6-011D11FEAFF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rcRect l="25258" t="18968" r="24181" b="29679"/>
          <a:stretch/>
        </p:blipFill>
        <p:spPr>
          <a:xfrm>
            <a:off x="51084" y="86494"/>
            <a:ext cx="1033906" cy="1054450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4AB47FD8-4682-1756-5655-0CD1B43D937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8075" y="5800551"/>
            <a:ext cx="1218233" cy="970956"/>
          </a:xfrm>
          <a:prstGeom prst="rect">
            <a:avLst/>
          </a:prstGeom>
        </p:spPr>
      </p:pic>
      <p:pic>
        <p:nvPicPr>
          <p:cNvPr id="10" name="رسم 9" descr="شكل ركن عضوي">
            <a:extLst>
              <a:ext uri="{FF2B5EF4-FFF2-40B4-BE49-F238E27FC236}">
                <a16:creationId xmlns:a16="http://schemas.microsoft.com/office/drawing/2014/main" id="{1F3E94CF-76A6-3E94-0F96-CD04C9285E18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 b="36863"/>
          <a:stretch/>
        </p:blipFill>
        <p:spPr>
          <a:xfrm rot="16200000">
            <a:off x="435226" y="5185317"/>
            <a:ext cx="1246317" cy="2061880"/>
          </a:xfrm>
          <a:prstGeom prst="rect">
            <a:avLst/>
          </a:prstGeom>
        </p:spPr>
      </p:pic>
      <p:pic>
        <p:nvPicPr>
          <p:cNvPr id="11" name="رسم 10" descr="دوائر مزخرفه">
            <a:extLst>
              <a:ext uri="{FF2B5EF4-FFF2-40B4-BE49-F238E27FC236}">
                <a16:creationId xmlns:a16="http://schemas.microsoft.com/office/drawing/2014/main" id="{7DB09768-A501-C241-AA97-BC834707355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20366" t="20806" r="18816" b="23207"/>
          <a:stretch/>
        </p:blipFill>
        <p:spPr>
          <a:xfrm>
            <a:off x="803910" y="6449297"/>
            <a:ext cx="382345" cy="351980"/>
          </a:xfrm>
          <a:prstGeom prst="rect">
            <a:avLst/>
          </a:prstGeom>
        </p:spPr>
      </p:pic>
      <p:pic>
        <p:nvPicPr>
          <p:cNvPr id="12" name="رسم 11" descr="دوائر مزخرفه">
            <a:extLst>
              <a:ext uri="{FF2B5EF4-FFF2-40B4-BE49-F238E27FC236}">
                <a16:creationId xmlns:a16="http://schemas.microsoft.com/office/drawing/2014/main" id="{2371DB58-5316-0C57-4552-850079B375F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20366" t="20806" r="18816" b="23207"/>
          <a:stretch/>
        </p:blipFill>
        <p:spPr>
          <a:xfrm>
            <a:off x="185692" y="6419526"/>
            <a:ext cx="382345" cy="351980"/>
          </a:xfrm>
          <a:prstGeom prst="rect">
            <a:avLst/>
          </a:prstGeom>
        </p:spPr>
      </p:pic>
      <p:pic>
        <p:nvPicPr>
          <p:cNvPr id="14" name="رسم 13" descr="دوائر مزخرفه">
            <a:extLst>
              <a:ext uri="{FF2B5EF4-FFF2-40B4-BE49-F238E27FC236}">
                <a16:creationId xmlns:a16="http://schemas.microsoft.com/office/drawing/2014/main" id="{FB8ABF53-0513-8116-5ED8-11C87329C65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20366" t="20806" r="18816" b="23207"/>
          <a:stretch/>
        </p:blipFill>
        <p:spPr>
          <a:xfrm>
            <a:off x="185692" y="5955844"/>
            <a:ext cx="382345" cy="351980"/>
          </a:xfrm>
          <a:prstGeom prst="rect">
            <a:avLst/>
          </a:prstGeom>
        </p:spPr>
      </p:pic>
      <p:sp>
        <p:nvSpPr>
          <p:cNvPr id="15" name="مستطيل 14">
            <a:extLst>
              <a:ext uri="{FF2B5EF4-FFF2-40B4-BE49-F238E27FC236}">
                <a16:creationId xmlns:a16="http://schemas.microsoft.com/office/drawing/2014/main" id="{3E4BFD8A-6087-C519-5C51-15E77E18A5CF}"/>
              </a:ext>
            </a:extLst>
          </p:cNvPr>
          <p:cNvSpPr/>
          <p:nvPr/>
        </p:nvSpPr>
        <p:spPr>
          <a:xfrm>
            <a:off x="335848" y="1203446"/>
            <a:ext cx="3391469" cy="242930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grpSp>
        <p:nvGrpSpPr>
          <p:cNvPr id="57" name="مجموعة 56">
            <a:extLst>
              <a:ext uri="{FF2B5EF4-FFF2-40B4-BE49-F238E27FC236}">
                <a16:creationId xmlns:a16="http://schemas.microsoft.com/office/drawing/2014/main" id="{9E025153-68CB-605D-807E-98F6E4509965}"/>
              </a:ext>
            </a:extLst>
          </p:cNvPr>
          <p:cNvGrpSpPr/>
          <p:nvPr/>
        </p:nvGrpSpPr>
        <p:grpSpPr>
          <a:xfrm>
            <a:off x="3408768" y="98381"/>
            <a:ext cx="2006629" cy="1690684"/>
            <a:chOff x="5457538" y="1064801"/>
            <a:chExt cx="6457537" cy="4888705"/>
          </a:xfrm>
        </p:grpSpPr>
        <p:pic>
          <p:nvPicPr>
            <p:cNvPr id="58" name="رسم 57" descr="شكل عضوي بحافه مسطحه">
              <a:extLst>
                <a:ext uri="{FF2B5EF4-FFF2-40B4-BE49-F238E27FC236}">
                  <a16:creationId xmlns:a16="http://schemas.microsoft.com/office/drawing/2014/main" id="{792734FC-F19C-AFC7-8C04-A4351ADD9C3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 b="67437"/>
            <a:stretch/>
          </p:blipFill>
          <p:spPr>
            <a:xfrm>
              <a:off x="5457538" y="3462257"/>
              <a:ext cx="6421678" cy="2491249"/>
            </a:xfrm>
            <a:prstGeom prst="rect">
              <a:avLst/>
            </a:prstGeom>
          </p:spPr>
        </p:pic>
        <p:pic>
          <p:nvPicPr>
            <p:cNvPr id="59" name="رسم 58" descr="شكل عضوي بحافه مسطحه">
              <a:extLst>
                <a:ext uri="{FF2B5EF4-FFF2-40B4-BE49-F238E27FC236}">
                  <a16:creationId xmlns:a16="http://schemas.microsoft.com/office/drawing/2014/main" id="{3FFD50F0-8106-3D38-5199-2576170F894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 b="67437"/>
            <a:stretch/>
          </p:blipFill>
          <p:spPr>
            <a:xfrm rot="10800000">
              <a:off x="5493395" y="1064801"/>
              <a:ext cx="6421680" cy="2445325"/>
            </a:xfrm>
            <a:prstGeom prst="rect">
              <a:avLst/>
            </a:prstGeom>
          </p:spPr>
        </p:pic>
        <p:pic>
          <p:nvPicPr>
            <p:cNvPr id="60" name="رسم 59" descr="دوائر مزخرفه">
              <a:extLst>
                <a:ext uri="{FF2B5EF4-FFF2-40B4-BE49-F238E27FC236}">
                  <a16:creationId xmlns:a16="http://schemas.microsoft.com/office/drawing/2014/main" id="{6A919185-3122-5ECC-B08C-A1A80C923EB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 l="20366" t="20806" r="18816" b="23207"/>
            <a:stretch/>
          </p:blipFill>
          <p:spPr>
            <a:xfrm>
              <a:off x="10626448" y="3211600"/>
              <a:ext cx="603832" cy="555878"/>
            </a:xfrm>
            <a:prstGeom prst="rect">
              <a:avLst/>
            </a:prstGeom>
          </p:spPr>
        </p:pic>
        <p:pic>
          <p:nvPicPr>
            <p:cNvPr id="61" name="رسم 60" descr="دوائر مزخرفه">
              <a:extLst>
                <a:ext uri="{FF2B5EF4-FFF2-40B4-BE49-F238E27FC236}">
                  <a16:creationId xmlns:a16="http://schemas.microsoft.com/office/drawing/2014/main" id="{B6302EEF-45DE-C8C7-9869-E1333E967E6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 l="20366" t="20806" r="18816" b="23207"/>
            <a:stretch/>
          </p:blipFill>
          <p:spPr>
            <a:xfrm>
              <a:off x="6275999" y="3147152"/>
              <a:ext cx="603832" cy="555878"/>
            </a:xfrm>
            <a:prstGeom prst="rect">
              <a:avLst/>
            </a:prstGeom>
          </p:spPr>
        </p:pic>
      </p:grpSp>
      <p:sp>
        <p:nvSpPr>
          <p:cNvPr id="62" name="مستطيل 61">
            <a:extLst>
              <a:ext uri="{FF2B5EF4-FFF2-40B4-BE49-F238E27FC236}">
                <a16:creationId xmlns:a16="http://schemas.microsoft.com/office/drawing/2014/main" id="{EE5FCC57-A9AA-AA26-9166-246914B5AE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33935" y="350109"/>
            <a:ext cx="2113369" cy="1200329"/>
          </a:xfrm>
          <a:custGeom>
            <a:avLst/>
            <a:gdLst>
              <a:gd name="connsiteX0" fmla="*/ 0 w 2113369"/>
              <a:gd name="connsiteY0" fmla="*/ 0 h 1200329"/>
              <a:gd name="connsiteX1" fmla="*/ 2113369 w 2113369"/>
              <a:gd name="connsiteY1" fmla="*/ 0 h 1200329"/>
              <a:gd name="connsiteX2" fmla="*/ 2113369 w 2113369"/>
              <a:gd name="connsiteY2" fmla="*/ 1200329 h 1200329"/>
              <a:gd name="connsiteX3" fmla="*/ 0 w 2113369"/>
              <a:gd name="connsiteY3" fmla="*/ 1200329 h 1200329"/>
              <a:gd name="connsiteX4" fmla="*/ 0 w 2113369"/>
              <a:gd name="connsiteY4" fmla="*/ 0 h 1200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13369" h="1200329" extrusionOk="0">
                <a:moveTo>
                  <a:pt x="0" y="0"/>
                </a:moveTo>
                <a:cubicBezTo>
                  <a:pt x="392250" y="-96516"/>
                  <a:pt x="1830133" y="-151670"/>
                  <a:pt x="2113369" y="0"/>
                </a:cubicBezTo>
                <a:cubicBezTo>
                  <a:pt x="2215378" y="209564"/>
                  <a:pt x="2035255" y="925038"/>
                  <a:pt x="2113369" y="1200329"/>
                </a:cubicBezTo>
                <a:cubicBezTo>
                  <a:pt x="1322078" y="1146726"/>
                  <a:pt x="264054" y="1040326"/>
                  <a:pt x="0" y="1200329"/>
                </a:cubicBezTo>
                <a:cubicBezTo>
                  <a:pt x="-36044" y="931103"/>
                  <a:pt x="-1007" y="566723"/>
                  <a:pt x="0" y="0"/>
                </a:cubicBezTo>
                <a:close/>
              </a:path>
            </a:pathLst>
          </a:custGeom>
          <a:noFill/>
          <a:ln w="28575">
            <a:noFill/>
            <a:miter lim="800000"/>
            <a:headEnd/>
            <a:tailEnd/>
            <a:extLst>
              <a:ext uri="{C807C97D-BFC1-408E-A445-0C87EB9F89A2}">
                <ask:lineSketchStyleProps xmlns:ask="http://schemas.microsoft.com/office/drawing/2018/sketchyshapes" sd="332145227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ar-SA" altLang="ar-SA" sz="2400" b="1" dirty="0">
                <a:solidFill>
                  <a:schemeClr val="tx1">
                    <a:lumMod val="95000"/>
                    <a:lumOff val="5000"/>
                  </a:schemeClr>
                </a:solidFill>
                <a:ea typeface="ACS  Fayrouz Bold"/>
                <a:cs typeface="ACS  Fayrouz Bold"/>
              </a:rPr>
              <a:t>فكر </a:t>
            </a:r>
          </a:p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altLang="ar-SA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ea typeface="ACS  Fayrouz Bold"/>
                <a:cs typeface="ACS  Fayrouz Bold"/>
              </a:rPr>
              <a:t>زاوج</a:t>
            </a:r>
          </a:p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ar-SA" altLang="ar-SA" sz="2400" b="1" dirty="0">
                <a:solidFill>
                  <a:schemeClr val="tx1">
                    <a:lumMod val="95000"/>
                    <a:lumOff val="5000"/>
                  </a:schemeClr>
                </a:solidFill>
                <a:ea typeface="ACS  Fayrouz Bold"/>
                <a:cs typeface="ACS  Fayrouz Bold"/>
              </a:rPr>
              <a:t>شارك</a:t>
            </a:r>
            <a:endParaRPr kumimoji="0" lang="ar-SA" altLang="ar-SA" sz="24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ea typeface="ACS  Fayrouz Bold"/>
              <a:cs typeface="ACS  Fayrouz Bold"/>
            </a:endParaRP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9F16D366-4EB5-F1D3-A662-5B34F8714CD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092116" y="2073111"/>
            <a:ext cx="8764036" cy="1106335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BEF3E932-FD1D-B29B-8360-9DFC7366ED0F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l="47356" b="66275"/>
          <a:stretch/>
        </p:blipFill>
        <p:spPr>
          <a:xfrm>
            <a:off x="6059319" y="1346515"/>
            <a:ext cx="3391469" cy="605179"/>
          </a:xfrm>
          <a:prstGeom prst="rect">
            <a:avLst/>
          </a:prstGeom>
          <a:ln>
            <a:solidFill>
              <a:schemeClr val="accent4"/>
            </a:solidFill>
          </a:ln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0C90E137-1469-8BF0-95DE-AD870D377370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108784" y="4070764"/>
            <a:ext cx="6705990" cy="653547"/>
          </a:xfrm>
          <a:prstGeom prst="rect">
            <a:avLst/>
          </a:prstGeom>
        </p:spPr>
      </p:pic>
      <p:pic>
        <p:nvPicPr>
          <p:cNvPr id="18" name="صورة 17">
            <a:extLst>
              <a:ext uri="{FF2B5EF4-FFF2-40B4-BE49-F238E27FC236}">
                <a16:creationId xmlns:a16="http://schemas.microsoft.com/office/drawing/2014/main" id="{FA78FF99-C172-6F68-6BA2-BD4F69DE1C2D}"/>
              </a:ext>
            </a:extLst>
          </p:cNvPr>
          <p:cNvPicPr>
            <a:picLocks noChangeAspect="1"/>
          </p:cNvPicPr>
          <p:nvPr/>
        </p:nvPicPr>
        <p:blipFill rotWithShape="1">
          <a:blip r:embed="rId19"/>
          <a:srcRect l="20391" t="3600" r="47099" b="18235"/>
          <a:stretch/>
        </p:blipFill>
        <p:spPr>
          <a:xfrm>
            <a:off x="1265452" y="1132992"/>
            <a:ext cx="1644958" cy="2412662"/>
          </a:xfrm>
          <a:prstGeom prst="rect">
            <a:avLst/>
          </a:prstGeom>
        </p:spPr>
      </p:pic>
      <p:pic>
        <p:nvPicPr>
          <p:cNvPr id="22" name="صورة 21">
            <a:extLst>
              <a:ext uri="{FF2B5EF4-FFF2-40B4-BE49-F238E27FC236}">
                <a16:creationId xmlns:a16="http://schemas.microsoft.com/office/drawing/2014/main" id="{541BF08D-7FE1-4DA9-96CB-20598A5641B4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30271" y="4132056"/>
            <a:ext cx="2267504" cy="2127557"/>
          </a:xfrm>
          <a:prstGeom prst="rect">
            <a:avLst/>
          </a:prstGeom>
        </p:spPr>
      </p:pic>
      <p:pic>
        <p:nvPicPr>
          <p:cNvPr id="23" name="صورة 22">
            <a:extLst>
              <a:ext uri="{FF2B5EF4-FFF2-40B4-BE49-F238E27FC236}">
                <a16:creationId xmlns:a16="http://schemas.microsoft.com/office/drawing/2014/main" id="{63757A2B-EE18-17C5-D7B6-5E53411C4CCF}"/>
              </a:ext>
            </a:extLst>
          </p:cNvPr>
          <p:cNvPicPr>
            <a:picLocks noChangeAspect="1"/>
          </p:cNvPicPr>
          <p:nvPr/>
        </p:nvPicPr>
        <p:blipFill rotWithShape="1">
          <a:blip r:embed="rId22"/>
          <a:srcRect r="26486" b="56907"/>
          <a:stretch/>
        </p:blipFill>
        <p:spPr>
          <a:xfrm>
            <a:off x="5146845" y="4816474"/>
            <a:ext cx="1824949" cy="1506826"/>
          </a:xfrm>
          <a:prstGeom prst="rect">
            <a:avLst/>
          </a:prstGeom>
        </p:spPr>
      </p:pic>
      <p:pic>
        <p:nvPicPr>
          <p:cNvPr id="24" name="صورة 23">
            <a:extLst>
              <a:ext uri="{FF2B5EF4-FFF2-40B4-BE49-F238E27FC236}">
                <a16:creationId xmlns:a16="http://schemas.microsoft.com/office/drawing/2014/main" id="{17B25636-8AB8-1667-3408-55ECC4C2180D}"/>
              </a:ext>
            </a:extLst>
          </p:cNvPr>
          <p:cNvPicPr>
            <a:picLocks noChangeAspect="1"/>
          </p:cNvPicPr>
          <p:nvPr/>
        </p:nvPicPr>
        <p:blipFill rotWithShape="1">
          <a:blip r:embed="rId22"/>
          <a:srcRect l="2625" t="52506" r="19747" b="2551"/>
          <a:stretch/>
        </p:blipFill>
        <p:spPr>
          <a:xfrm>
            <a:off x="3297775" y="5288149"/>
            <a:ext cx="1904827" cy="1307367"/>
          </a:xfrm>
          <a:prstGeom prst="rect">
            <a:avLst/>
          </a:prstGeom>
        </p:spPr>
      </p:pic>
      <p:pic>
        <p:nvPicPr>
          <p:cNvPr id="25" name="صورة 24">
            <a:extLst>
              <a:ext uri="{FF2B5EF4-FFF2-40B4-BE49-F238E27FC236}">
                <a16:creationId xmlns:a16="http://schemas.microsoft.com/office/drawing/2014/main" id="{FD8E9F01-BF9F-21B8-54F8-BA4B2B2B00CA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25756" y="3920584"/>
            <a:ext cx="1448863" cy="1306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6734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75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250"/>
                            </p:stCondLst>
                            <p:childTnLst>
                              <p:par>
                                <p:cTn id="2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750"/>
                            </p:stCondLst>
                            <p:childTnLst>
                              <p:par>
                                <p:cTn id="3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250"/>
                            </p:stCondLst>
                            <p:childTnLst>
                              <p:par>
                                <p:cTn id="3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750"/>
                            </p:stCondLst>
                            <p:childTnLst>
                              <p:par>
                                <p:cTn id="41" presetID="2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750"/>
                            </p:stCondLst>
                            <p:childTnLst>
                              <p:par>
                                <p:cTn id="4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رسم 6" descr="شبكه بدوائر صغيره">
            <a:extLst>
              <a:ext uri="{FF2B5EF4-FFF2-40B4-BE49-F238E27FC236}">
                <a16:creationId xmlns:a16="http://schemas.microsoft.com/office/drawing/2014/main" id="{E5D65CC9-4483-E6DB-0B84-154C50E2E14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1765" b="16684"/>
          <a:stretch/>
        </p:blipFill>
        <p:spPr>
          <a:xfrm>
            <a:off x="10989085" y="-511371"/>
            <a:ext cx="1537598" cy="1961030"/>
          </a:xfrm>
          <a:prstGeom prst="rect">
            <a:avLst/>
          </a:prstGeom>
        </p:spPr>
      </p:pic>
      <p:sp>
        <p:nvSpPr>
          <p:cNvPr id="27" name="مستطيل 26">
            <a:extLst>
              <a:ext uri="{FF2B5EF4-FFF2-40B4-BE49-F238E27FC236}">
                <a16:creationId xmlns:a16="http://schemas.microsoft.com/office/drawing/2014/main" id="{5C6848AD-E49F-6267-EC57-CBB7500D2FB3}"/>
              </a:ext>
            </a:extLst>
          </p:cNvPr>
          <p:cNvSpPr/>
          <p:nvPr/>
        </p:nvSpPr>
        <p:spPr>
          <a:xfrm>
            <a:off x="27442" y="56722"/>
            <a:ext cx="12092840" cy="6764111"/>
          </a:xfrm>
          <a:custGeom>
            <a:avLst/>
            <a:gdLst>
              <a:gd name="connsiteX0" fmla="*/ 0 w 12092840"/>
              <a:gd name="connsiteY0" fmla="*/ 0 h 6764111"/>
              <a:gd name="connsiteX1" fmla="*/ 309039 w 12092840"/>
              <a:gd name="connsiteY1" fmla="*/ 0 h 6764111"/>
              <a:gd name="connsiteX2" fmla="*/ 739007 w 12092840"/>
              <a:gd name="connsiteY2" fmla="*/ 0 h 6764111"/>
              <a:gd name="connsiteX3" fmla="*/ 1289903 w 12092840"/>
              <a:gd name="connsiteY3" fmla="*/ 0 h 6764111"/>
              <a:gd name="connsiteX4" fmla="*/ 1719871 w 12092840"/>
              <a:gd name="connsiteY4" fmla="*/ 0 h 6764111"/>
              <a:gd name="connsiteX5" fmla="*/ 2149838 w 12092840"/>
              <a:gd name="connsiteY5" fmla="*/ 0 h 6764111"/>
              <a:gd name="connsiteX6" fmla="*/ 3063519 w 12092840"/>
              <a:gd name="connsiteY6" fmla="*/ 0 h 6764111"/>
              <a:gd name="connsiteX7" fmla="*/ 3614416 w 12092840"/>
              <a:gd name="connsiteY7" fmla="*/ 0 h 6764111"/>
              <a:gd name="connsiteX8" fmla="*/ 4044383 w 12092840"/>
              <a:gd name="connsiteY8" fmla="*/ 0 h 6764111"/>
              <a:gd name="connsiteX9" fmla="*/ 4353422 w 12092840"/>
              <a:gd name="connsiteY9" fmla="*/ 0 h 6764111"/>
              <a:gd name="connsiteX10" fmla="*/ 5025247 w 12092840"/>
              <a:gd name="connsiteY10" fmla="*/ 0 h 6764111"/>
              <a:gd name="connsiteX11" fmla="*/ 5455214 w 12092840"/>
              <a:gd name="connsiteY11" fmla="*/ 0 h 6764111"/>
              <a:gd name="connsiteX12" fmla="*/ 6006111 w 12092840"/>
              <a:gd name="connsiteY12" fmla="*/ 0 h 6764111"/>
              <a:gd name="connsiteX13" fmla="*/ 6315150 w 12092840"/>
              <a:gd name="connsiteY13" fmla="*/ 0 h 6764111"/>
              <a:gd name="connsiteX14" fmla="*/ 7228831 w 12092840"/>
              <a:gd name="connsiteY14" fmla="*/ 0 h 6764111"/>
              <a:gd name="connsiteX15" fmla="*/ 7537870 w 12092840"/>
              <a:gd name="connsiteY15" fmla="*/ 0 h 6764111"/>
              <a:gd name="connsiteX16" fmla="*/ 7967838 w 12092840"/>
              <a:gd name="connsiteY16" fmla="*/ 0 h 6764111"/>
              <a:gd name="connsiteX17" fmla="*/ 8276877 w 12092840"/>
              <a:gd name="connsiteY17" fmla="*/ 0 h 6764111"/>
              <a:gd name="connsiteX18" fmla="*/ 9190558 w 12092840"/>
              <a:gd name="connsiteY18" fmla="*/ 0 h 6764111"/>
              <a:gd name="connsiteX19" fmla="*/ 9499598 w 12092840"/>
              <a:gd name="connsiteY19" fmla="*/ 0 h 6764111"/>
              <a:gd name="connsiteX20" fmla="*/ 9808637 w 12092840"/>
              <a:gd name="connsiteY20" fmla="*/ 0 h 6764111"/>
              <a:gd name="connsiteX21" fmla="*/ 10359533 w 12092840"/>
              <a:gd name="connsiteY21" fmla="*/ 0 h 6764111"/>
              <a:gd name="connsiteX22" fmla="*/ 10668572 w 12092840"/>
              <a:gd name="connsiteY22" fmla="*/ 0 h 6764111"/>
              <a:gd name="connsiteX23" fmla="*/ 10977611 w 12092840"/>
              <a:gd name="connsiteY23" fmla="*/ 0 h 6764111"/>
              <a:gd name="connsiteX24" fmla="*/ 11286651 w 12092840"/>
              <a:gd name="connsiteY24" fmla="*/ 0 h 6764111"/>
              <a:gd name="connsiteX25" fmla="*/ 12092840 w 12092840"/>
              <a:gd name="connsiteY25" fmla="*/ 0 h 6764111"/>
              <a:gd name="connsiteX26" fmla="*/ 12092840 w 12092840"/>
              <a:gd name="connsiteY26" fmla="*/ 676411 h 6764111"/>
              <a:gd name="connsiteX27" fmla="*/ 12092840 w 12092840"/>
              <a:gd name="connsiteY27" fmla="*/ 1285181 h 6764111"/>
              <a:gd name="connsiteX28" fmla="*/ 12092840 w 12092840"/>
              <a:gd name="connsiteY28" fmla="*/ 1826310 h 6764111"/>
              <a:gd name="connsiteX29" fmla="*/ 12092840 w 12092840"/>
              <a:gd name="connsiteY29" fmla="*/ 2299798 h 6764111"/>
              <a:gd name="connsiteX30" fmla="*/ 12092840 w 12092840"/>
              <a:gd name="connsiteY30" fmla="*/ 2840927 h 6764111"/>
              <a:gd name="connsiteX31" fmla="*/ 12092840 w 12092840"/>
              <a:gd name="connsiteY31" fmla="*/ 3517338 h 6764111"/>
              <a:gd name="connsiteX32" fmla="*/ 12092840 w 12092840"/>
              <a:gd name="connsiteY32" fmla="*/ 4329031 h 6764111"/>
              <a:gd name="connsiteX33" fmla="*/ 12092840 w 12092840"/>
              <a:gd name="connsiteY33" fmla="*/ 5005442 h 6764111"/>
              <a:gd name="connsiteX34" fmla="*/ 12092840 w 12092840"/>
              <a:gd name="connsiteY34" fmla="*/ 5749494 h 6764111"/>
              <a:gd name="connsiteX35" fmla="*/ 12092840 w 12092840"/>
              <a:gd name="connsiteY35" fmla="*/ 6764111 h 6764111"/>
              <a:gd name="connsiteX36" fmla="*/ 11783801 w 12092840"/>
              <a:gd name="connsiteY36" fmla="*/ 6764111 h 6764111"/>
              <a:gd name="connsiteX37" fmla="*/ 11474762 w 12092840"/>
              <a:gd name="connsiteY37" fmla="*/ 6764111 h 6764111"/>
              <a:gd name="connsiteX38" fmla="*/ 10923865 w 12092840"/>
              <a:gd name="connsiteY38" fmla="*/ 6764111 h 6764111"/>
              <a:gd name="connsiteX39" fmla="*/ 10131113 w 12092840"/>
              <a:gd name="connsiteY39" fmla="*/ 6764111 h 6764111"/>
              <a:gd name="connsiteX40" fmla="*/ 9459288 w 12092840"/>
              <a:gd name="connsiteY40" fmla="*/ 6764111 h 6764111"/>
              <a:gd name="connsiteX41" fmla="*/ 9150249 w 12092840"/>
              <a:gd name="connsiteY41" fmla="*/ 6764111 h 6764111"/>
              <a:gd name="connsiteX42" fmla="*/ 8720281 w 12092840"/>
              <a:gd name="connsiteY42" fmla="*/ 6764111 h 6764111"/>
              <a:gd name="connsiteX43" fmla="*/ 7927528 w 12092840"/>
              <a:gd name="connsiteY43" fmla="*/ 6764111 h 6764111"/>
              <a:gd name="connsiteX44" fmla="*/ 7497561 w 12092840"/>
              <a:gd name="connsiteY44" fmla="*/ 6764111 h 6764111"/>
              <a:gd name="connsiteX45" fmla="*/ 6704808 w 12092840"/>
              <a:gd name="connsiteY45" fmla="*/ 6764111 h 6764111"/>
              <a:gd name="connsiteX46" fmla="*/ 6153912 w 12092840"/>
              <a:gd name="connsiteY46" fmla="*/ 6764111 h 6764111"/>
              <a:gd name="connsiteX47" fmla="*/ 5723944 w 12092840"/>
              <a:gd name="connsiteY47" fmla="*/ 6764111 h 6764111"/>
              <a:gd name="connsiteX48" fmla="*/ 5173048 w 12092840"/>
              <a:gd name="connsiteY48" fmla="*/ 6764111 h 6764111"/>
              <a:gd name="connsiteX49" fmla="*/ 4501224 w 12092840"/>
              <a:gd name="connsiteY49" fmla="*/ 6764111 h 6764111"/>
              <a:gd name="connsiteX50" fmla="*/ 3587543 w 12092840"/>
              <a:gd name="connsiteY50" fmla="*/ 6764111 h 6764111"/>
              <a:gd name="connsiteX51" fmla="*/ 3157575 w 12092840"/>
              <a:gd name="connsiteY51" fmla="*/ 6764111 h 6764111"/>
              <a:gd name="connsiteX52" fmla="*/ 2364822 w 12092840"/>
              <a:gd name="connsiteY52" fmla="*/ 6764111 h 6764111"/>
              <a:gd name="connsiteX53" fmla="*/ 1451141 w 12092840"/>
              <a:gd name="connsiteY53" fmla="*/ 6764111 h 6764111"/>
              <a:gd name="connsiteX54" fmla="*/ 900245 w 12092840"/>
              <a:gd name="connsiteY54" fmla="*/ 6764111 h 6764111"/>
              <a:gd name="connsiteX55" fmla="*/ 0 w 12092840"/>
              <a:gd name="connsiteY55" fmla="*/ 6764111 h 6764111"/>
              <a:gd name="connsiteX56" fmla="*/ 0 w 12092840"/>
              <a:gd name="connsiteY56" fmla="*/ 6222982 h 6764111"/>
              <a:gd name="connsiteX57" fmla="*/ 0 w 12092840"/>
              <a:gd name="connsiteY57" fmla="*/ 5411289 h 6764111"/>
              <a:gd name="connsiteX58" fmla="*/ 0 w 12092840"/>
              <a:gd name="connsiteY58" fmla="*/ 4667237 h 6764111"/>
              <a:gd name="connsiteX59" fmla="*/ 0 w 12092840"/>
              <a:gd name="connsiteY59" fmla="*/ 3923184 h 6764111"/>
              <a:gd name="connsiteX60" fmla="*/ 0 w 12092840"/>
              <a:gd name="connsiteY60" fmla="*/ 3111491 h 6764111"/>
              <a:gd name="connsiteX61" fmla="*/ 0 w 12092840"/>
              <a:gd name="connsiteY61" fmla="*/ 2502721 h 6764111"/>
              <a:gd name="connsiteX62" fmla="*/ 0 w 12092840"/>
              <a:gd name="connsiteY62" fmla="*/ 1758669 h 6764111"/>
              <a:gd name="connsiteX63" fmla="*/ 0 w 12092840"/>
              <a:gd name="connsiteY63" fmla="*/ 1082258 h 6764111"/>
              <a:gd name="connsiteX64" fmla="*/ 0 w 12092840"/>
              <a:gd name="connsiteY64" fmla="*/ 608770 h 6764111"/>
              <a:gd name="connsiteX65" fmla="*/ 0 w 12092840"/>
              <a:gd name="connsiteY65" fmla="*/ 0 h 6764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2092840" h="6764111" extrusionOk="0">
                <a:moveTo>
                  <a:pt x="0" y="0"/>
                </a:moveTo>
                <a:cubicBezTo>
                  <a:pt x="98240" y="7157"/>
                  <a:pt x="223898" y="13121"/>
                  <a:pt x="309039" y="0"/>
                </a:cubicBezTo>
                <a:cubicBezTo>
                  <a:pt x="394180" y="-13121"/>
                  <a:pt x="636879" y="-15751"/>
                  <a:pt x="739007" y="0"/>
                </a:cubicBezTo>
                <a:cubicBezTo>
                  <a:pt x="841135" y="15751"/>
                  <a:pt x="1110180" y="-2899"/>
                  <a:pt x="1289903" y="0"/>
                </a:cubicBezTo>
                <a:cubicBezTo>
                  <a:pt x="1469626" y="2899"/>
                  <a:pt x="1592716" y="-20574"/>
                  <a:pt x="1719871" y="0"/>
                </a:cubicBezTo>
                <a:cubicBezTo>
                  <a:pt x="1847026" y="20574"/>
                  <a:pt x="1977600" y="16038"/>
                  <a:pt x="2149838" y="0"/>
                </a:cubicBezTo>
                <a:cubicBezTo>
                  <a:pt x="2322076" y="-16038"/>
                  <a:pt x="2607758" y="11371"/>
                  <a:pt x="3063519" y="0"/>
                </a:cubicBezTo>
                <a:cubicBezTo>
                  <a:pt x="3519280" y="-11371"/>
                  <a:pt x="3437034" y="807"/>
                  <a:pt x="3614416" y="0"/>
                </a:cubicBezTo>
                <a:cubicBezTo>
                  <a:pt x="3791798" y="-807"/>
                  <a:pt x="3834832" y="-6870"/>
                  <a:pt x="4044383" y="0"/>
                </a:cubicBezTo>
                <a:cubicBezTo>
                  <a:pt x="4253934" y="6870"/>
                  <a:pt x="4262039" y="-14979"/>
                  <a:pt x="4353422" y="0"/>
                </a:cubicBezTo>
                <a:cubicBezTo>
                  <a:pt x="4444805" y="14979"/>
                  <a:pt x="4805751" y="-13590"/>
                  <a:pt x="5025247" y="0"/>
                </a:cubicBezTo>
                <a:cubicBezTo>
                  <a:pt x="5244744" y="13590"/>
                  <a:pt x="5300502" y="-7522"/>
                  <a:pt x="5455214" y="0"/>
                </a:cubicBezTo>
                <a:cubicBezTo>
                  <a:pt x="5609926" y="7522"/>
                  <a:pt x="5821281" y="19664"/>
                  <a:pt x="6006111" y="0"/>
                </a:cubicBezTo>
                <a:cubicBezTo>
                  <a:pt x="6190941" y="-19664"/>
                  <a:pt x="6206537" y="-2094"/>
                  <a:pt x="6315150" y="0"/>
                </a:cubicBezTo>
                <a:cubicBezTo>
                  <a:pt x="6423763" y="2094"/>
                  <a:pt x="6851071" y="15318"/>
                  <a:pt x="7228831" y="0"/>
                </a:cubicBezTo>
                <a:cubicBezTo>
                  <a:pt x="7606591" y="-15318"/>
                  <a:pt x="7472482" y="2756"/>
                  <a:pt x="7537870" y="0"/>
                </a:cubicBezTo>
                <a:cubicBezTo>
                  <a:pt x="7603258" y="-2756"/>
                  <a:pt x="7880271" y="-14390"/>
                  <a:pt x="7967838" y="0"/>
                </a:cubicBezTo>
                <a:cubicBezTo>
                  <a:pt x="8055405" y="14390"/>
                  <a:pt x="8143434" y="980"/>
                  <a:pt x="8276877" y="0"/>
                </a:cubicBezTo>
                <a:cubicBezTo>
                  <a:pt x="8410320" y="-980"/>
                  <a:pt x="8893524" y="-15717"/>
                  <a:pt x="9190558" y="0"/>
                </a:cubicBezTo>
                <a:cubicBezTo>
                  <a:pt x="9487592" y="15717"/>
                  <a:pt x="9418695" y="-7974"/>
                  <a:pt x="9499598" y="0"/>
                </a:cubicBezTo>
                <a:cubicBezTo>
                  <a:pt x="9580501" y="7974"/>
                  <a:pt x="9705056" y="-11897"/>
                  <a:pt x="9808637" y="0"/>
                </a:cubicBezTo>
                <a:cubicBezTo>
                  <a:pt x="9912218" y="11897"/>
                  <a:pt x="10196248" y="25609"/>
                  <a:pt x="10359533" y="0"/>
                </a:cubicBezTo>
                <a:cubicBezTo>
                  <a:pt x="10522818" y="-25609"/>
                  <a:pt x="10565407" y="7492"/>
                  <a:pt x="10668572" y="0"/>
                </a:cubicBezTo>
                <a:cubicBezTo>
                  <a:pt x="10771737" y="-7492"/>
                  <a:pt x="10881796" y="6174"/>
                  <a:pt x="10977611" y="0"/>
                </a:cubicBezTo>
                <a:cubicBezTo>
                  <a:pt x="11073426" y="-6174"/>
                  <a:pt x="11200583" y="7084"/>
                  <a:pt x="11286651" y="0"/>
                </a:cubicBezTo>
                <a:cubicBezTo>
                  <a:pt x="11372719" y="-7084"/>
                  <a:pt x="11778643" y="17386"/>
                  <a:pt x="12092840" y="0"/>
                </a:cubicBezTo>
                <a:cubicBezTo>
                  <a:pt x="12105488" y="179148"/>
                  <a:pt x="12086623" y="350079"/>
                  <a:pt x="12092840" y="676411"/>
                </a:cubicBezTo>
                <a:cubicBezTo>
                  <a:pt x="12099057" y="1002743"/>
                  <a:pt x="12109762" y="1075399"/>
                  <a:pt x="12092840" y="1285181"/>
                </a:cubicBezTo>
                <a:cubicBezTo>
                  <a:pt x="12075919" y="1494963"/>
                  <a:pt x="12082772" y="1590028"/>
                  <a:pt x="12092840" y="1826310"/>
                </a:cubicBezTo>
                <a:cubicBezTo>
                  <a:pt x="12102908" y="2062592"/>
                  <a:pt x="12075577" y="2163405"/>
                  <a:pt x="12092840" y="2299798"/>
                </a:cubicBezTo>
                <a:cubicBezTo>
                  <a:pt x="12110103" y="2436191"/>
                  <a:pt x="12115114" y="2706630"/>
                  <a:pt x="12092840" y="2840927"/>
                </a:cubicBezTo>
                <a:cubicBezTo>
                  <a:pt x="12070566" y="2975224"/>
                  <a:pt x="12118502" y="3340949"/>
                  <a:pt x="12092840" y="3517338"/>
                </a:cubicBezTo>
                <a:cubicBezTo>
                  <a:pt x="12067178" y="3693727"/>
                  <a:pt x="12110263" y="4046013"/>
                  <a:pt x="12092840" y="4329031"/>
                </a:cubicBezTo>
                <a:cubicBezTo>
                  <a:pt x="12075417" y="4612049"/>
                  <a:pt x="12119268" y="4746682"/>
                  <a:pt x="12092840" y="5005442"/>
                </a:cubicBezTo>
                <a:cubicBezTo>
                  <a:pt x="12066412" y="5264202"/>
                  <a:pt x="12092416" y="5496038"/>
                  <a:pt x="12092840" y="5749494"/>
                </a:cubicBezTo>
                <a:cubicBezTo>
                  <a:pt x="12093264" y="6002950"/>
                  <a:pt x="12093228" y="6333708"/>
                  <a:pt x="12092840" y="6764111"/>
                </a:cubicBezTo>
                <a:cubicBezTo>
                  <a:pt x="11986555" y="6773226"/>
                  <a:pt x="11851206" y="6764333"/>
                  <a:pt x="11783801" y="6764111"/>
                </a:cubicBezTo>
                <a:cubicBezTo>
                  <a:pt x="11716396" y="6763889"/>
                  <a:pt x="11555283" y="6763414"/>
                  <a:pt x="11474762" y="6764111"/>
                </a:cubicBezTo>
                <a:cubicBezTo>
                  <a:pt x="11394241" y="6764808"/>
                  <a:pt x="11195040" y="6744138"/>
                  <a:pt x="10923865" y="6764111"/>
                </a:cubicBezTo>
                <a:cubicBezTo>
                  <a:pt x="10652690" y="6784084"/>
                  <a:pt x="10425381" y="6802355"/>
                  <a:pt x="10131113" y="6764111"/>
                </a:cubicBezTo>
                <a:cubicBezTo>
                  <a:pt x="9836845" y="6725867"/>
                  <a:pt x="9680032" y="6735105"/>
                  <a:pt x="9459288" y="6764111"/>
                </a:cubicBezTo>
                <a:cubicBezTo>
                  <a:pt x="9238545" y="6793117"/>
                  <a:pt x="9300635" y="6768776"/>
                  <a:pt x="9150249" y="6764111"/>
                </a:cubicBezTo>
                <a:cubicBezTo>
                  <a:pt x="8999863" y="6759446"/>
                  <a:pt x="8932424" y="6743315"/>
                  <a:pt x="8720281" y="6764111"/>
                </a:cubicBezTo>
                <a:cubicBezTo>
                  <a:pt x="8508138" y="6784907"/>
                  <a:pt x="8247073" y="6734622"/>
                  <a:pt x="7927528" y="6764111"/>
                </a:cubicBezTo>
                <a:cubicBezTo>
                  <a:pt x="7607983" y="6793600"/>
                  <a:pt x="7695595" y="6765490"/>
                  <a:pt x="7497561" y="6764111"/>
                </a:cubicBezTo>
                <a:cubicBezTo>
                  <a:pt x="7299527" y="6762732"/>
                  <a:pt x="7006520" y="6767371"/>
                  <a:pt x="6704808" y="6764111"/>
                </a:cubicBezTo>
                <a:cubicBezTo>
                  <a:pt x="6403096" y="6760851"/>
                  <a:pt x="6366899" y="6771424"/>
                  <a:pt x="6153912" y="6764111"/>
                </a:cubicBezTo>
                <a:cubicBezTo>
                  <a:pt x="5940925" y="6756798"/>
                  <a:pt x="5819207" y="6755596"/>
                  <a:pt x="5723944" y="6764111"/>
                </a:cubicBezTo>
                <a:cubicBezTo>
                  <a:pt x="5628681" y="6772626"/>
                  <a:pt x="5362092" y="6777836"/>
                  <a:pt x="5173048" y="6764111"/>
                </a:cubicBezTo>
                <a:cubicBezTo>
                  <a:pt x="4984004" y="6750386"/>
                  <a:pt x="4652970" y="6768389"/>
                  <a:pt x="4501224" y="6764111"/>
                </a:cubicBezTo>
                <a:cubicBezTo>
                  <a:pt x="4349478" y="6759833"/>
                  <a:pt x="3824494" y="6760359"/>
                  <a:pt x="3587543" y="6764111"/>
                </a:cubicBezTo>
                <a:cubicBezTo>
                  <a:pt x="3350592" y="6767863"/>
                  <a:pt x="3327489" y="6752404"/>
                  <a:pt x="3157575" y="6764111"/>
                </a:cubicBezTo>
                <a:cubicBezTo>
                  <a:pt x="2987661" y="6775818"/>
                  <a:pt x="2735624" y="6762458"/>
                  <a:pt x="2364822" y="6764111"/>
                </a:cubicBezTo>
                <a:cubicBezTo>
                  <a:pt x="1994020" y="6765764"/>
                  <a:pt x="1835141" y="6779627"/>
                  <a:pt x="1451141" y="6764111"/>
                </a:cubicBezTo>
                <a:cubicBezTo>
                  <a:pt x="1067141" y="6748595"/>
                  <a:pt x="1151537" y="6753058"/>
                  <a:pt x="900245" y="6764111"/>
                </a:cubicBezTo>
                <a:cubicBezTo>
                  <a:pt x="648953" y="6775164"/>
                  <a:pt x="230176" y="6802028"/>
                  <a:pt x="0" y="6764111"/>
                </a:cubicBezTo>
                <a:cubicBezTo>
                  <a:pt x="-10056" y="6591601"/>
                  <a:pt x="26598" y="6492396"/>
                  <a:pt x="0" y="6222982"/>
                </a:cubicBezTo>
                <a:cubicBezTo>
                  <a:pt x="-26598" y="5953568"/>
                  <a:pt x="-20038" y="5605635"/>
                  <a:pt x="0" y="5411289"/>
                </a:cubicBezTo>
                <a:cubicBezTo>
                  <a:pt x="20038" y="5216943"/>
                  <a:pt x="-8156" y="5003105"/>
                  <a:pt x="0" y="4667237"/>
                </a:cubicBezTo>
                <a:cubicBezTo>
                  <a:pt x="8156" y="4331369"/>
                  <a:pt x="-33222" y="4166181"/>
                  <a:pt x="0" y="3923184"/>
                </a:cubicBezTo>
                <a:cubicBezTo>
                  <a:pt x="33222" y="3680187"/>
                  <a:pt x="-36218" y="3351577"/>
                  <a:pt x="0" y="3111491"/>
                </a:cubicBezTo>
                <a:cubicBezTo>
                  <a:pt x="36218" y="2871405"/>
                  <a:pt x="21815" y="2742029"/>
                  <a:pt x="0" y="2502721"/>
                </a:cubicBezTo>
                <a:cubicBezTo>
                  <a:pt x="-21815" y="2263413"/>
                  <a:pt x="24938" y="1941461"/>
                  <a:pt x="0" y="1758669"/>
                </a:cubicBezTo>
                <a:cubicBezTo>
                  <a:pt x="-24938" y="1575877"/>
                  <a:pt x="-23313" y="1261119"/>
                  <a:pt x="0" y="1082258"/>
                </a:cubicBezTo>
                <a:cubicBezTo>
                  <a:pt x="23313" y="903397"/>
                  <a:pt x="1265" y="836818"/>
                  <a:pt x="0" y="608770"/>
                </a:cubicBezTo>
                <a:cubicBezTo>
                  <a:pt x="-1265" y="380722"/>
                  <a:pt x="-5672" y="294275"/>
                  <a:pt x="0" y="0"/>
                </a:cubicBezTo>
                <a:close/>
              </a:path>
            </a:pathLst>
          </a:custGeom>
          <a:noFill/>
          <a:ln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sd="1501846826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30" name="رسم 29" descr="دوائر مزخرفه">
            <a:extLst>
              <a:ext uri="{FF2B5EF4-FFF2-40B4-BE49-F238E27FC236}">
                <a16:creationId xmlns:a16="http://schemas.microsoft.com/office/drawing/2014/main" id="{71966ED3-284C-6E72-FAED-6777225CB49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20366" t="20806" r="18816" b="23207"/>
          <a:stretch/>
        </p:blipFill>
        <p:spPr>
          <a:xfrm>
            <a:off x="91502" y="5956195"/>
            <a:ext cx="382345" cy="351980"/>
          </a:xfrm>
          <a:prstGeom prst="rect">
            <a:avLst/>
          </a:prstGeom>
        </p:spPr>
      </p:pic>
      <p:sp>
        <p:nvSpPr>
          <p:cNvPr id="6" name="مستطيل 5">
            <a:extLst>
              <a:ext uri="{FF2B5EF4-FFF2-40B4-BE49-F238E27FC236}">
                <a16:creationId xmlns:a16="http://schemas.microsoft.com/office/drawing/2014/main" id="{D47D378F-90E2-9B79-3DB8-520C924CF84A}"/>
              </a:ext>
            </a:extLst>
          </p:cNvPr>
          <p:cNvSpPr/>
          <p:nvPr/>
        </p:nvSpPr>
        <p:spPr>
          <a:xfrm>
            <a:off x="5942591" y="372449"/>
            <a:ext cx="1995486" cy="830997"/>
          </a:xfrm>
          <a:custGeom>
            <a:avLst/>
            <a:gdLst>
              <a:gd name="connsiteX0" fmla="*/ 0 w 1995486"/>
              <a:gd name="connsiteY0" fmla="*/ 0 h 830997"/>
              <a:gd name="connsiteX1" fmla="*/ 1995486 w 1995486"/>
              <a:gd name="connsiteY1" fmla="*/ 0 h 830997"/>
              <a:gd name="connsiteX2" fmla="*/ 1995486 w 1995486"/>
              <a:gd name="connsiteY2" fmla="*/ 830997 h 830997"/>
              <a:gd name="connsiteX3" fmla="*/ 0 w 1995486"/>
              <a:gd name="connsiteY3" fmla="*/ 830997 h 830997"/>
              <a:gd name="connsiteX4" fmla="*/ 0 w 1995486"/>
              <a:gd name="connsiteY4" fmla="*/ 0 h 830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95486" h="830997" fill="none" extrusionOk="0">
                <a:moveTo>
                  <a:pt x="0" y="0"/>
                </a:moveTo>
                <a:cubicBezTo>
                  <a:pt x="511376" y="-82935"/>
                  <a:pt x="1567642" y="-28461"/>
                  <a:pt x="1995486" y="0"/>
                </a:cubicBezTo>
                <a:cubicBezTo>
                  <a:pt x="2066434" y="237094"/>
                  <a:pt x="2003015" y="684059"/>
                  <a:pt x="1995486" y="830997"/>
                </a:cubicBezTo>
                <a:cubicBezTo>
                  <a:pt x="1003695" y="928416"/>
                  <a:pt x="689743" y="955537"/>
                  <a:pt x="0" y="830997"/>
                </a:cubicBezTo>
                <a:cubicBezTo>
                  <a:pt x="-50803" y="650526"/>
                  <a:pt x="66408" y="102786"/>
                  <a:pt x="0" y="0"/>
                </a:cubicBezTo>
                <a:close/>
              </a:path>
              <a:path w="1995486" h="830997" stroke="0" extrusionOk="0">
                <a:moveTo>
                  <a:pt x="0" y="0"/>
                </a:moveTo>
                <a:cubicBezTo>
                  <a:pt x="388340" y="-86201"/>
                  <a:pt x="1658414" y="33410"/>
                  <a:pt x="1995486" y="0"/>
                </a:cubicBezTo>
                <a:cubicBezTo>
                  <a:pt x="1983729" y="361891"/>
                  <a:pt x="2009501" y="672698"/>
                  <a:pt x="1995486" y="830997"/>
                </a:cubicBezTo>
                <a:cubicBezTo>
                  <a:pt x="1051697" y="723345"/>
                  <a:pt x="303607" y="679571"/>
                  <a:pt x="0" y="830997"/>
                </a:cubicBezTo>
                <a:cubicBezTo>
                  <a:pt x="-24366" y="645871"/>
                  <a:pt x="31376" y="176647"/>
                  <a:pt x="0" y="0"/>
                </a:cubicBezTo>
                <a:close/>
              </a:path>
            </a:pathLst>
          </a:custGeom>
          <a:solidFill>
            <a:srgbClr val="FFC000"/>
          </a:solidFill>
          <a:ln w="19050"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625994044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000" b="1" dirty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تأكد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تدرب وحل المسائل</a:t>
            </a:r>
          </a:p>
        </p:txBody>
      </p:sp>
      <p:pic>
        <p:nvPicPr>
          <p:cNvPr id="8" name="Picture 35" descr="Picture 35">
            <a:extLst>
              <a:ext uri="{FF2B5EF4-FFF2-40B4-BE49-F238E27FC236}">
                <a16:creationId xmlns:a16="http://schemas.microsoft.com/office/drawing/2014/main" id="{3ECA3019-36CB-4515-66C6-011D11FEAFF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rcRect l="25258" t="18968" r="24181" b="29679"/>
          <a:stretch/>
        </p:blipFill>
        <p:spPr>
          <a:xfrm>
            <a:off x="51084" y="86494"/>
            <a:ext cx="1033906" cy="1054450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4AB47FD8-4682-1756-5655-0CD1B43D937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8075" y="5800551"/>
            <a:ext cx="1218233" cy="970956"/>
          </a:xfrm>
          <a:prstGeom prst="rect">
            <a:avLst/>
          </a:prstGeom>
        </p:spPr>
      </p:pic>
      <p:pic>
        <p:nvPicPr>
          <p:cNvPr id="10" name="رسم 9" descr="شكل ركن عضوي">
            <a:extLst>
              <a:ext uri="{FF2B5EF4-FFF2-40B4-BE49-F238E27FC236}">
                <a16:creationId xmlns:a16="http://schemas.microsoft.com/office/drawing/2014/main" id="{1F3E94CF-76A6-3E94-0F96-CD04C9285E18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 b="36863"/>
          <a:stretch/>
        </p:blipFill>
        <p:spPr>
          <a:xfrm rot="16200000">
            <a:off x="435226" y="5185317"/>
            <a:ext cx="1246317" cy="2061880"/>
          </a:xfrm>
          <a:prstGeom prst="rect">
            <a:avLst/>
          </a:prstGeom>
        </p:spPr>
      </p:pic>
      <p:pic>
        <p:nvPicPr>
          <p:cNvPr id="11" name="رسم 10" descr="دوائر مزخرفه">
            <a:extLst>
              <a:ext uri="{FF2B5EF4-FFF2-40B4-BE49-F238E27FC236}">
                <a16:creationId xmlns:a16="http://schemas.microsoft.com/office/drawing/2014/main" id="{7DB09768-A501-C241-AA97-BC834707355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20366" t="20806" r="18816" b="23207"/>
          <a:stretch/>
        </p:blipFill>
        <p:spPr>
          <a:xfrm>
            <a:off x="803910" y="6449297"/>
            <a:ext cx="382345" cy="351980"/>
          </a:xfrm>
          <a:prstGeom prst="rect">
            <a:avLst/>
          </a:prstGeom>
        </p:spPr>
      </p:pic>
      <p:pic>
        <p:nvPicPr>
          <p:cNvPr id="12" name="رسم 11" descr="دوائر مزخرفه">
            <a:extLst>
              <a:ext uri="{FF2B5EF4-FFF2-40B4-BE49-F238E27FC236}">
                <a16:creationId xmlns:a16="http://schemas.microsoft.com/office/drawing/2014/main" id="{2371DB58-5316-0C57-4552-850079B375F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20366" t="20806" r="18816" b="23207"/>
          <a:stretch/>
        </p:blipFill>
        <p:spPr>
          <a:xfrm>
            <a:off x="185692" y="6419526"/>
            <a:ext cx="382345" cy="351980"/>
          </a:xfrm>
          <a:prstGeom prst="rect">
            <a:avLst/>
          </a:prstGeom>
        </p:spPr>
      </p:pic>
      <p:pic>
        <p:nvPicPr>
          <p:cNvPr id="14" name="رسم 13" descr="دوائر مزخرفه">
            <a:extLst>
              <a:ext uri="{FF2B5EF4-FFF2-40B4-BE49-F238E27FC236}">
                <a16:creationId xmlns:a16="http://schemas.microsoft.com/office/drawing/2014/main" id="{FB8ABF53-0513-8116-5ED8-11C87329C65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20366" t="20806" r="18816" b="23207"/>
          <a:stretch/>
        </p:blipFill>
        <p:spPr>
          <a:xfrm>
            <a:off x="185692" y="5955844"/>
            <a:ext cx="382345" cy="351980"/>
          </a:xfrm>
          <a:prstGeom prst="rect">
            <a:avLst/>
          </a:prstGeom>
        </p:spPr>
      </p:pic>
      <p:grpSp>
        <p:nvGrpSpPr>
          <p:cNvPr id="57" name="مجموعة 56">
            <a:extLst>
              <a:ext uri="{FF2B5EF4-FFF2-40B4-BE49-F238E27FC236}">
                <a16:creationId xmlns:a16="http://schemas.microsoft.com/office/drawing/2014/main" id="{9E025153-68CB-605D-807E-98F6E4509965}"/>
              </a:ext>
            </a:extLst>
          </p:cNvPr>
          <p:cNvGrpSpPr/>
          <p:nvPr/>
        </p:nvGrpSpPr>
        <p:grpSpPr>
          <a:xfrm>
            <a:off x="640819" y="3434373"/>
            <a:ext cx="2006629" cy="1690684"/>
            <a:chOff x="5457538" y="1064801"/>
            <a:chExt cx="6457537" cy="4888705"/>
          </a:xfrm>
        </p:grpSpPr>
        <p:pic>
          <p:nvPicPr>
            <p:cNvPr id="58" name="رسم 57" descr="شكل عضوي بحافه مسطحه">
              <a:extLst>
                <a:ext uri="{FF2B5EF4-FFF2-40B4-BE49-F238E27FC236}">
                  <a16:creationId xmlns:a16="http://schemas.microsoft.com/office/drawing/2014/main" id="{792734FC-F19C-AFC7-8C04-A4351ADD9C3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 b="67437"/>
            <a:stretch/>
          </p:blipFill>
          <p:spPr>
            <a:xfrm>
              <a:off x="5457538" y="3462257"/>
              <a:ext cx="6421678" cy="2491249"/>
            </a:xfrm>
            <a:prstGeom prst="rect">
              <a:avLst/>
            </a:prstGeom>
          </p:spPr>
        </p:pic>
        <p:pic>
          <p:nvPicPr>
            <p:cNvPr id="59" name="رسم 58" descr="شكل عضوي بحافه مسطحه">
              <a:extLst>
                <a:ext uri="{FF2B5EF4-FFF2-40B4-BE49-F238E27FC236}">
                  <a16:creationId xmlns:a16="http://schemas.microsoft.com/office/drawing/2014/main" id="{3FFD50F0-8106-3D38-5199-2576170F894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 b="67437"/>
            <a:stretch/>
          </p:blipFill>
          <p:spPr>
            <a:xfrm rot="10800000">
              <a:off x="5493395" y="1064801"/>
              <a:ext cx="6421680" cy="2445325"/>
            </a:xfrm>
            <a:prstGeom prst="rect">
              <a:avLst/>
            </a:prstGeom>
          </p:spPr>
        </p:pic>
        <p:pic>
          <p:nvPicPr>
            <p:cNvPr id="60" name="رسم 59" descr="دوائر مزخرفه">
              <a:extLst>
                <a:ext uri="{FF2B5EF4-FFF2-40B4-BE49-F238E27FC236}">
                  <a16:creationId xmlns:a16="http://schemas.microsoft.com/office/drawing/2014/main" id="{6A919185-3122-5ECC-B08C-A1A80C923EB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 l="20366" t="20806" r="18816" b="23207"/>
            <a:stretch/>
          </p:blipFill>
          <p:spPr>
            <a:xfrm>
              <a:off x="10626448" y="3211600"/>
              <a:ext cx="603832" cy="555878"/>
            </a:xfrm>
            <a:prstGeom prst="rect">
              <a:avLst/>
            </a:prstGeom>
          </p:spPr>
        </p:pic>
        <p:pic>
          <p:nvPicPr>
            <p:cNvPr id="61" name="رسم 60" descr="دوائر مزخرفه">
              <a:extLst>
                <a:ext uri="{FF2B5EF4-FFF2-40B4-BE49-F238E27FC236}">
                  <a16:creationId xmlns:a16="http://schemas.microsoft.com/office/drawing/2014/main" id="{B6302EEF-45DE-C8C7-9869-E1333E967E6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 l="20366" t="20806" r="18816" b="23207"/>
            <a:stretch/>
          </p:blipFill>
          <p:spPr>
            <a:xfrm>
              <a:off x="6275999" y="3147152"/>
              <a:ext cx="603832" cy="555878"/>
            </a:xfrm>
            <a:prstGeom prst="rect">
              <a:avLst/>
            </a:prstGeom>
          </p:spPr>
        </p:pic>
      </p:grpSp>
      <p:sp>
        <p:nvSpPr>
          <p:cNvPr id="62" name="مستطيل 61">
            <a:extLst>
              <a:ext uri="{FF2B5EF4-FFF2-40B4-BE49-F238E27FC236}">
                <a16:creationId xmlns:a16="http://schemas.microsoft.com/office/drawing/2014/main" id="{EE5FCC57-A9AA-AA26-9166-246914B5AE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7450" y="4055723"/>
            <a:ext cx="2113369" cy="400110"/>
          </a:xfrm>
          <a:custGeom>
            <a:avLst/>
            <a:gdLst>
              <a:gd name="connsiteX0" fmla="*/ 0 w 2113369"/>
              <a:gd name="connsiteY0" fmla="*/ 0 h 400110"/>
              <a:gd name="connsiteX1" fmla="*/ 2113369 w 2113369"/>
              <a:gd name="connsiteY1" fmla="*/ 0 h 400110"/>
              <a:gd name="connsiteX2" fmla="*/ 2113369 w 2113369"/>
              <a:gd name="connsiteY2" fmla="*/ 400110 h 400110"/>
              <a:gd name="connsiteX3" fmla="*/ 0 w 2113369"/>
              <a:gd name="connsiteY3" fmla="*/ 400110 h 400110"/>
              <a:gd name="connsiteX4" fmla="*/ 0 w 2113369"/>
              <a:gd name="connsiteY4" fmla="*/ 0 h 400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13369" h="400110" extrusionOk="0">
                <a:moveTo>
                  <a:pt x="0" y="0"/>
                </a:moveTo>
                <a:cubicBezTo>
                  <a:pt x="392250" y="-96516"/>
                  <a:pt x="1830133" y="-151670"/>
                  <a:pt x="2113369" y="0"/>
                </a:cubicBezTo>
                <a:cubicBezTo>
                  <a:pt x="2145903" y="110335"/>
                  <a:pt x="2109723" y="352305"/>
                  <a:pt x="2113369" y="400110"/>
                </a:cubicBezTo>
                <a:cubicBezTo>
                  <a:pt x="1322078" y="346507"/>
                  <a:pt x="264054" y="240107"/>
                  <a:pt x="0" y="400110"/>
                </a:cubicBezTo>
                <a:cubicBezTo>
                  <a:pt x="33269" y="224740"/>
                  <a:pt x="-3760" y="174140"/>
                  <a:pt x="0" y="0"/>
                </a:cubicBezTo>
                <a:close/>
              </a:path>
            </a:pathLst>
          </a:custGeom>
          <a:noFill/>
          <a:ln w="28575">
            <a:noFill/>
            <a:miter lim="800000"/>
            <a:headEnd/>
            <a:tailEnd/>
            <a:extLst>
              <a:ext uri="{C807C97D-BFC1-408E-A445-0C87EB9F89A2}">
                <ask:lineSketchStyleProps xmlns:ask="http://schemas.microsoft.com/office/drawing/2018/sketchyshapes" sd="332145227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ar-SA" altLang="ar-SA" sz="2000" b="1" dirty="0">
                <a:solidFill>
                  <a:schemeClr val="tx1">
                    <a:lumMod val="95000"/>
                    <a:lumOff val="5000"/>
                  </a:schemeClr>
                </a:solidFill>
                <a:ea typeface="ACS  Fayrouz Bold"/>
                <a:cs typeface="ACS  Fayrouz Bold"/>
              </a:rPr>
              <a:t>تعلم تعاوني</a:t>
            </a:r>
            <a:endParaRPr kumimoji="0" lang="ar-SA" altLang="ar-SA" sz="20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ea typeface="ACS  Fayrouz Bold"/>
              <a:cs typeface="ACS  Fayrouz Bold"/>
            </a:endParaRP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218E353E-F972-F370-3E3F-CBD7807C9931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891549" y="1836095"/>
            <a:ext cx="3712701" cy="698585"/>
          </a:xfrm>
          <a:prstGeom prst="rect">
            <a:avLst/>
          </a:prstGeom>
        </p:spPr>
      </p:pic>
      <p:pic>
        <p:nvPicPr>
          <p:cNvPr id="17" name="صورة 16">
            <a:extLst>
              <a:ext uri="{FF2B5EF4-FFF2-40B4-BE49-F238E27FC236}">
                <a16:creationId xmlns:a16="http://schemas.microsoft.com/office/drawing/2014/main" id="{79042AC0-125D-0A46-E4CB-3C97984F78A3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l="67343" t="8997" b="7146"/>
          <a:stretch/>
        </p:blipFill>
        <p:spPr>
          <a:xfrm>
            <a:off x="7654410" y="3022453"/>
            <a:ext cx="2325074" cy="1067468"/>
          </a:xfrm>
          <a:prstGeom prst="rect">
            <a:avLst/>
          </a:prstGeom>
        </p:spPr>
      </p:pic>
      <p:pic>
        <p:nvPicPr>
          <p:cNvPr id="20" name="صورة 19">
            <a:extLst>
              <a:ext uri="{FF2B5EF4-FFF2-40B4-BE49-F238E27FC236}">
                <a16:creationId xmlns:a16="http://schemas.microsoft.com/office/drawing/2014/main" id="{68719A58-F35A-6D9C-AC96-0CBBC17FBD52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t="13343" r="64650" b="23685"/>
          <a:stretch/>
        </p:blipFill>
        <p:spPr>
          <a:xfrm>
            <a:off x="3954535" y="3042914"/>
            <a:ext cx="2506236" cy="820637"/>
          </a:xfrm>
          <a:prstGeom prst="rect">
            <a:avLst/>
          </a:prstGeom>
        </p:spPr>
      </p:pic>
      <p:pic>
        <p:nvPicPr>
          <p:cNvPr id="26" name="صورة 25">
            <a:extLst>
              <a:ext uri="{FF2B5EF4-FFF2-40B4-BE49-F238E27FC236}">
                <a16:creationId xmlns:a16="http://schemas.microsoft.com/office/drawing/2014/main" id="{D79D6E8B-0486-C303-8600-E21E584CF945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l="81525" t="-7845" b="-1"/>
          <a:stretch/>
        </p:blipFill>
        <p:spPr>
          <a:xfrm>
            <a:off x="7938077" y="4577693"/>
            <a:ext cx="2103426" cy="737123"/>
          </a:xfrm>
          <a:prstGeom prst="rect">
            <a:avLst/>
          </a:prstGeom>
        </p:spPr>
      </p:pic>
      <p:pic>
        <p:nvPicPr>
          <p:cNvPr id="29" name="صورة 28">
            <a:extLst>
              <a:ext uri="{FF2B5EF4-FFF2-40B4-BE49-F238E27FC236}">
                <a16:creationId xmlns:a16="http://schemas.microsoft.com/office/drawing/2014/main" id="{0A2DAFD1-0E00-1A8C-FFD3-678C0D306B99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r="76535" b="-11116"/>
          <a:stretch/>
        </p:blipFill>
        <p:spPr>
          <a:xfrm>
            <a:off x="3727317" y="4614584"/>
            <a:ext cx="2559434" cy="727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778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00"/>
                            </p:stCondLst>
                            <p:childTnLst>
                              <p:par>
                                <p:cTn id="3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رسم 6" descr="شبكه بدوائر صغيره">
            <a:extLst>
              <a:ext uri="{FF2B5EF4-FFF2-40B4-BE49-F238E27FC236}">
                <a16:creationId xmlns:a16="http://schemas.microsoft.com/office/drawing/2014/main" id="{E5D65CC9-4483-E6DB-0B84-154C50E2E14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1765" b="16684"/>
          <a:stretch/>
        </p:blipFill>
        <p:spPr>
          <a:xfrm>
            <a:off x="10989085" y="-511371"/>
            <a:ext cx="1537598" cy="1961030"/>
          </a:xfrm>
          <a:prstGeom prst="rect">
            <a:avLst/>
          </a:prstGeom>
        </p:spPr>
      </p:pic>
      <p:sp>
        <p:nvSpPr>
          <p:cNvPr id="27" name="مستطيل 26">
            <a:extLst>
              <a:ext uri="{FF2B5EF4-FFF2-40B4-BE49-F238E27FC236}">
                <a16:creationId xmlns:a16="http://schemas.microsoft.com/office/drawing/2014/main" id="{5C6848AD-E49F-6267-EC57-CBB7500D2FB3}"/>
              </a:ext>
            </a:extLst>
          </p:cNvPr>
          <p:cNvSpPr/>
          <p:nvPr/>
        </p:nvSpPr>
        <p:spPr>
          <a:xfrm>
            <a:off x="27442" y="56722"/>
            <a:ext cx="12092840" cy="6764111"/>
          </a:xfrm>
          <a:custGeom>
            <a:avLst/>
            <a:gdLst>
              <a:gd name="connsiteX0" fmla="*/ 0 w 12092840"/>
              <a:gd name="connsiteY0" fmla="*/ 0 h 6764111"/>
              <a:gd name="connsiteX1" fmla="*/ 309039 w 12092840"/>
              <a:gd name="connsiteY1" fmla="*/ 0 h 6764111"/>
              <a:gd name="connsiteX2" fmla="*/ 739007 w 12092840"/>
              <a:gd name="connsiteY2" fmla="*/ 0 h 6764111"/>
              <a:gd name="connsiteX3" fmla="*/ 1289903 w 12092840"/>
              <a:gd name="connsiteY3" fmla="*/ 0 h 6764111"/>
              <a:gd name="connsiteX4" fmla="*/ 1719871 w 12092840"/>
              <a:gd name="connsiteY4" fmla="*/ 0 h 6764111"/>
              <a:gd name="connsiteX5" fmla="*/ 2149838 w 12092840"/>
              <a:gd name="connsiteY5" fmla="*/ 0 h 6764111"/>
              <a:gd name="connsiteX6" fmla="*/ 3063519 w 12092840"/>
              <a:gd name="connsiteY6" fmla="*/ 0 h 6764111"/>
              <a:gd name="connsiteX7" fmla="*/ 3614416 w 12092840"/>
              <a:gd name="connsiteY7" fmla="*/ 0 h 6764111"/>
              <a:gd name="connsiteX8" fmla="*/ 4044383 w 12092840"/>
              <a:gd name="connsiteY8" fmla="*/ 0 h 6764111"/>
              <a:gd name="connsiteX9" fmla="*/ 4353422 w 12092840"/>
              <a:gd name="connsiteY9" fmla="*/ 0 h 6764111"/>
              <a:gd name="connsiteX10" fmla="*/ 5025247 w 12092840"/>
              <a:gd name="connsiteY10" fmla="*/ 0 h 6764111"/>
              <a:gd name="connsiteX11" fmla="*/ 5455214 w 12092840"/>
              <a:gd name="connsiteY11" fmla="*/ 0 h 6764111"/>
              <a:gd name="connsiteX12" fmla="*/ 6006111 w 12092840"/>
              <a:gd name="connsiteY12" fmla="*/ 0 h 6764111"/>
              <a:gd name="connsiteX13" fmla="*/ 6315150 w 12092840"/>
              <a:gd name="connsiteY13" fmla="*/ 0 h 6764111"/>
              <a:gd name="connsiteX14" fmla="*/ 7228831 w 12092840"/>
              <a:gd name="connsiteY14" fmla="*/ 0 h 6764111"/>
              <a:gd name="connsiteX15" fmla="*/ 7537870 w 12092840"/>
              <a:gd name="connsiteY15" fmla="*/ 0 h 6764111"/>
              <a:gd name="connsiteX16" fmla="*/ 7967838 w 12092840"/>
              <a:gd name="connsiteY16" fmla="*/ 0 h 6764111"/>
              <a:gd name="connsiteX17" fmla="*/ 8276877 w 12092840"/>
              <a:gd name="connsiteY17" fmla="*/ 0 h 6764111"/>
              <a:gd name="connsiteX18" fmla="*/ 9190558 w 12092840"/>
              <a:gd name="connsiteY18" fmla="*/ 0 h 6764111"/>
              <a:gd name="connsiteX19" fmla="*/ 9499598 w 12092840"/>
              <a:gd name="connsiteY19" fmla="*/ 0 h 6764111"/>
              <a:gd name="connsiteX20" fmla="*/ 9808637 w 12092840"/>
              <a:gd name="connsiteY20" fmla="*/ 0 h 6764111"/>
              <a:gd name="connsiteX21" fmla="*/ 10359533 w 12092840"/>
              <a:gd name="connsiteY21" fmla="*/ 0 h 6764111"/>
              <a:gd name="connsiteX22" fmla="*/ 10668572 w 12092840"/>
              <a:gd name="connsiteY22" fmla="*/ 0 h 6764111"/>
              <a:gd name="connsiteX23" fmla="*/ 10977611 w 12092840"/>
              <a:gd name="connsiteY23" fmla="*/ 0 h 6764111"/>
              <a:gd name="connsiteX24" fmla="*/ 11286651 w 12092840"/>
              <a:gd name="connsiteY24" fmla="*/ 0 h 6764111"/>
              <a:gd name="connsiteX25" fmla="*/ 12092840 w 12092840"/>
              <a:gd name="connsiteY25" fmla="*/ 0 h 6764111"/>
              <a:gd name="connsiteX26" fmla="*/ 12092840 w 12092840"/>
              <a:gd name="connsiteY26" fmla="*/ 676411 h 6764111"/>
              <a:gd name="connsiteX27" fmla="*/ 12092840 w 12092840"/>
              <a:gd name="connsiteY27" fmla="*/ 1285181 h 6764111"/>
              <a:gd name="connsiteX28" fmla="*/ 12092840 w 12092840"/>
              <a:gd name="connsiteY28" fmla="*/ 1826310 h 6764111"/>
              <a:gd name="connsiteX29" fmla="*/ 12092840 w 12092840"/>
              <a:gd name="connsiteY29" fmla="*/ 2299798 h 6764111"/>
              <a:gd name="connsiteX30" fmla="*/ 12092840 w 12092840"/>
              <a:gd name="connsiteY30" fmla="*/ 2840927 h 6764111"/>
              <a:gd name="connsiteX31" fmla="*/ 12092840 w 12092840"/>
              <a:gd name="connsiteY31" fmla="*/ 3517338 h 6764111"/>
              <a:gd name="connsiteX32" fmla="*/ 12092840 w 12092840"/>
              <a:gd name="connsiteY32" fmla="*/ 4329031 h 6764111"/>
              <a:gd name="connsiteX33" fmla="*/ 12092840 w 12092840"/>
              <a:gd name="connsiteY33" fmla="*/ 5005442 h 6764111"/>
              <a:gd name="connsiteX34" fmla="*/ 12092840 w 12092840"/>
              <a:gd name="connsiteY34" fmla="*/ 5749494 h 6764111"/>
              <a:gd name="connsiteX35" fmla="*/ 12092840 w 12092840"/>
              <a:gd name="connsiteY35" fmla="*/ 6764111 h 6764111"/>
              <a:gd name="connsiteX36" fmla="*/ 11783801 w 12092840"/>
              <a:gd name="connsiteY36" fmla="*/ 6764111 h 6764111"/>
              <a:gd name="connsiteX37" fmla="*/ 11474762 w 12092840"/>
              <a:gd name="connsiteY37" fmla="*/ 6764111 h 6764111"/>
              <a:gd name="connsiteX38" fmla="*/ 10923865 w 12092840"/>
              <a:gd name="connsiteY38" fmla="*/ 6764111 h 6764111"/>
              <a:gd name="connsiteX39" fmla="*/ 10131113 w 12092840"/>
              <a:gd name="connsiteY39" fmla="*/ 6764111 h 6764111"/>
              <a:gd name="connsiteX40" fmla="*/ 9459288 w 12092840"/>
              <a:gd name="connsiteY40" fmla="*/ 6764111 h 6764111"/>
              <a:gd name="connsiteX41" fmla="*/ 9150249 w 12092840"/>
              <a:gd name="connsiteY41" fmla="*/ 6764111 h 6764111"/>
              <a:gd name="connsiteX42" fmla="*/ 8720281 w 12092840"/>
              <a:gd name="connsiteY42" fmla="*/ 6764111 h 6764111"/>
              <a:gd name="connsiteX43" fmla="*/ 7927528 w 12092840"/>
              <a:gd name="connsiteY43" fmla="*/ 6764111 h 6764111"/>
              <a:gd name="connsiteX44" fmla="*/ 7497561 w 12092840"/>
              <a:gd name="connsiteY44" fmla="*/ 6764111 h 6764111"/>
              <a:gd name="connsiteX45" fmla="*/ 6704808 w 12092840"/>
              <a:gd name="connsiteY45" fmla="*/ 6764111 h 6764111"/>
              <a:gd name="connsiteX46" fmla="*/ 6153912 w 12092840"/>
              <a:gd name="connsiteY46" fmla="*/ 6764111 h 6764111"/>
              <a:gd name="connsiteX47" fmla="*/ 5723944 w 12092840"/>
              <a:gd name="connsiteY47" fmla="*/ 6764111 h 6764111"/>
              <a:gd name="connsiteX48" fmla="*/ 5173048 w 12092840"/>
              <a:gd name="connsiteY48" fmla="*/ 6764111 h 6764111"/>
              <a:gd name="connsiteX49" fmla="*/ 4501224 w 12092840"/>
              <a:gd name="connsiteY49" fmla="*/ 6764111 h 6764111"/>
              <a:gd name="connsiteX50" fmla="*/ 3587543 w 12092840"/>
              <a:gd name="connsiteY50" fmla="*/ 6764111 h 6764111"/>
              <a:gd name="connsiteX51" fmla="*/ 3157575 w 12092840"/>
              <a:gd name="connsiteY51" fmla="*/ 6764111 h 6764111"/>
              <a:gd name="connsiteX52" fmla="*/ 2364822 w 12092840"/>
              <a:gd name="connsiteY52" fmla="*/ 6764111 h 6764111"/>
              <a:gd name="connsiteX53" fmla="*/ 1451141 w 12092840"/>
              <a:gd name="connsiteY53" fmla="*/ 6764111 h 6764111"/>
              <a:gd name="connsiteX54" fmla="*/ 900245 w 12092840"/>
              <a:gd name="connsiteY54" fmla="*/ 6764111 h 6764111"/>
              <a:gd name="connsiteX55" fmla="*/ 0 w 12092840"/>
              <a:gd name="connsiteY55" fmla="*/ 6764111 h 6764111"/>
              <a:gd name="connsiteX56" fmla="*/ 0 w 12092840"/>
              <a:gd name="connsiteY56" fmla="*/ 6222982 h 6764111"/>
              <a:gd name="connsiteX57" fmla="*/ 0 w 12092840"/>
              <a:gd name="connsiteY57" fmla="*/ 5411289 h 6764111"/>
              <a:gd name="connsiteX58" fmla="*/ 0 w 12092840"/>
              <a:gd name="connsiteY58" fmla="*/ 4667237 h 6764111"/>
              <a:gd name="connsiteX59" fmla="*/ 0 w 12092840"/>
              <a:gd name="connsiteY59" fmla="*/ 3923184 h 6764111"/>
              <a:gd name="connsiteX60" fmla="*/ 0 w 12092840"/>
              <a:gd name="connsiteY60" fmla="*/ 3111491 h 6764111"/>
              <a:gd name="connsiteX61" fmla="*/ 0 w 12092840"/>
              <a:gd name="connsiteY61" fmla="*/ 2502721 h 6764111"/>
              <a:gd name="connsiteX62" fmla="*/ 0 w 12092840"/>
              <a:gd name="connsiteY62" fmla="*/ 1758669 h 6764111"/>
              <a:gd name="connsiteX63" fmla="*/ 0 w 12092840"/>
              <a:gd name="connsiteY63" fmla="*/ 1082258 h 6764111"/>
              <a:gd name="connsiteX64" fmla="*/ 0 w 12092840"/>
              <a:gd name="connsiteY64" fmla="*/ 608770 h 6764111"/>
              <a:gd name="connsiteX65" fmla="*/ 0 w 12092840"/>
              <a:gd name="connsiteY65" fmla="*/ 0 h 6764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2092840" h="6764111" extrusionOk="0">
                <a:moveTo>
                  <a:pt x="0" y="0"/>
                </a:moveTo>
                <a:cubicBezTo>
                  <a:pt x="98240" y="7157"/>
                  <a:pt x="223898" y="13121"/>
                  <a:pt x="309039" y="0"/>
                </a:cubicBezTo>
                <a:cubicBezTo>
                  <a:pt x="394180" y="-13121"/>
                  <a:pt x="636879" y="-15751"/>
                  <a:pt x="739007" y="0"/>
                </a:cubicBezTo>
                <a:cubicBezTo>
                  <a:pt x="841135" y="15751"/>
                  <a:pt x="1110180" y="-2899"/>
                  <a:pt x="1289903" y="0"/>
                </a:cubicBezTo>
                <a:cubicBezTo>
                  <a:pt x="1469626" y="2899"/>
                  <a:pt x="1592716" y="-20574"/>
                  <a:pt x="1719871" y="0"/>
                </a:cubicBezTo>
                <a:cubicBezTo>
                  <a:pt x="1847026" y="20574"/>
                  <a:pt x="1977600" y="16038"/>
                  <a:pt x="2149838" y="0"/>
                </a:cubicBezTo>
                <a:cubicBezTo>
                  <a:pt x="2322076" y="-16038"/>
                  <a:pt x="2607758" y="11371"/>
                  <a:pt x="3063519" y="0"/>
                </a:cubicBezTo>
                <a:cubicBezTo>
                  <a:pt x="3519280" y="-11371"/>
                  <a:pt x="3437034" y="807"/>
                  <a:pt x="3614416" y="0"/>
                </a:cubicBezTo>
                <a:cubicBezTo>
                  <a:pt x="3791798" y="-807"/>
                  <a:pt x="3834832" y="-6870"/>
                  <a:pt x="4044383" y="0"/>
                </a:cubicBezTo>
                <a:cubicBezTo>
                  <a:pt x="4253934" y="6870"/>
                  <a:pt x="4262039" y="-14979"/>
                  <a:pt x="4353422" y="0"/>
                </a:cubicBezTo>
                <a:cubicBezTo>
                  <a:pt x="4444805" y="14979"/>
                  <a:pt x="4805751" y="-13590"/>
                  <a:pt x="5025247" y="0"/>
                </a:cubicBezTo>
                <a:cubicBezTo>
                  <a:pt x="5244744" y="13590"/>
                  <a:pt x="5300502" y="-7522"/>
                  <a:pt x="5455214" y="0"/>
                </a:cubicBezTo>
                <a:cubicBezTo>
                  <a:pt x="5609926" y="7522"/>
                  <a:pt x="5821281" y="19664"/>
                  <a:pt x="6006111" y="0"/>
                </a:cubicBezTo>
                <a:cubicBezTo>
                  <a:pt x="6190941" y="-19664"/>
                  <a:pt x="6206537" y="-2094"/>
                  <a:pt x="6315150" y="0"/>
                </a:cubicBezTo>
                <a:cubicBezTo>
                  <a:pt x="6423763" y="2094"/>
                  <a:pt x="6851071" y="15318"/>
                  <a:pt x="7228831" y="0"/>
                </a:cubicBezTo>
                <a:cubicBezTo>
                  <a:pt x="7606591" y="-15318"/>
                  <a:pt x="7472482" y="2756"/>
                  <a:pt x="7537870" y="0"/>
                </a:cubicBezTo>
                <a:cubicBezTo>
                  <a:pt x="7603258" y="-2756"/>
                  <a:pt x="7880271" y="-14390"/>
                  <a:pt x="7967838" y="0"/>
                </a:cubicBezTo>
                <a:cubicBezTo>
                  <a:pt x="8055405" y="14390"/>
                  <a:pt x="8143434" y="980"/>
                  <a:pt x="8276877" y="0"/>
                </a:cubicBezTo>
                <a:cubicBezTo>
                  <a:pt x="8410320" y="-980"/>
                  <a:pt x="8893524" y="-15717"/>
                  <a:pt x="9190558" y="0"/>
                </a:cubicBezTo>
                <a:cubicBezTo>
                  <a:pt x="9487592" y="15717"/>
                  <a:pt x="9418695" y="-7974"/>
                  <a:pt x="9499598" y="0"/>
                </a:cubicBezTo>
                <a:cubicBezTo>
                  <a:pt x="9580501" y="7974"/>
                  <a:pt x="9705056" y="-11897"/>
                  <a:pt x="9808637" y="0"/>
                </a:cubicBezTo>
                <a:cubicBezTo>
                  <a:pt x="9912218" y="11897"/>
                  <a:pt x="10196248" y="25609"/>
                  <a:pt x="10359533" y="0"/>
                </a:cubicBezTo>
                <a:cubicBezTo>
                  <a:pt x="10522818" y="-25609"/>
                  <a:pt x="10565407" y="7492"/>
                  <a:pt x="10668572" y="0"/>
                </a:cubicBezTo>
                <a:cubicBezTo>
                  <a:pt x="10771737" y="-7492"/>
                  <a:pt x="10881796" y="6174"/>
                  <a:pt x="10977611" y="0"/>
                </a:cubicBezTo>
                <a:cubicBezTo>
                  <a:pt x="11073426" y="-6174"/>
                  <a:pt x="11200583" y="7084"/>
                  <a:pt x="11286651" y="0"/>
                </a:cubicBezTo>
                <a:cubicBezTo>
                  <a:pt x="11372719" y="-7084"/>
                  <a:pt x="11778643" y="17386"/>
                  <a:pt x="12092840" y="0"/>
                </a:cubicBezTo>
                <a:cubicBezTo>
                  <a:pt x="12105488" y="179148"/>
                  <a:pt x="12086623" y="350079"/>
                  <a:pt x="12092840" y="676411"/>
                </a:cubicBezTo>
                <a:cubicBezTo>
                  <a:pt x="12099057" y="1002743"/>
                  <a:pt x="12109762" y="1075399"/>
                  <a:pt x="12092840" y="1285181"/>
                </a:cubicBezTo>
                <a:cubicBezTo>
                  <a:pt x="12075919" y="1494963"/>
                  <a:pt x="12082772" y="1590028"/>
                  <a:pt x="12092840" y="1826310"/>
                </a:cubicBezTo>
                <a:cubicBezTo>
                  <a:pt x="12102908" y="2062592"/>
                  <a:pt x="12075577" y="2163405"/>
                  <a:pt x="12092840" y="2299798"/>
                </a:cubicBezTo>
                <a:cubicBezTo>
                  <a:pt x="12110103" y="2436191"/>
                  <a:pt x="12115114" y="2706630"/>
                  <a:pt x="12092840" y="2840927"/>
                </a:cubicBezTo>
                <a:cubicBezTo>
                  <a:pt x="12070566" y="2975224"/>
                  <a:pt x="12118502" y="3340949"/>
                  <a:pt x="12092840" y="3517338"/>
                </a:cubicBezTo>
                <a:cubicBezTo>
                  <a:pt x="12067178" y="3693727"/>
                  <a:pt x="12110263" y="4046013"/>
                  <a:pt x="12092840" y="4329031"/>
                </a:cubicBezTo>
                <a:cubicBezTo>
                  <a:pt x="12075417" y="4612049"/>
                  <a:pt x="12119268" y="4746682"/>
                  <a:pt x="12092840" y="5005442"/>
                </a:cubicBezTo>
                <a:cubicBezTo>
                  <a:pt x="12066412" y="5264202"/>
                  <a:pt x="12092416" y="5496038"/>
                  <a:pt x="12092840" y="5749494"/>
                </a:cubicBezTo>
                <a:cubicBezTo>
                  <a:pt x="12093264" y="6002950"/>
                  <a:pt x="12093228" y="6333708"/>
                  <a:pt x="12092840" y="6764111"/>
                </a:cubicBezTo>
                <a:cubicBezTo>
                  <a:pt x="11986555" y="6773226"/>
                  <a:pt x="11851206" y="6764333"/>
                  <a:pt x="11783801" y="6764111"/>
                </a:cubicBezTo>
                <a:cubicBezTo>
                  <a:pt x="11716396" y="6763889"/>
                  <a:pt x="11555283" y="6763414"/>
                  <a:pt x="11474762" y="6764111"/>
                </a:cubicBezTo>
                <a:cubicBezTo>
                  <a:pt x="11394241" y="6764808"/>
                  <a:pt x="11195040" y="6744138"/>
                  <a:pt x="10923865" y="6764111"/>
                </a:cubicBezTo>
                <a:cubicBezTo>
                  <a:pt x="10652690" y="6784084"/>
                  <a:pt x="10425381" y="6802355"/>
                  <a:pt x="10131113" y="6764111"/>
                </a:cubicBezTo>
                <a:cubicBezTo>
                  <a:pt x="9836845" y="6725867"/>
                  <a:pt x="9680032" y="6735105"/>
                  <a:pt x="9459288" y="6764111"/>
                </a:cubicBezTo>
                <a:cubicBezTo>
                  <a:pt x="9238545" y="6793117"/>
                  <a:pt x="9300635" y="6768776"/>
                  <a:pt x="9150249" y="6764111"/>
                </a:cubicBezTo>
                <a:cubicBezTo>
                  <a:pt x="8999863" y="6759446"/>
                  <a:pt x="8932424" y="6743315"/>
                  <a:pt x="8720281" y="6764111"/>
                </a:cubicBezTo>
                <a:cubicBezTo>
                  <a:pt x="8508138" y="6784907"/>
                  <a:pt x="8247073" y="6734622"/>
                  <a:pt x="7927528" y="6764111"/>
                </a:cubicBezTo>
                <a:cubicBezTo>
                  <a:pt x="7607983" y="6793600"/>
                  <a:pt x="7695595" y="6765490"/>
                  <a:pt x="7497561" y="6764111"/>
                </a:cubicBezTo>
                <a:cubicBezTo>
                  <a:pt x="7299527" y="6762732"/>
                  <a:pt x="7006520" y="6767371"/>
                  <a:pt x="6704808" y="6764111"/>
                </a:cubicBezTo>
                <a:cubicBezTo>
                  <a:pt x="6403096" y="6760851"/>
                  <a:pt x="6366899" y="6771424"/>
                  <a:pt x="6153912" y="6764111"/>
                </a:cubicBezTo>
                <a:cubicBezTo>
                  <a:pt x="5940925" y="6756798"/>
                  <a:pt x="5819207" y="6755596"/>
                  <a:pt x="5723944" y="6764111"/>
                </a:cubicBezTo>
                <a:cubicBezTo>
                  <a:pt x="5628681" y="6772626"/>
                  <a:pt x="5362092" y="6777836"/>
                  <a:pt x="5173048" y="6764111"/>
                </a:cubicBezTo>
                <a:cubicBezTo>
                  <a:pt x="4984004" y="6750386"/>
                  <a:pt x="4652970" y="6768389"/>
                  <a:pt x="4501224" y="6764111"/>
                </a:cubicBezTo>
                <a:cubicBezTo>
                  <a:pt x="4349478" y="6759833"/>
                  <a:pt x="3824494" y="6760359"/>
                  <a:pt x="3587543" y="6764111"/>
                </a:cubicBezTo>
                <a:cubicBezTo>
                  <a:pt x="3350592" y="6767863"/>
                  <a:pt x="3327489" y="6752404"/>
                  <a:pt x="3157575" y="6764111"/>
                </a:cubicBezTo>
                <a:cubicBezTo>
                  <a:pt x="2987661" y="6775818"/>
                  <a:pt x="2735624" y="6762458"/>
                  <a:pt x="2364822" y="6764111"/>
                </a:cubicBezTo>
                <a:cubicBezTo>
                  <a:pt x="1994020" y="6765764"/>
                  <a:pt x="1835141" y="6779627"/>
                  <a:pt x="1451141" y="6764111"/>
                </a:cubicBezTo>
                <a:cubicBezTo>
                  <a:pt x="1067141" y="6748595"/>
                  <a:pt x="1151537" y="6753058"/>
                  <a:pt x="900245" y="6764111"/>
                </a:cubicBezTo>
                <a:cubicBezTo>
                  <a:pt x="648953" y="6775164"/>
                  <a:pt x="230176" y="6802028"/>
                  <a:pt x="0" y="6764111"/>
                </a:cubicBezTo>
                <a:cubicBezTo>
                  <a:pt x="-10056" y="6591601"/>
                  <a:pt x="26598" y="6492396"/>
                  <a:pt x="0" y="6222982"/>
                </a:cubicBezTo>
                <a:cubicBezTo>
                  <a:pt x="-26598" y="5953568"/>
                  <a:pt x="-20038" y="5605635"/>
                  <a:pt x="0" y="5411289"/>
                </a:cubicBezTo>
                <a:cubicBezTo>
                  <a:pt x="20038" y="5216943"/>
                  <a:pt x="-8156" y="5003105"/>
                  <a:pt x="0" y="4667237"/>
                </a:cubicBezTo>
                <a:cubicBezTo>
                  <a:pt x="8156" y="4331369"/>
                  <a:pt x="-33222" y="4166181"/>
                  <a:pt x="0" y="3923184"/>
                </a:cubicBezTo>
                <a:cubicBezTo>
                  <a:pt x="33222" y="3680187"/>
                  <a:pt x="-36218" y="3351577"/>
                  <a:pt x="0" y="3111491"/>
                </a:cubicBezTo>
                <a:cubicBezTo>
                  <a:pt x="36218" y="2871405"/>
                  <a:pt x="21815" y="2742029"/>
                  <a:pt x="0" y="2502721"/>
                </a:cubicBezTo>
                <a:cubicBezTo>
                  <a:pt x="-21815" y="2263413"/>
                  <a:pt x="24938" y="1941461"/>
                  <a:pt x="0" y="1758669"/>
                </a:cubicBezTo>
                <a:cubicBezTo>
                  <a:pt x="-24938" y="1575877"/>
                  <a:pt x="-23313" y="1261119"/>
                  <a:pt x="0" y="1082258"/>
                </a:cubicBezTo>
                <a:cubicBezTo>
                  <a:pt x="23313" y="903397"/>
                  <a:pt x="1265" y="836818"/>
                  <a:pt x="0" y="608770"/>
                </a:cubicBezTo>
                <a:cubicBezTo>
                  <a:pt x="-1265" y="380722"/>
                  <a:pt x="-5672" y="294275"/>
                  <a:pt x="0" y="0"/>
                </a:cubicBezTo>
                <a:close/>
              </a:path>
            </a:pathLst>
          </a:custGeom>
          <a:noFill/>
          <a:ln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sd="1501846826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30" name="رسم 29" descr="دوائر مزخرفه">
            <a:extLst>
              <a:ext uri="{FF2B5EF4-FFF2-40B4-BE49-F238E27FC236}">
                <a16:creationId xmlns:a16="http://schemas.microsoft.com/office/drawing/2014/main" id="{71966ED3-284C-6E72-FAED-6777225CB49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20366" t="20806" r="18816" b="23207"/>
          <a:stretch/>
        </p:blipFill>
        <p:spPr>
          <a:xfrm>
            <a:off x="91502" y="5956195"/>
            <a:ext cx="382345" cy="351980"/>
          </a:xfrm>
          <a:prstGeom prst="rect">
            <a:avLst/>
          </a:prstGeom>
        </p:spPr>
      </p:pic>
      <p:sp>
        <p:nvSpPr>
          <p:cNvPr id="6" name="مستطيل 5">
            <a:extLst>
              <a:ext uri="{FF2B5EF4-FFF2-40B4-BE49-F238E27FC236}">
                <a16:creationId xmlns:a16="http://schemas.microsoft.com/office/drawing/2014/main" id="{D47D378F-90E2-9B79-3DB8-520C924CF84A}"/>
              </a:ext>
            </a:extLst>
          </p:cNvPr>
          <p:cNvSpPr/>
          <p:nvPr/>
        </p:nvSpPr>
        <p:spPr>
          <a:xfrm>
            <a:off x="7021054" y="500490"/>
            <a:ext cx="1995486" cy="605179"/>
          </a:xfrm>
          <a:custGeom>
            <a:avLst/>
            <a:gdLst>
              <a:gd name="connsiteX0" fmla="*/ 0 w 1995486"/>
              <a:gd name="connsiteY0" fmla="*/ 0 h 605179"/>
              <a:gd name="connsiteX1" fmla="*/ 1995486 w 1995486"/>
              <a:gd name="connsiteY1" fmla="*/ 0 h 605179"/>
              <a:gd name="connsiteX2" fmla="*/ 1995486 w 1995486"/>
              <a:gd name="connsiteY2" fmla="*/ 605179 h 605179"/>
              <a:gd name="connsiteX3" fmla="*/ 0 w 1995486"/>
              <a:gd name="connsiteY3" fmla="*/ 605179 h 605179"/>
              <a:gd name="connsiteX4" fmla="*/ 0 w 1995486"/>
              <a:gd name="connsiteY4" fmla="*/ 0 h 6051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95486" h="605179" fill="none" extrusionOk="0">
                <a:moveTo>
                  <a:pt x="0" y="0"/>
                </a:moveTo>
                <a:cubicBezTo>
                  <a:pt x="511376" y="-82935"/>
                  <a:pt x="1567642" y="-28461"/>
                  <a:pt x="1995486" y="0"/>
                </a:cubicBezTo>
                <a:cubicBezTo>
                  <a:pt x="2033588" y="239112"/>
                  <a:pt x="1964141" y="459862"/>
                  <a:pt x="1995486" y="605179"/>
                </a:cubicBezTo>
                <a:cubicBezTo>
                  <a:pt x="1003695" y="702598"/>
                  <a:pt x="689743" y="729719"/>
                  <a:pt x="0" y="605179"/>
                </a:cubicBezTo>
                <a:cubicBezTo>
                  <a:pt x="24486" y="309413"/>
                  <a:pt x="-20316" y="72038"/>
                  <a:pt x="0" y="0"/>
                </a:cubicBezTo>
                <a:close/>
              </a:path>
              <a:path w="1995486" h="605179" stroke="0" extrusionOk="0">
                <a:moveTo>
                  <a:pt x="0" y="0"/>
                </a:moveTo>
                <a:cubicBezTo>
                  <a:pt x="388340" y="-86201"/>
                  <a:pt x="1658414" y="33410"/>
                  <a:pt x="1995486" y="0"/>
                </a:cubicBezTo>
                <a:cubicBezTo>
                  <a:pt x="1995911" y="88519"/>
                  <a:pt x="1951173" y="471820"/>
                  <a:pt x="1995486" y="605179"/>
                </a:cubicBezTo>
                <a:cubicBezTo>
                  <a:pt x="1051697" y="497527"/>
                  <a:pt x="303607" y="453753"/>
                  <a:pt x="0" y="605179"/>
                </a:cubicBezTo>
                <a:cubicBezTo>
                  <a:pt x="-43518" y="520121"/>
                  <a:pt x="-11980" y="268790"/>
                  <a:pt x="0" y="0"/>
                </a:cubicBezTo>
                <a:close/>
              </a:path>
            </a:pathLst>
          </a:custGeom>
          <a:solidFill>
            <a:srgbClr val="FFC000"/>
          </a:solidFill>
          <a:ln w="19050"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625994044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تدرب وحل المسائل</a:t>
            </a:r>
          </a:p>
        </p:txBody>
      </p:sp>
      <p:pic>
        <p:nvPicPr>
          <p:cNvPr id="8" name="Picture 35" descr="Picture 35">
            <a:extLst>
              <a:ext uri="{FF2B5EF4-FFF2-40B4-BE49-F238E27FC236}">
                <a16:creationId xmlns:a16="http://schemas.microsoft.com/office/drawing/2014/main" id="{3ECA3019-36CB-4515-66C6-011D11FEAFF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rcRect l="25258" t="18968" r="24181" b="29679"/>
          <a:stretch/>
        </p:blipFill>
        <p:spPr>
          <a:xfrm>
            <a:off x="51084" y="86494"/>
            <a:ext cx="1033906" cy="1054450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4AB47FD8-4682-1756-5655-0CD1B43D937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8075" y="5800551"/>
            <a:ext cx="1218233" cy="970956"/>
          </a:xfrm>
          <a:prstGeom prst="rect">
            <a:avLst/>
          </a:prstGeom>
        </p:spPr>
      </p:pic>
      <p:pic>
        <p:nvPicPr>
          <p:cNvPr id="10" name="رسم 9" descr="شكل ركن عضوي">
            <a:extLst>
              <a:ext uri="{FF2B5EF4-FFF2-40B4-BE49-F238E27FC236}">
                <a16:creationId xmlns:a16="http://schemas.microsoft.com/office/drawing/2014/main" id="{1F3E94CF-76A6-3E94-0F96-CD04C9285E18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 b="36863"/>
          <a:stretch/>
        </p:blipFill>
        <p:spPr>
          <a:xfrm rot="16200000">
            <a:off x="435226" y="5185317"/>
            <a:ext cx="1246317" cy="2061880"/>
          </a:xfrm>
          <a:prstGeom prst="rect">
            <a:avLst/>
          </a:prstGeom>
        </p:spPr>
      </p:pic>
      <p:pic>
        <p:nvPicPr>
          <p:cNvPr id="11" name="رسم 10" descr="دوائر مزخرفه">
            <a:extLst>
              <a:ext uri="{FF2B5EF4-FFF2-40B4-BE49-F238E27FC236}">
                <a16:creationId xmlns:a16="http://schemas.microsoft.com/office/drawing/2014/main" id="{7DB09768-A501-C241-AA97-BC834707355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20366" t="20806" r="18816" b="23207"/>
          <a:stretch/>
        </p:blipFill>
        <p:spPr>
          <a:xfrm>
            <a:off x="803910" y="6449297"/>
            <a:ext cx="382345" cy="351980"/>
          </a:xfrm>
          <a:prstGeom prst="rect">
            <a:avLst/>
          </a:prstGeom>
        </p:spPr>
      </p:pic>
      <p:pic>
        <p:nvPicPr>
          <p:cNvPr id="12" name="رسم 11" descr="دوائر مزخرفه">
            <a:extLst>
              <a:ext uri="{FF2B5EF4-FFF2-40B4-BE49-F238E27FC236}">
                <a16:creationId xmlns:a16="http://schemas.microsoft.com/office/drawing/2014/main" id="{2371DB58-5316-0C57-4552-850079B375F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20366" t="20806" r="18816" b="23207"/>
          <a:stretch/>
        </p:blipFill>
        <p:spPr>
          <a:xfrm>
            <a:off x="185692" y="6419526"/>
            <a:ext cx="382345" cy="351980"/>
          </a:xfrm>
          <a:prstGeom prst="rect">
            <a:avLst/>
          </a:prstGeom>
        </p:spPr>
      </p:pic>
      <p:pic>
        <p:nvPicPr>
          <p:cNvPr id="14" name="رسم 13" descr="دوائر مزخرفه">
            <a:extLst>
              <a:ext uri="{FF2B5EF4-FFF2-40B4-BE49-F238E27FC236}">
                <a16:creationId xmlns:a16="http://schemas.microsoft.com/office/drawing/2014/main" id="{FB8ABF53-0513-8116-5ED8-11C87329C65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20366" t="20806" r="18816" b="23207"/>
          <a:stretch/>
        </p:blipFill>
        <p:spPr>
          <a:xfrm>
            <a:off x="185692" y="5955844"/>
            <a:ext cx="382345" cy="351980"/>
          </a:xfrm>
          <a:prstGeom prst="rect">
            <a:avLst/>
          </a:prstGeom>
        </p:spPr>
      </p:pic>
      <p:sp>
        <p:nvSpPr>
          <p:cNvPr id="15" name="مستطيل 14">
            <a:extLst>
              <a:ext uri="{FF2B5EF4-FFF2-40B4-BE49-F238E27FC236}">
                <a16:creationId xmlns:a16="http://schemas.microsoft.com/office/drawing/2014/main" id="{3E4BFD8A-6087-C519-5C51-15E77E18A5CF}"/>
              </a:ext>
            </a:extLst>
          </p:cNvPr>
          <p:cNvSpPr/>
          <p:nvPr/>
        </p:nvSpPr>
        <p:spPr>
          <a:xfrm>
            <a:off x="335848" y="1203446"/>
            <a:ext cx="3391469" cy="242930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57" name="مجموعة 56">
            <a:extLst>
              <a:ext uri="{FF2B5EF4-FFF2-40B4-BE49-F238E27FC236}">
                <a16:creationId xmlns:a16="http://schemas.microsoft.com/office/drawing/2014/main" id="{9E025153-68CB-605D-807E-98F6E4509965}"/>
              </a:ext>
            </a:extLst>
          </p:cNvPr>
          <p:cNvGrpSpPr/>
          <p:nvPr/>
        </p:nvGrpSpPr>
        <p:grpSpPr>
          <a:xfrm>
            <a:off x="640854" y="4560600"/>
            <a:ext cx="2006629" cy="1690684"/>
            <a:chOff x="5457538" y="1064801"/>
            <a:chExt cx="6457537" cy="4888705"/>
          </a:xfrm>
        </p:grpSpPr>
        <p:pic>
          <p:nvPicPr>
            <p:cNvPr id="58" name="رسم 57" descr="شكل عضوي بحافه مسطحه">
              <a:extLst>
                <a:ext uri="{FF2B5EF4-FFF2-40B4-BE49-F238E27FC236}">
                  <a16:creationId xmlns:a16="http://schemas.microsoft.com/office/drawing/2014/main" id="{792734FC-F19C-AFC7-8C04-A4351ADD9C3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 b="67437"/>
            <a:stretch/>
          </p:blipFill>
          <p:spPr>
            <a:xfrm>
              <a:off x="5457538" y="3462257"/>
              <a:ext cx="6421678" cy="2491249"/>
            </a:xfrm>
            <a:prstGeom prst="rect">
              <a:avLst/>
            </a:prstGeom>
          </p:spPr>
        </p:pic>
        <p:pic>
          <p:nvPicPr>
            <p:cNvPr id="59" name="رسم 58" descr="شكل عضوي بحافه مسطحه">
              <a:extLst>
                <a:ext uri="{FF2B5EF4-FFF2-40B4-BE49-F238E27FC236}">
                  <a16:creationId xmlns:a16="http://schemas.microsoft.com/office/drawing/2014/main" id="{3FFD50F0-8106-3D38-5199-2576170F894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 b="67437"/>
            <a:stretch/>
          </p:blipFill>
          <p:spPr>
            <a:xfrm rot="10800000">
              <a:off x="5493395" y="1064801"/>
              <a:ext cx="6421680" cy="2445325"/>
            </a:xfrm>
            <a:prstGeom prst="rect">
              <a:avLst/>
            </a:prstGeom>
          </p:spPr>
        </p:pic>
        <p:pic>
          <p:nvPicPr>
            <p:cNvPr id="60" name="رسم 59" descr="دوائر مزخرفه">
              <a:extLst>
                <a:ext uri="{FF2B5EF4-FFF2-40B4-BE49-F238E27FC236}">
                  <a16:creationId xmlns:a16="http://schemas.microsoft.com/office/drawing/2014/main" id="{6A919185-3122-5ECC-B08C-A1A80C923EB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 l="20366" t="20806" r="18816" b="23207"/>
            <a:stretch/>
          </p:blipFill>
          <p:spPr>
            <a:xfrm>
              <a:off x="10626448" y="3211600"/>
              <a:ext cx="603832" cy="555878"/>
            </a:xfrm>
            <a:prstGeom prst="rect">
              <a:avLst/>
            </a:prstGeom>
          </p:spPr>
        </p:pic>
        <p:pic>
          <p:nvPicPr>
            <p:cNvPr id="61" name="رسم 60" descr="دوائر مزخرفه">
              <a:extLst>
                <a:ext uri="{FF2B5EF4-FFF2-40B4-BE49-F238E27FC236}">
                  <a16:creationId xmlns:a16="http://schemas.microsoft.com/office/drawing/2014/main" id="{B6302EEF-45DE-C8C7-9869-E1333E967E6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 l="20366" t="20806" r="18816" b="23207"/>
            <a:stretch/>
          </p:blipFill>
          <p:spPr>
            <a:xfrm>
              <a:off x="6275999" y="3147152"/>
              <a:ext cx="603832" cy="555878"/>
            </a:xfrm>
            <a:prstGeom prst="rect">
              <a:avLst/>
            </a:prstGeom>
          </p:spPr>
        </p:pic>
      </p:grpSp>
      <p:sp>
        <p:nvSpPr>
          <p:cNvPr id="62" name="مستطيل 61">
            <a:extLst>
              <a:ext uri="{FF2B5EF4-FFF2-40B4-BE49-F238E27FC236}">
                <a16:creationId xmlns:a16="http://schemas.microsoft.com/office/drawing/2014/main" id="{EE5FCC57-A9AA-AA26-9166-246914B5AE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3054" y="4955642"/>
            <a:ext cx="2113369" cy="830997"/>
          </a:xfrm>
          <a:custGeom>
            <a:avLst/>
            <a:gdLst>
              <a:gd name="connsiteX0" fmla="*/ 0 w 2113369"/>
              <a:gd name="connsiteY0" fmla="*/ 0 h 830997"/>
              <a:gd name="connsiteX1" fmla="*/ 2113369 w 2113369"/>
              <a:gd name="connsiteY1" fmla="*/ 0 h 830997"/>
              <a:gd name="connsiteX2" fmla="*/ 2113369 w 2113369"/>
              <a:gd name="connsiteY2" fmla="*/ 830997 h 830997"/>
              <a:gd name="connsiteX3" fmla="*/ 0 w 2113369"/>
              <a:gd name="connsiteY3" fmla="*/ 830997 h 830997"/>
              <a:gd name="connsiteX4" fmla="*/ 0 w 2113369"/>
              <a:gd name="connsiteY4" fmla="*/ 0 h 830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13369" h="830997" extrusionOk="0">
                <a:moveTo>
                  <a:pt x="0" y="0"/>
                </a:moveTo>
                <a:cubicBezTo>
                  <a:pt x="392250" y="-96516"/>
                  <a:pt x="1830133" y="-151670"/>
                  <a:pt x="2113369" y="0"/>
                </a:cubicBezTo>
                <a:cubicBezTo>
                  <a:pt x="2165518" y="132141"/>
                  <a:pt x="2168214" y="516443"/>
                  <a:pt x="2113369" y="830997"/>
                </a:cubicBezTo>
                <a:cubicBezTo>
                  <a:pt x="1322078" y="777394"/>
                  <a:pt x="264054" y="670994"/>
                  <a:pt x="0" y="830997"/>
                </a:cubicBezTo>
                <a:cubicBezTo>
                  <a:pt x="-19424" y="675133"/>
                  <a:pt x="-1007" y="124918"/>
                  <a:pt x="0" y="0"/>
                </a:cubicBezTo>
                <a:close/>
              </a:path>
            </a:pathLst>
          </a:custGeom>
          <a:noFill/>
          <a:ln w="28575">
            <a:noFill/>
            <a:miter lim="800000"/>
            <a:headEnd/>
            <a:tailEnd/>
            <a:extLst>
              <a:ext uri="{C807C97D-BFC1-408E-A445-0C87EB9F89A2}">
                <ask:lineSketchStyleProps xmlns:ask="http://schemas.microsoft.com/office/drawing/2018/sketchyshapes" sd="332145227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altLang="ar-SA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ACS  Fayrouz Bold"/>
                <a:cs typeface="ACS  Fayrouz Bold"/>
              </a:rPr>
              <a:t>التعلم</a:t>
            </a:r>
          </a:p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ar-SA" altLang="ar-SA" sz="2400" b="1" dirty="0">
                <a:solidFill>
                  <a:prstClr val="black">
                    <a:lumMod val="95000"/>
                    <a:lumOff val="5000"/>
                  </a:prstClr>
                </a:solidFill>
                <a:ea typeface="ACS  Fayrouz Bold"/>
                <a:cs typeface="ACS  Fayrouz Bold"/>
              </a:rPr>
              <a:t>الفردي</a:t>
            </a:r>
            <a:endParaRPr kumimoji="0" lang="ar-SA" altLang="ar-SA" sz="2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ACS  Fayrouz Bold"/>
              <a:cs typeface="ACS  Fayrouz Bold"/>
            </a:endParaRPr>
          </a:p>
        </p:txBody>
      </p:sp>
      <p:pic>
        <p:nvPicPr>
          <p:cNvPr id="17" name="صورة 16">
            <a:extLst>
              <a:ext uri="{FF2B5EF4-FFF2-40B4-BE49-F238E27FC236}">
                <a16:creationId xmlns:a16="http://schemas.microsoft.com/office/drawing/2014/main" id="{17C7DFF6-81F7-8790-467C-62DAD46A9371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972071" y="2878441"/>
            <a:ext cx="5797760" cy="679792"/>
          </a:xfrm>
          <a:prstGeom prst="rect">
            <a:avLst/>
          </a:prstGeom>
        </p:spPr>
      </p:pic>
      <p:pic>
        <p:nvPicPr>
          <p:cNvPr id="21" name="صورة 20">
            <a:extLst>
              <a:ext uri="{FF2B5EF4-FFF2-40B4-BE49-F238E27FC236}">
                <a16:creationId xmlns:a16="http://schemas.microsoft.com/office/drawing/2014/main" id="{E18F5122-DEEA-D9E8-29AC-76127A2E6567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407208" y="3786430"/>
            <a:ext cx="2239675" cy="679792"/>
          </a:xfrm>
          <a:prstGeom prst="rect">
            <a:avLst/>
          </a:prstGeom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A0D89979-A29D-00CD-971E-60CAF07CB452}"/>
              </a:ext>
            </a:extLst>
          </p:cNvPr>
          <p:cNvSpPr/>
          <p:nvPr/>
        </p:nvSpPr>
        <p:spPr>
          <a:xfrm>
            <a:off x="3295774" y="1357110"/>
            <a:ext cx="2024115" cy="947969"/>
          </a:xfrm>
          <a:custGeom>
            <a:avLst/>
            <a:gdLst>
              <a:gd name="connsiteX0" fmla="*/ 0 w 2024115"/>
              <a:gd name="connsiteY0" fmla="*/ 0 h 947969"/>
              <a:gd name="connsiteX1" fmla="*/ 2024115 w 2024115"/>
              <a:gd name="connsiteY1" fmla="*/ 0 h 947969"/>
              <a:gd name="connsiteX2" fmla="*/ 2024115 w 2024115"/>
              <a:gd name="connsiteY2" fmla="*/ 947969 h 947969"/>
              <a:gd name="connsiteX3" fmla="*/ 0 w 2024115"/>
              <a:gd name="connsiteY3" fmla="*/ 947969 h 947969"/>
              <a:gd name="connsiteX4" fmla="*/ 0 w 2024115"/>
              <a:gd name="connsiteY4" fmla="*/ 0 h 9479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24115" h="947969" fill="none" extrusionOk="0">
                <a:moveTo>
                  <a:pt x="0" y="0"/>
                </a:moveTo>
                <a:cubicBezTo>
                  <a:pt x="952022" y="-146004"/>
                  <a:pt x="1677738" y="36175"/>
                  <a:pt x="2024115" y="0"/>
                </a:cubicBezTo>
                <a:cubicBezTo>
                  <a:pt x="1974952" y="112857"/>
                  <a:pt x="2016642" y="674245"/>
                  <a:pt x="2024115" y="947969"/>
                </a:cubicBezTo>
                <a:cubicBezTo>
                  <a:pt x="1778339" y="983793"/>
                  <a:pt x="428050" y="892552"/>
                  <a:pt x="0" y="947969"/>
                </a:cubicBezTo>
                <a:cubicBezTo>
                  <a:pt x="73659" y="795697"/>
                  <a:pt x="73493" y="283121"/>
                  <a:pt x="0" y="0"/>
                </a:cubicBezTo>
                <a:close/>
              </a:path>
              <a:path w="2024115" h="947969" stroke="0" extrusionOk="0">
                <a:moveTo>
                  <a:pt x="0" y="0"/>
                </a:moveTo>
                <a:cubicBezTo>
                  <a:pt x="476439" y="-85058"/>
                  <a:pt x="1697011" y="69557"/>
                  <a:pt x="2024115" y="0"/>
                </a:cubicBezTo>
                <a:cubicBezTo>
                  <a:pt x="2073748" y="369518"/>
                  <a:pt x="1950807" y="835500"/>
                  <a:pt x="2024115" y="947969"/>
                </a:cubicBezTo>
                <a:cubicBezTo>
                  <a:pt x="1095444" y="902831"/>
                  <a:pt x="823242" y="1013990"/>
                  <a:pt x="0" y="947969"/>
                </a:cubicBezTo>
                <a:cubicBezTo>
                  <a:pt x="75725" y="847543"/>
                  <a:pt x="82251" y="402394"/>
                  <a:pt x="0" y="0"/>
                </a:cubicBezTo>
                <a:close/>
              </a:path>
            </a:pathLst>
          </a:custGeom>
          <a:solidFill>
            <a:srgbClr val="4472C4">
              <a:lumMod val="20000"/>
              <a:lumOff val="80000"/>
            </a:srgbClr>
          </a:solidFill>
          <a:ln w="12700" cap="flat" cmpd="sng" algn="ctr">
            <a:solidFill>
              <a:schemeClr val="bg1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1048302887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/>
        </p:spPr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سؤال الألماسي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عشر نقاط</a:t>
            </a:r>
          </a:p>
        </p:txBody>
      </p:sp>
      <p:pic>
        <p:nvPicPr>
          <p:cNvPr id="4" name="Picture 30">
            <a:extLst>
              <a:ext uri="{FF2B5EF4-FFF2-40B4-BE49-F238E27FC236}">
                <a16:creationId xmlns:a16="http://schemas.microsoft.com/office/drawing/2014/main" id="{6F6E1B65-379D-2538-BD39-623BAF703F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462" y="903667"/>
            <a:ext cx="2306772" cy="2353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2426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2" grpId="0"/>
      <p:bldP spid="3" grpId="0" uiExpand="1" build="p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رسم 6" descr="شبكه بدوائر صغيره">
            <a:extLst>
              <a:ext uri="{FF2B5EF4-FFF2-40B4-BE49-F238E27FC236}">
                <a16:creationId xmlns:a16="http://schemas.microsoft.com/office/drawing/2014/main" id="{E5D65CC9-4483-E6DB-0B84-154C50E2E14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1765" b="16684"/>
          <a:stretch/>
        </p:blipFill>
        <p:spPr>
          <a:xfrm>
            <a:off x="10989085" y="-511371"/>
            <a:ext cx="1537598" cy="1961030"/>
          </a:xfrm>
          <a:prstGeom prst="rect">
            <a:avLst/>
          </a:prstGeom>
        </p:spPr>
      </p:pic>
      <p:sp>
        <p:nvSpPr>
          <p:cNvPr id="27" name="مستطيل 26">
            <a:extLst>
              <a:ext uri="{FF2B5EF4-FFF2-40B4-BE49-F238E27FC236}">
                <a16:creationId xmlns:a16="http://schemas.microsoft.com/office/drawing/2014/main" id="{5C6848AD-E49F-6267-EC57-CBB7500D2FB3}"/>
              </a:ext>
            </a:extLst>
          </p:cNvPr>
          <p:cNvSpPr/>
          <p:nvPr/>
        </p:nvSpPr>
        <p:spPr>
          <a:xfrm>
            <a:off x="27442" y="56722"/>
            <a:ext cx="12092840" cy="6764111"/>
          </a:xfrm>
          <a:custGeom>
            <a:avLst/>
            <a:gdLst>
              <a:gd name="connsiteX0" fmla="*/ 0 w 12092840"/>
              <a:gd name="connsiteY0" fmla="*/ 0 h 6764111"/>
              <a:gd name="connsiteX1" fmla="*/ 309039 w 12092840"/>
              <a:gd name="connsiteY1" fmla="*/ 0 h 6764111"/>
              <a:gd name="connsiteX2" fmla="*/ 739007 w 12092840"/>
              <a:gd name="connsiteY2" fmla="*/ 0 h 6764111"/>
              <a:gd name="connsiteX3" fmla="*/ 1289903 w 12092840"/>
              <a:gd name="connsiteY3" fmla="*/ 0 h 6764111"/>
              <a:gd name="connsiteX4" fmla="*/ 1719871 w 12092840"/>
              <a:gd name="connsiteY4" fmla="*/ 0 h 6764111"/>
              <a:gd name="connsiteX5" fmla="*/ 2149838 w 12092840"/>
              <a:gd name="connsiteY5" fmla="*/ 0 h 6764111"/>
              <a:gd name="connsiteX6" fmla="*/ 3063519 w 12092840"/>
              <a:gd name="connsiteY6" fmla="*/ 0 h 6764111"/>
              <a:gd name="connsiteX7" fmla="*/ 3614416 w 12092840"/>
              <a:gd name="connsiteY7" fmla="*/ 0 h 6764111"/>
              <a:gd name="connsiteX8" fmla="*/ 4044383 w 12092840"/>
              <a:gd name="connsiteY8" fmla="*/ 0 h 6764111"/>
              <a:gd name="connsiteX9" fmla="*/ 4353422 w 12092840"/>
              <a:gd name="connsiteY9" fmla="*/ 0 h 6764111"/>
              <a:gd name="connsiteX10" fmla="*/ 5025247 w 12092840"/>
              <a:gd name="connsiteY10" fmla="*/ 0 h 6764111"/>
              <a:gd name="connsiteX11" fmla="*/ 5455214 w 12092840"/>
              <a:gd name="connsiteY11" fmla="*/ 0 h 6764111"/>
              <a:gd name="connsiteX12" fmla="*/ 6006111 w 12092840"/>
              <a:gd name="connsiteY12" fmla="*/ 0 h 6764111"/>
              <a:gd name="connsiteX13" fmla="*/ 6315150 w 12092840"/>
              <a:gd name="connsiteY13" fmla="*/ 0 h 6764111"/>
              <a:gd name="connsiteX14" fmla="*/ 7228831 w 12092840"/>
              <a:gd name="connsiteY14" fmla="*/ 0 h 6764111"/>
              <a:gd name="connsiteX15" fmla="*/ 7537870 w 12092840"/>
              <a:gd name="connsiteY15" fmla="*/ 0 h 6764111"/>
              <a:gd name="connsiteX16" fmla="*/ 7967838 w 12092840"/>
              <a:gd name="connsiteY16" fmla="*/ 0 h 6764111"/>
              <a:gd name="connsiteX17" fmla="*/ 8276877 w 12092840"/>
              <a:gd name="connsiteY17" fmla="*/ 0 h 6764111"/>
              <a:gd name="connsiteX18" fmla="*/ 9190558 w 12092840"/>
              <a:gd name="connsiteY18" fmla="*/ 0 h 6764111"/>
              <a:gd name="connsiteX19" fmla="*/ 9499598 w 12092840"/>
              <a:gd name="connsiteY19" fmla="*/ 0 h 6764111"/>
              <a:gd name="connsiteX20" fmla="*/ 9808637 w 12092840"/>
              <a:gd name="connsiteY20" fmla="*/ 0 h 6764111"/>
              <a:gd name="connsiteX21" fmla="*/ 10359533 w 12092840"/>
              <a:gd name="connsiteY21" fmla="*/ 0 h 6764111"/>
              <a:gd name="connsiteX22" fmla="*/ 10668572 w 12092840"/>
              <a:gd name="connsiteY22" fmla="*/ 0 h 6764111"/>
              <a:gd name="connsiteX23" fmla="*/ 10977611 w 12092840"/>
              <a:gd name="connsiteY23" fmla="*/ 0 h 6764111"/>
              <a:gd name="connsiteX24" fmla="*/ 11286651 w 12092840"/>
              <a:gd name="connsiteY24" fmla="*/ 0 h 6764111"/>
              <a:gd name="connsiteX25" fmla="*/ 12092840 w 12092840"/>
              <a:gd name="connsiteY25" fmla="*/ 0 h 6764111"/>
              <a:gd name="connsiteX26" fmla="*/ 12092840 w 12092840"/>
              <a:gd name="connsiteY26" fmla="*/ 676411 h 6764111"/>
              <a:gd name="connsiteX27" fmla="*/ 12092840 w 12092840"/>
              <a:gd name="connsiteY27" fmla="*/ 1285181 h 6764111"/>
              <a:gd name="connsiteX28" fmla="*/ 12092840 w 12092840"/>
              <a:gd name="connsiteY28" fmla="*/ 1826310 h 6764111"/>
              <a:gd name="connsiteX29" fmla="*/ 12092840 w 12092840"/>
              <a:gd name="connsiteY29" fmla="*/ 2299798 h 6764111"/>
              <a:gd name="connsiteX30" fmla="*/ 12092840 w 12092840"/>
              <a:gd name="connsiteY30" fmla="*/ 2840927 h 6764111"/>
              <a:gd name="connsiteX31" fmla="*/ 12092840 w 12092840"/>
              <a:gd name="connsiteY31" fmla="*/ 3517338 h 6764111"/>
              <a:gd name="connsiteX32" fmla="*/ 12092840 w 12092840"/>
              <a:gd name="connsiteY32" fmla="*/ 4329031 h 6764111"/>
              <a:gd name="connsiteX33" fmla="*/ 12092840 w 12092840"/>
              <a:gd name="connsiteY33" fmla="*/ 5005442 h 6764111"/>
              <a:gd name="connsiteX34" fmla="*/ 12092840 w 12092840"/>
              <a:gd name="connsiteY34" fmla="*/ 5749494 h 6764111"/>
              <a:gd name="connsiteX35" fmla="*/ 12092840 w 12092840"/>
              <a:gd name="connsiteY35" fmla="*/ 6764111 h 6764111"/>
              <a:gd name="connsiteX36" fmla="*/ 11783801 w 12092840"/>
              <a:gd name="connsiteY36" fmla="*/ 6764111 h 6764111"/>
              <a:gd name="connsiteX37" fmla="*/ 11474762 w 12092840"/>
              <a:gd name="connsiteY37" fmla="*/ 6764111 h 6764111"/>
              <a:gd name="connsiteX38" fmla="*/ 10923865 w 12092840"/>
              <a:gd name="connsiteY38" fmla="*/ 6764111 h 6764111"/>
              <a:gd name="connsiteX39" fmla="*/ 10131113 w 12092840"/>
              <a:gd name="connsiteY39" fmla="*/ 6764111 h 6764111"/>
              <a:gd name="connsiteX40" fmla="*/ 9459288 w 12092840"/>
              <a:gd name="connsiteY40" fmla="*/ 6764111 h 6764111"/>
              <a:gd name="connsiteX41" fmla="*/ 9150249 w 12092840"/>
              <a:gd name="connsiteY41" fmla="*/ 6764111 h 6764111"/>
              <a:gd name="connsiteX42" fmla="*/ 8720281 w 12092840"/>
              <a:gd name="connsiteY42" fmla="*/ 6764111 h 6764111"/>
              <a:gd name="connsiteX43" fmla="*/ 7927528 w 12092840"/>
              <a:gd name="connsiteY43" fmla="*/ 6764111 h 6764111"/>
              <a:gd name="connsiteX44" fmla="*/ 7497561 w 12092840"/>
              <a:gd name="connsiteY44" fmla="*/ 6764111 h 6764111"/>
              <a:gd name="connsiteX45" fmla="*/ 6704808 w 12092840"/>
              <a:gd name="connsiteY45" fmla="*/ 6764111 h 6764111"/>
              <a:gd name="connsiteX46" fmla="*/ 6153912 w 12092840"/>
              <a:gd name="connsiteY46" fmla="*/ 6764111 h 6764111"/>
              <a:gd name="connsiteX47" fmla="*/ 5723944 w 12092840"/>
              <a:gd name="connsiteY47" fmla="*/ 6764111 h 6764111"/>
              <a:gd name="connsiteX48" fmla="*/ 5173048 w 12092840"/>
              <a:gd name="connsiteY48" fmla="*/ 6764111 h 6764111"/>
              <a:gd name="connsiteX49" fmla="*/ 4501224 w 12092840"/>
              <a:gd name="connsiteY49" fmla="*/ 6764111 h 6764111"/>
              <a:gd name="connsiteX50" fmla="*/ 3587543 w 12092840"/>
              <a:gd name="connsiteY50" fmla="*/ 6764111 h 6764111"/>
              <a:gd name="connsiteX51" fmla="*/ 3157575 w 12092840"/>
              <a:gd name="connsiteY51" fmla="*/ 6764111 h 6764111"/>
              <a:gd name="connsiteX52" fmla="*/ 2364822 w 12092840"/>
              <a:gd name="connsiteY52" fmla="*/ 6764111 h 6764111"/>
              <a:gd name="connsiteX53" fmla="*/ 1451141 w 12092840"/>
              <a:gd name="connsiteY53" fmla="*/ 6764111 h 6764111"/>
              <a:gd name="connsiteX54" fmla="*/ 900245 w 12092840"/>
              <a:gd name="connsiteY54" fmla="*/ 6764111 h 6764111"/>
              <a:gd name="connsiteX55" fmla="*/ 0 w 12092840"/>
              <a:gd name="connsiteY55" fmla="*/ 6764111 h 6764111"/>
              <a:gd name="connsiteX56" fmla="*/ 0 w 12092840"/>
              <a:gd name="connsiteY56" fmla="*/ 6222982 h 6764111"/>
              <a:gd name="connsiteX57" fmla="*/ 0 w 12092840"/>
              <a:gd name="connsiteY57" fmla="*/ 5411289 h 6764111"/>
              <a:gd name="connsiteX58" fmla="*/ 0 w 12092840"/>
              <a:gd name="connsiteY58" fmla="*/ 4667237 h 6764111"/>
              <a:gd name="connsiteX59" fmla="*/ 0 w 12092840"/>
              <a:gd name="connsiteY59" fmla="*/ 3923184 h 6764111"/>
              <a:gd name="connsiteX60" fmla="*/ 0 w 12092840"/>
              <a:gd name="connsiteY60" fmla="*/ 3111491 h 6764111"/>
              <a:gd name="connsiteX61" fmla="*/ 0 w 12092840"/>
              <a:gd name="connsiteY61" fmla="*/ 2502721 h 6764111"/>
              <a:gd name="connsiteX62" fmla="*/ 0 w 12092840"/>
              <a:gd name="connsiteY62" fmla="*/ 1758669 h 6764111"/>
              <a:gd name="connsiteX63" fmla="*/ 0 w 12092840"/>
              <a:gd name="connsiteY63" fmla="*/ 1082258 h 6764111"/>
              <a:gd name="connsiteX64" fmla="*/ 0 w 12092840"/>
              <a:gd name="connsiteY64" fmla="*/ 608770 h 6764111"/>
              <a:gd name="connsiteX65" fmla="*/ 0 w 12092840"/>
              <a:gd name="connsiteY65" fmla="*/ 0 h 6764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2092840" h="6764111" extrusionOk="0">
                <a:moveTo>
                  <a:pt x="0" y="0"/>
                </a:moveTo>
                <a:cubicBezTo>
                  <a:pt x="98240" y="7157"/>
                  <a:pt x="223898" y="13121"/>
                  <a:pt x="309039" y="0"/>
                </a:cubicBezTo>
                <a:cubicBezTo>
                  <a:pt x="394180" y="-13121"/>
                  <a:pt x="636879" y="-15751"/>
                  <a:pt x="739007" y="0"/>
                </a:cubicBezTo>
                <a:cubicBezTo>
                  <a:pt x="841135" y="15751"/>
                  <a:pt x="1110180" y="-2899"/>
                  <a:pt x="1289903" y="0"/>
                </a:cubicBezTo>
                <a:cubicBezTo>
                  <a:pt x="1469626" y="2899"/>
                  <a:pt x="1592716" y="-20574"/>
                  <a:pt x="1719871" y="0"/>
                </a:cubicBezTo>
                <a:cubicBezTo>
                  <a:pt x="1847026" y="20574"/>
                  <a:pt x="1977600" y="16038"/>
                  <a:pt x="2149838" y="0"/>
                </a:cubicBezTo>
                <a:cubicBezTo>
                  <a:pt x="2322076" y="-16038"/>
                  <a:pt x="2607758" y="11371"/>
                  <a:pt x="3063519" y="0"/>
                </a:cubicBezTo>
                <a:cubicBezTo>
                  <a:pt x="3519280" y="-11371"/>
                  <a:pt x="3437034" y="807"/>
                  <a:pt x="3614416" y="0"/>
                </a:cubicBezTo>
                <a:cubicBezTo>
                  <a:pt x="3791798" y="-807"/>
                  <a:pt x="3834832" y="-6870"/>
                  <a:pt x="4044383" y="0"/>
                </a:cubicBezTo>
                <a:cubicBezTo>
                  <a:pt x="4253934" y="6870"/>
                  <a:pt x="4262039" y="-14979"/>
                  <a:pt x="4353422" y="0"/>
                </a:cubicBezTo>
                <a:cubicBezTo>
                  <a:pt x="4444805" y="14979"/>
                  <a:pt x="4805751" y="-13590"/>
                  <a:pt x="5025247" y="0"/>
                </a:cubicBezTo>
                <a:cubicBezTo>
                  <a:pt x="5244744" y="13590"/>
                  <a:pt x="5300502" y="-7522"/>
                  <a:pt x="5455214" y="0"/>
                </a:cubicBezTo>
                <a:cubicBezTo>
                  <a:pt x="5609926" y="7522"/>
                  <a:pt x="5821281" y="19664"/>
                  <a:pt x="6006111" y="0"/>
                </a:cubicBezTo>
                <a:cubicBezTo>
                  <a:pt x="6190941" y="-19664"/>
                  <a:pt x="6206537" y="-2094"/>
                  <a:pt x="6315150" y="0"/>
                </a:cubicBezTo>
                <a:cubicBezTo>
                  <a:pt x="6423763" y="2094"/>
                  <a:pt x="6851071" y="15318"/>
                  <a:pt x="7228831" y="0"/>
                </a:cubicBezTo>
                <a:cubicBezTo>
                  <a:pt x="7606591" y="-15318"/>
                  <a:pt x="7472482" y="2756"/>
                  <a:pt x="7537870" y="0"/>
                </a:cubicBezTo>
                <a:cubicBezTo>
                  <a:pt x="7603258" y="-2756"/>
                  <a:pt x="7880271" y="-14390"/>
                  <a:pt x="7967838" y="0"/>
                </a:cubicBezTo>
                <a:cubicBezTo>
                  <a:pt x="8055405" y="14390"/>
                  <a:pt x="8143434" y="980"/>
                  <a:pt x="8276877" y="0"/>
                </a:cubicBezTo>
                <a:cubicBezTo>
                  <a:pt x="8410320" y="-980"/>
                  <a:pt x="8893524" y="-15717"/>
                  <a:pt x="9190558" y="0"/>
                </a:cubicBezTo>
                <a:cubicBezTo>
                  <a:pt x="9487592" y="15717"/>
                  <a:pt x="9418695" y="-7974"/>
                  <a:pt x="9499598" y="0"/>
                </a:cubicBezTo>
                <a:cubicBezTo>
                  <a:pt x="9580501" y="7974"/>
                  <a:pt x="9705056" y="-11897"/>
                  <a:pt x="9808637" y="0"/>
                </a:cubicBezTo>
                <a:cubicBezTo>
                  <a:pt x="9912218" y="11897"/>
                  <a:pt x="10196248" y="25609"/>
                  <a:pt x="10359533" y="0"/>
                </a:cubicBezTo>
                <a:cubicBezTo>
                  <a:pt x="10522818" y="-25609"/>
                  <a:pt x="10565407" y="7492"/>
                  <a:pt x="10668572" y="0"/>
                </a:cubicBezTo>
                <a:cubicBezTo>
                  <a:pt x="10771737" y="-7492"/>
                  <a:pt x="10881796" y="6174"/>
                  <a:pt x="10977611" y="0"/>
                </a:cubicBezTo>
                <a:cubicBezTo>
                  <a:pt x="11073426" y="-6174"/>
                  <a:pt x="11200583" y="7084"/>
                  <a:pt x="11286651" y="0"/>
                </a:cubicBezTo>
                <a:cubicBezTo>
                  <a:pt x="11372719" y="-7084"/>
                  <a:pt x="11778643" y="17386"/>
                  <a:pt x="12092840" y="0"/>
                </a:cubicBezTo>
                <a:cubicBezTo>
                  <a:pt x="12105488" y="179148"/>
                  <a:pt x="12086623" y="350079"/>
                  <a:pt x="12092840" y="676411"/>
                </a:cubicBezTo>
                <a:cubicBezTo>
                  <a:pt x="12099057" y="1002743"/>
                  <a:pt x="12109762" y="1075399"/>
                  <a:pt x="12092840" y="1285181"/>
                </a:cubicBezTo>
                <a:cubicBezTo>
                  <a:pt x="12075919" y="1494963"/>
                  <a:pt x="12082772" y="1590028"/>
                  <a:pt x="12092840" y="1826310"/>
                </a:cubicBezTo>
                <a:cubicBezTo>
                  <a:pt x="12102908" y="2062592"/>
                  <a:pt x="12075577" y="2163405"/>
                  <a:pt x="12092840" y="2299798"/>
                </a:cubicBezTo>
                <a:cubicBezTo>
                  <a:pt x="12110103" y="2436191"/>
                  <a:pt x="12115114" y="2706630"/>
                  <a:pt x="12092840" y="2840927"/>
                </a:cubicBezTo>
                <a:cubicBezTo>
                  <a:pt x="12070566" y="2975224"/>
                  <a:pt x="12118502" y="3340949"/>
                  <a:pt x="12092840" y="3517338"/>
                </a:cubicBezTo>
                <a:cubicBezTo>
                  <a:pt x="12067178" y="3693727"/>
                  <a:pt x="12110263" y="4046013"/>
                  <a:pt x="12092840" y="4329031"/>
                </a:cubicBezTo>
                <a:cubicBezTo>
                  <a:pt x="12075417" y="4612049"/>
                  <a:pt x="12119268" y="4746682"/>
                  <a:pt x="12092840" y="5005442"/>
                </a:cubicBezTo>
                <a:cubicBezTo>
                  <a:pt x="12066412" y="5264202"/>
                  <a:pt x="12092416" y="5496038"/>
                  <a:pt x="12092840" y="5749494"/>
                </a:cubicBezTo>
                <a:cubicBezTo>
                  <a:pt x="12093264" y="6002950"/>
                  <a:pt x="12093228" y="6333708"/>
                  <a:pt x="12092840" y="6764111"/>
                </a:cubicBezTo>
                <a:cubicBezTo>
                  <a:pt x="11986555" y="6773226"/>
                  <a:pt x="11851206" y="6764333"/>
                  <a:pt x="11783801" y="6764111"/>
                </a:cubicBezTo>
                <a:cubicBezTo>
                  <a:pt x="11716396" y="6763889"/>
                  <a:pt x="11555283" y="6763414"/>
                  <a:pt x="11474762" y="6764111"/>
                </a:cubicBezTo>
                <a:cubicBezTo>
                  <a:pt x="11394241" y="6764808"/>
                  <a:pt x="11195040" y="6744138"/>
                  <a:pt x="10923865" y="6764111"/>
                </a:cubicBezTo>
                <a:cubicBezTo>
                  <a:pt x="10652690" y="6784084"/>
                  <a:pt x="10425381" y="6802355"/>
                  <a:pt x="10131113" y="6764111"/>
                </a:cubicBezTo>
                <a:cubicBezTo>
                  <a:pt x="9836845" y="6725867"/>
                  <a:pt x="9680032" y="6735105"/>
                  <a:pt x="9459288" y="6764111"/>
                </a:cubicBezTo>
                <a:cubicBezTo>
                  <a:pt x="9238545" y="6793117"/>
                  <a:pt x="9300635" y="6768776"/>
                  <a:pt x="9150249" y="6764111"/>
                </a:cubicBezTo>
                <a:cubicBezTo>
                  <a:pt x="8999863" y="6759446"/>
                  <a:pt x="8932424" y="6743315"/>
                  <a:pt x="8720281" y="6764111"/>
                </a:cubicBezTo>
                <a:cubicBezTo>
                  <a:pt x="8508138" y="6784907"/>
                  <a:pt x="8247073" y="6734622"/>
                  <a:pt x="7927528" y="6764111"/>
                </a:cubicBezTo>
                <a:cubicBezTo>
                  <a:pt x="7607983" y="6793600"/>
                  <a:pt x="7695595" y="6765490"/>
                  <a:pt x="7497561" y="6764111"/>
                </a:cubicBezTo>
                <a:cubicBezTo>
                  <a:pt x="7299527" y="6762732"/>
                  <a:pt x="7006520" y="6767371"/>
                  <a:pt x="6704808" y="6764111"/>
                </a:cubicBezTo>
                <a:cubicBezTo>
                  <a:pt x="6403096" y="6760851"/>
                  <a:pt x="6366899" y="6771424"/>
                  <a:pt x="6153912" y="6764111"/>
                </a:cubicBezTo>
                <a:cubicBezTo>
                  <a:pt x="5940925" y="6756798"/>
                  <a:pt x="5819207" y="6755596"/>
                  <a:pt x="5723944" y="6764111"/>
                </a:cubicBezTo>
                <a:cubicBezTo>
                  <a:pt x="5628681" y="6772626"/>
                  <a:pt x="5362092" y="6777836"/>
                  <a:pt x="5173048" y="6764111"/>
                </a:cubicBezTo>
                <a:cubicBezTo>
                  <a:pt x="4984004" y="6750386"/>
                  <a:pt x="4652970" y="6768389"/>
                  <a:pt x="4501224" y="6764111"/>
                </a:cubicBezTo>
                <a:cubicBezTo>
                  <a:pt x="4349478" y="6759833"/>
                  <a:pt x="3824494" y="6760359"/>
                  <a:pt x="3587543" y="6764111"/>
                </a:cubicBezTo>
                <a:cubicBezTo>
                  <a:pt x="3350592" y="6767863"/>
                  <a:pt x="3327489" y="6752404"/>
                  <a:pt x="3157575" y="6764111"/>
                </a:cubicBezTo>
                <a:cubicBezTo>
                  <a:pt x="2987661" y="6775818"/>
                  <a:pt x="2735624" y="6762458"/>
                  <a:pt x="2364822" y="6764111"/>
                </a:cubicBezTo>
                <a:cubicBezTo>
                  <a:pt x="1994020" y="6765764"/>
                  <a:pt x="1835141" y="6779627"/>
                  <a:pt x="1451141" y="6764111"/>
                </a:cubicBezTo>
                <a:cubicBezTo>
                  <a:pt x="1067141" y="6748595"/>
                  <a:pt x="1151537" y="6753058"/>
                  <a:pt x="900245" y="6764111"/>
                </a:cubicBezTo>
                <a:cubicBezTo>
                  <a:pt x="648953" y="6775164"/>
                  <a:pt x="230176" y="6802028"/>
                  <a:pt x="0" y="6764111"/>
                </a:cubicBezTo>
                <a:cubicBezTo>
                  <a:pt x="-10056" y="6591601"/>
                  <a:pt x="26598" y="6492396"/>
                  <a:pt x="0" y="6222982"/>
                </a:cubicBezTo>
                <a:cubicBezTo>
                  <a:pt x="-26598" y="5953568"/>
                  <a:pt x="-20038" y="5605635"/>
                  <a:pt x="0" y="5411289"/>
                </a:cubicBezTo>
                <a:cubicBezTo>
                  <a:pt x="20038" y="5216943"/>
                  <a:pt x="-8156" y="5003105"/>
                  <a:pt x="0" y="4667237"/>
                </a:cubicBezTo>
                <a:cubicBezTo>
                  <a:pt x="8156" y="4331369"/>
                  <a:pt x="-33222" y="4166181"/>
                  <a:pt x="0" y="3923184"/>
                </a:cubicBezTo>
                <a:cubicBezTo>
                  <a:pt x="33222" y="3680187"/>
                  <a:pt x="-36218" y="3351577"/>
                  <a:pt x="0" y="3111491"/>
                </a:cubicBezTo>
                <a:cubicBezTo>
                  <a:pt x="36218" y="2871405"/>
                  <a:pt x="21815" y="2742029"/>
                  <a:pt x="0" y="2502721"/>
                </a:cubicBezTo>
                <a:cubicBezTo>
                  <a:pt x="-21815" y="2263413"/>
                  <a:pt x="24938" y="1941461"/>
                  <a:pt x="0" y="1758669"/>
                </a:cubicBezTo>
                <a:cubicBezTo>
                  <a:pt x="-24938" y="1575877"/>
                  <a:pt x="-23313" y="1261119"/>
                  <a:pt x="0" y="1082258"/>
                </a:cubicBezTo>
                <a:cubicBezTo>
                  <a:pt x="23313" y="903397"/>
                  <a:pt x="1265" y="836818"/>
                  <a:pt x="0" y="608770"/>
                </a:cubicBezTo>
                <a:cubicBezTo>
                  <a:pt x="-1265" y="380722"/>
                  <a:pt x="-5672" y="294275"/>
                  <a:pt x="0" y="0"/>
                </a:cubicBezTo>
                <a:close/>
              </a:path>
            </a:pathLst>
          </a:custGeom>
          <a:noFill/>
          <a:ln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sd="1501846826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30" name="رسم 29" descr="دوائر مزخرفه">
            <a:extLst>
              <a:ext uri="{FF2B5EF4-FFF2-40B4-BE49-F238E27FC236}">
                <a16:creationId xmlns:a16="http://schemas.microsoft.com/office/drawing/2014/main" id="{71966ED3-284C-6E72-FAED-6777225CB49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20366" t="20806" r="18816" b="23207"/>
          <a:stretch/>
        </p:blipFill>
        <p:spPr>
          <a:xfrm>
            <a:off x="91502" y="5956195"/>
            <a:ext cx="382345" cy="351980"/>
          </a:xfrm>
          <a:prstGeom prst="rect">
            <a:avLst/>
          </a:prstGeom>
        </p:spPr>
      </p:pic>
      <p:sp>
        <p:nvSpPr>
          <p:cNvPr id="6" name="مستطيل 5">
            <a:extLst>
              <a:ext uri="{FF2B5EF4-FFF2-40B4-BE49-F238E27FC236}">
                <a16:creationId xmlns:a16="http://schemas.microsoft.com/office/drawing/2014/main" id="{D47D378F-90E2-9B79-3DB8-520C924CF84A}"/>
              </a:ext>
            </a:extLst>
          </p:cNvPr>
          <p:cNvSpPr/>
          <p:nvPr/>
        </p:nvSpPr>
        <p:spPr>
          <a:xfrm>
            <a:off x="7021054" y="500490"/>
            <a:ext cx="1995486" cy="605179"/>
          </a:xfrm>
          <a:custGeom>
            <a:avLst/>
            <a:gdLst>
              <a:gd name="connsiteX0" fmla="*/ 0 w 1995486"/>
              <a:gd name="connsiteY0" fmla="*/ 0 h 605179"/>
              <a:gd name="connsiteX1" fmla="*/ 1995486 w 1995486"/>
              <a:gd name="connsiteY1" fmla="*/ 0 h 605179"/>
              <a:gd name="connsiteX2" fmla="*/ 1995486 w 1995486"/>
              <a:gd name="connsiteY2" fmla="*/ 605179 h 605179"/>
              <a:gd name="connsiteX3" fmla="*/ 0 w 1995486"/>
              <a:gd name="connsiteY3" fmla="*/ 605179 h 605179"/>
              <a:gd name="connsiteX4" fmla="*/ 0 w 1995486"/>
              <a:gd name="connsiteY4" fmla="*/ 0 h 6051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95486" h="605179" fill="none" extrusionOk="0">
                <a:moveTo>
                  <a:pt x="0" y="0"/>
                </a:moveTo>
                <a:cubicBezTo>
                  <a:pt x="511376" y="-82935"/>
                  <a:pt x="1567642" y="-28461"/>
                  <a:pt x="1995486" y="0"/>
                </a:cubicBezTo>
                <a:cubicBezTo>
                  <a:pt x="2033588" y="239112"/>
                  <a:pt x="1964141" y="459862"/>
                  <a:pt x="1995486" y="605179"/>
                </a:cubicBezTo>
                <a:cubicBezTo>
                  <a:pt x="1003695" y="702598"/>
                  <a:pt x="689743" y="729719"/>
                  <a:pt x="0" y="605179"/>
                </a:cubicBezTo>
                <a:cubicBezTo>
                  <a:pt x="24486" y="309413"/>
                  <a:pt x="-20316" y="72038"/>
                  <a:pt x="0" y="0"/>
                </a:cubicBezTo>
                <a:close/>
              </a:path>
              <a:path w="1995486" h="605179" stroke="0" extrusionOk="0">
                <a:moveTo>
                  <a:pt x="0" y="0"/>
                </a:moveTo>
                <a:cubicBezTo>
                  <a:pt x="388340" y="-86201"/>
                  <a:pt x="1658414" y="33410"/>
                  <a:pt x="1995486" y="0"/>
                </a:cubicBezTo>
                <a:cubicBezTo>
                  <a:pt x="1995911" y="88519"/>
                  <a:pt x="1951173" y="471820"/>
                  <a:pt x="1995486" y="605179"/>
                </a:cubicBezTo>
                <a:cubicBezTo>
                  <a:pt x="1051697" y="497527"/>
                  <a:pt x="303607" y="453753"/>
                  <a:pt x="0" y="605179"/>
                </a:cubicBezTo>
                <a:cubicBezTo>
                  <a:pt x="-43518" y="520121"/>
                  <a:pt x="-11980" y="268790"/>
                  <a:pt x="0" y="0"/>
                </a:cubicBezTo>
                <a:close/>
              </a:path>
            </a:pathLst>
          </a:custGeom>
          <a:solidFill>
            <a:srgbClr val="FFC000"/>
          </a:solidFill>
          <a:ln w="19050"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625994044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تدرب وحل المسائل</a:t>
            </a:r>
          </a:p>
        </p:txBody>
      </p:sp>
      <p:pic>
        <p:nvPicPr>
          <p:cNvPr id="8" name="Picture 35" descr="Picture 35">
            <a:extLst>
              <a:ext uri="{FF2B5EF4-FFF2-40B4-BE49-F238E27FC236}">
                <a16:creationId xmlns:a16="http://schemas.microsoft.com/office/drawing/2014/main" id="{3ECA3019-36CB-4515-66C6-011D11FEAFF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rcRect l="25258" t="18968" r="24181" b="29679"/>
          <a:stretch/>
        </p:blipFill>
        <p:spPr>
          <a:xfrm>
            <a:off x="51084" y="86494"/>
            <a:ext cx="1033906" cy="1054450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4AB47FD8-4682-1756-5655-0CD1B43D937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8075" y="5800551"/>
            <a:ext cx="1218233" cy="970956"/>
          </a:xfrm>
          <a:prstGeom prst="rect">
            <a:avLst/>
          </a:prstGeom>
        </p:spPr>
      </p:pic>
      <p:pic>
        <p:nvPicPr>
          <p:cNvPr id="10" name="رسم 9" descr="شكل ركن عضوي">
            <a:extLst>
              <a:ext uri="{FF2B5EF4-FFF2-40B4-BE49-F238E27FC236}">
                <a16:creationId xmlns:a16="http://schemas.microsoft.com/office/drawing/2014/main" id="{1F3E94CF-76A6-3E94-0F96-CD04C9285E18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 b="36863"/>
          <a:stretch/>
        </p:blipFill>
        <p:spPr>
          <a:xfrm rot="16200000">
            <a:off x="435226" y="5185317"/>
            <a:ext cx="1246317" cy="2061880"/>
          </a:xfrm>
          <a:prstGeom prst="rect">
            <a:avLst/>
          </a:prstGeom>
        </p:spPr>
      </p:pic>
      <p:pic>
        <p:nvPicPr>
          <p:cNvPr id="11" name="رسم 10" descr="دوائر مزخرفه">
            <a:extLst>
              <a:ext uri="{FF2B5EF4-FFF2-40B4-BE49-F238E27FC236}">
                <a16:creationId xmlns:a16="http://schemas.microsoft.com/office/drawing/2014/main" id="{7DB09768-A501-C241-AA97-BC834707355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20366" t="20806" r="18816" b="23207"/>
          <a:stretch/>
        </p:blipFill>
        <p:spPr>
          <a:xfrm>
            <a:off x="803910" y="6449297"/>
            <a:ext cx="382345" cy="351980"/>
          </a:xfrm>
          <a:prstGeom prst="rect">
            <a:avLst/>
          </a:prstGeom>
        </p:spPr>
      </p:pic>
      <p:pic>
        <p:nvPicPr>
          <p:cNvPr id="12" name="رسم 11" descr="دوائر مزخرفه">
            <a:extLst>
              <a:ext uri="{FF2B5EF4-FFF2-40B4-BE49-F238E27FC236}">
                <a16:creationId xmlns:a16="http://schemas.microsoft.com/office/drawing/2014/main" id="{2371DB58-5316-0C57-4552-850079B375F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20366" t="20806" r="18816" b="23207"/>
          <a:stretch/>
        </p:blipFill>
        <p:spPr>
          <a:xfrm>
            <a:off x="185692" y="6419526"/>
            <a:ext cx="382345" cy="351980"/>
          </a:xfrm>
          <a:prstGeom prst="rect">
            <a:avLst/>
          </a:prstGeom>
        </p:spPr>
      </p:pic>
      <p:pic>
        <p:nvPicPr>
          <p:cNvPr id="14" name="رسم 13" descr="دوائر مزخرفه">
            <a:extLst>
              <a:ext uri="{FF2B5EF4-FFF2-40B4-BE49-F238E27FC236}">
                <a16:creationId xmlns:a16="http://schemas.microsoft.com/office/drawing/2014/main" id="{FB8ABF53-0513-8116-5ED8-11C87329C65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20366" t="20806" r="18816" b="23207"/>
          <a:stretch/>
        </p:blipFill>
        <p:spPr>
          <a:xfrm>
            <a:off x="185692" y="5955844"/>
            <a:ext cx="382345" cy="351980"/>
          </a:xfrm>
          <a:prstGeom prst="rect">
            <a:avLst/>
          </a:prstGeom>
        </p:spPr>
      </p:pic>
      <p:sp>
        <p:nvSpPr>
          <p:cNvPr id="15" name="مستطيل 14">
            <a:extLst>
              <a:ext uri="{FF2B5EF4-FFF2-40B4-BE49-F238E27FC236}">
                <a16:creationId xmlns:a16="http://schemas.microsoft.com/office/drawing/2014/main" id="{3E4BFD8A-6087-C519-5C51-15E77E18A5CF}"/>
              </a:ext>
            </a:extLst>
          </p:cNvPr>
          <p:cNvSpPr/>
          <p:nvPr/>
        </p:nvSpPr>
        <p:spPr>
          <a:xfrm>
            <a:off x="335848" y="1203446"/>
            <a:ext cx="3391469" cy="242930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57" name="مجموعة 56">
            <a:extLst>
              <a:ext uri="{FF2B5EF4-FFF2-40B4-BE49-F238E27FC236}">
                <a16:creationId xmlns:a16="http://schemas.microsoft.com/office/drawing/2014/main" id="{9E025153-68CB-605D-807E-98F6E4509965}"/>
              </a:ext>
            </a:extLst>
          </p:cNvPr>
          <p:cNvGrpSpPr/>
          <p:nvPr/>
        </p:nvGrpSpPr>
        <p:grpSpPr>
          <a:xfrm>
            <a:off x="640854" y="4560600"/>
            <a:ext cx="2006629" cy="1690684"/>
            <a:chOff x="5457538" y="1064801"/>
            <a:chExt cx="6457537" cy="4888705"/>
          </a:xfrm>
        </p:grpSpPr>
        <p:pic>
          <p:nvPicPr>
            <p:cNvPr id="58" name="رسم 57" descr="شكل عضوي بحافه مسطحه">
              <a:extLst>
                <a:ext uri="{FF2B5EF4-FFF2-40B4-BE49-F238E27FC236}">
                  <a16:creationId xmlns:a16="http://schemas.microsoft.com/office/drawing/2014/main" id="{792734FC-F19C-AFC7-8C04-A4351ADD9C3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 b="67437"/>
            <a:stretch/>
          </p:blipFill>
          <p:spPr>
            <a:xfrm>
              <a:off x="5457538" y="3462257"/>
              <a:ext cx="6421678" cy="2491249"/>
            </a:xfrm>
            <a:prstGeom prst="rect">
              <a:avLst/>
            </a:prstGeom>
          </p:spPr>
        </p:pic>
        <p:pic>
          <p:nvPicPr>
            <p:cNvPr id="59" name="رسم 58" descr="شكل عضوي بحافه مسطحه">
              <a:extLst>
                <a:ext uri="{FF2B5EF4-FFF2-40B4-BE49-F238E27FC236}">
                  <a16:creationId xmlns:a16="http://schemas.microsoft.com/office/drawing/2014/main" id="{3FFD50F0-8106-3D38-5199-2576170F894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 b="67437"/>
            <a:stretch/>
          </p:blipFill>
          <p:spPr>
            <a:xfrm rot="10800000">
              <a:off x="5493395" y="1064801"/>
              <a:ext cx="6421680" cy="2445325"/>
            </a:xfrm>
            <a:prstGeom prst="rect">
              <a:avLst/>
            </a:prstGeom>
          </p:spPr>
        </p:pic>
        <p:pic>
          <p:nvPicPr>
            <p:cNvPr id="60" name="رسم 59" descr="دوائر مزخرفه">
              <a:extLst>
                <a:ext uri="{FF2B5EF4-FFF2-40B4-BE49-F238E27FC236}">
                  <a16:creationId xmlns:a16="http://schemas.microsoft.com/office/drawing/2014/main" id="{6A919185-3122-5ECC-B08C-A1A80C923EB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 l="20366" t="20806" r="18816" b="23207"/>
            <a:stretch/>
          </p:blipFill>
          <p:spPr>
            <a:xfrm>
              <a:off x="10626448" y="3211600"/>
              <a:ext cx="603832" cy="555878"/>
            </a:xfrm>
            <a:prstGeom prst="rect">
              <a:avLst/>
            </a:prstGeom>
          </p:spPr>
        </p:pic>
        <p:pic>
          <p:nvPicPr>
            <p:cNvPr id="61" name="رسم 60" descr="دوائر مزخرفه">
              <a:extLst>
                <a:ext uri="{FF2B5EF4-FFF2-40B4-BE49-F238E27FC236}">
                  <a16:creationId xmlns:a16="http://schemas.microsoft.com/office/drawing/2014/main" id="{B6302EEF-45DE-C8C7-9869-E1333E967E6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 l="20366" t="20806" r="18816" b="23207"/>
            <a:stretch/>
          </p:blipFill>
          <p:spPr>
            <a:xfrm>
              <a:off x="6275999" y="3147152"/>
              <a:ext cx="603832" cy="555878"/>
            </a:xfrm>
            <a:prstGeom prst="rect">
              <a:avLst/>
            </a:prstGeom>
          </p:spPr>
        </p:pic>
      </p:grpSp>
      <p:sp>
        <p:nvSpPr>
          <p:cNvPr id="62" name="مستطيل 61">
            <a:extLst>
              <a:ext uri="{FF2B5EF4-FFF2-40B4-BE49-F238E27FC236}">
                <a16:creationId xmlns:a16="http://schemas.microsoft.com/office/drawing/2014/main" id="{EE5FCC57-A9AA-AA26-9166-246914B5AE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3054" y="4955642"/>
            <a:ext cx="2113369" cy="830997"/>
          </a:xfrm>
          <a:custGeom>
            <a:avLst/>
            <a:gdLst>
              <a:gd name="connsiteX0" fmla="*/ 0 w 2113369"/>
              <a:gd name="connsiteY0" fmla="*/ 0 h 830997"/>
              <a:gd name="connsiteX1" fmla="*/ 2113369 w 2113369"/>
              <a:gd name="connsiteY1" fmla="*/ 0 h 830997"/>
              <a:gd name="connsiteX2" fmla="*/ 2113369 w 2113369"/>
              <a:gd name="connsiteY2" fmla="*/ 830997 h 830997"/>
              <a:gd name="connsiteX3" fmla="*/ 0 w 2113369"/>
              <a:gd name="connsiteY3" fmla="*/ 830997 h 830997"/>
              <a:gd name="connsiteX4" fmla="*/ 0 w 2113369"/>
              <a:gd name="connsiteY4" fmla="*/ 0 h 830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13369" h="830997" extrusionOk="0">
                <a:moveTo>
                  <a:pt x="0" y="0"/>
                </a:moveTo>
                <a:cubicBezTo>
                  <a:pt x="392250" y="-96516"/>
                  <a:pt x="1830133" y="-151670"/>
                  <a:pt x="2113369" y="0"/>
                </a:cubicBezTo>
                <a:cubicBezTo>
                  <a:pt x="2165518" y="132141"/>
                  <a:pt x="2168214" y="516443"/>
                  <a:pt x="2113369" y="830997"/>
                </a:cubicBezTo>
                <a:cubicBezTo>
                  <a:pt x="1322078" y="777394"/>
                  <a:pt x="264054" y="670994"/>
                  <a:pt x="0" y="830997"/>
                </a:cubicBezTo>
                <a:cubicBezTo>
                  <a:pt x="-19424" y="675133"/>
                  <a:pt x="-1007" y="124918"/>
                  <a:pt x="0" y="0"/>
                </a:cubicBezTo>
                <a:close/>
              </a:path>
            </a:pathLst>
          </a:custGeom>
          <a:noFill/>
          <a:ln w="28575">
            <a:noFill/>
            <a:miter lim="800000"/>
            <a:headEnd/>
            <a:tailEnd/>
            <a:extLst>
              <a:ext uri="{C807C97D-BFC1-408E-A445-0C87EB9F89A2}">
                <ask:lineSketchStyleProps xmlns:ask="http://schemas.microsoft.com/office/drawing/2018/sketchyshapes" sd="332145227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altLang="ar-SA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ACS  Fayrouz Bold"/>
                <a:cs typeface="ACS  Fayrouz Bold"/>
              </a:rPr>
              <a:t>التعلم</a:t>
            </a:r>
          </a:p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ar-SA" altLang="ar-SA" sz="2400" b="1" dirty="0">
                <a:solidFill>
                  <a:prstClr val="black">
                    <a:lumMod val="95000"/>
                    <a:lumOff val="5000"/>
                  </a:prstClr>
                </a:solidFill>
                <a:ea typeface="ACS  Fayrouz Bold"/>
                <a:cs typeface="ACS  Fayrouz Bold"/>
              </a:rPr>
              <a:t>الفردي</a:t>
            </a:r>
            <a:endParaRPr kumimoji="0" lang="ar-SA" altLang="ar-SA" sz="2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ACS  Fayrouz Bold"/>
              <a:cs typeface="ACS  Fayrouz Bold"/>
            </a:endParaRPr>
          </a:p>
        </p:txBody>
      </p:sp>
      <p:sp>
        <p:nvSpPr>
          <p:cNvPr id="3" name="مستطيل 2">
            <a:extLst>
              <a:ext uri="{FF2B5EF4-FFF2-40B4-BE49-F238E27FC236}">
                <a16:creationId xmlns:a16="http://schemas.microsoft.com/office/drawing/2014/main" id="{A0D89979-A29D-00CD-971E-60CAF07CB452}"/>
              </a:ext>
            </a:extLst>
          </p:cNvPr>
          <p:cNvSpPr/>
          <p:nvPr/>
        </p:nvSpPr>
        <p:spPr>
          <a:xfrm>
            <a:off x="3295774" y="1357110"/>
            <a:ext cx="2024115" cy="947969"/>
          </a:xfrm>
          <a:custGeom>
            <a:avLst/>
            <a:gdLst>
              <a:gd name="connsiteX0" fmla="*/ 0 w 2024115"/>
              <a:gd name="connsiteY0" fmla="*/ 0 h 947969"/>
              <a:gd name="connsiteX1" fmla="*/ 2024115 w 2024115"/>
              <a:gd name="connsiteY1" fmla="*/ 0 h 947969"/>
              <a:gd name="connsiteX2" fmla="*/ 2024115 w 2024115"/>
              <a:gd name="connsiteY2" fmla="*/ 947969 h 947969"/>
              <a:gd name="connsiteX3" fmla="*/ 0 w 2024115"/>
              <a:gd name="connsiteY3" fmla="*/ 947969 h 947969"/>
              <a:gd name="connsiteX4" fmla="*/ 0 w 2024115"/>
              <a:gd name="connsiteY4" fmla="*/ 0 h 9479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24115" h="947969" fill="none" extrusionOk="0">
                <a:moveTo>
                  <a:pt x="0" y="0"/>
                </a:moveTo>
                <a:cubicBezTo>
                  <a:pt x="952022" y="-146004"/>
                  <a:pt x="1677738" y="36175"/>
                  <a:pt x="2024115" y="0"/>
                </a:cubicBezTo>
                <a:cubicBezTo>
                  <a:pt x="1974952" y="112857"/>
                  <a:pt x="2016642" y="674245"/>
                  <a:pt x="2024115" y="947969"/>
                </a:cubicBezTo>
                <a:cubicBezTo>
                  <a:pt x="1778339" y="983793"/>
                  <a:pt x="428050" y="892552"/>
                  <a:pt x="0" y="947969"/>
                </a:cubicBezTo>
                <a:cubicBezTo>
                  <a:pt x="73659" y="795697"/>
                  <a:pt x="73493" y="283121"/>
                  <a:pt x="0" y="0"/>
                </a:cubicBezTo>
                <a:close/>
              </a:path>
              <a:path w="2024115" h="947969" stroke="0" extrusionOk="0">
                <a:moveTo>
                  <a:pt x="0" y="0"/>
                </a:moveTo>
                <a:cubicBezTo>
                  <a:pt x="476439" y="-85058"/>
                  <a:pt x="1697011" y="69557"/>
                  <a:pt x="2024115" y="0"/>
                </a:cubicBezTo>
                <a:cubicBezTo>
                  <a:pt x="2073748" y="369518"/>
                  <a:pt x="1950807" y="835500"/>
                  <a:pt x="2024115" y="947969"/>
                </a:cubicBezTo>
                <a:cubicBezTo>
                  <a:pt x="1095444" y="902831"/>
                  <a:pt x="823242" y="1013990"/>
                  <a:pt x="0" y="947969"/>
                </a:cubicBezTo>
                <a:cubicBezTo>
                  <a:pt x="75725" y="847543"/>
                  <a:pt x="82251" y="402394"/>
                  <a:pt x="0" y="0"/>
                </a:cubicBezTo>
                <a:close/>
              </a:path>
            </a:pathLst>
          </a:custGeom>
          <a:solidFill>
            <a:srgbClr val="4472C4">
              <a:lumMod val="20000"/>
              <a:lumOff val="80000"/>
            </a:srgbClr>
          </a:solidFill>
          <a:ln w="12700" cap="flat" cmpd="sng" algn="ctr">
            <a:solidFill>
              <a:schemeClr val="bg1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1048302887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/>
        </p:spPr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سؤال الألماسي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عشر نقاط</a:t>
            </a:r>
          </a:p>
        </p:txBody>
      </p:sp>
      <p:pic>
        <p:nvPicPr>
          <p:cNvPr id="4" name="Picture 30">
            <a:extLst>
              <a:ext uri="{FF2B5EF4-FFF2-40B4-BE49-F238E27FC236}">
                <a16:creationId xmlns:a16="http://schemas.microsoft.com/office/drawing/2014/main" id="{6F6E1B65-379D-2538-BD39-623BAF703F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462" y="903667"/>
            <a:ext cx="2306772" cy="2353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0F5456D3-8AD7-63F5-1AFD-6344C7247AB3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251769" y="2921967"/>
            <a:ext cx="4368822" cy="769292"/>
          </a:xfrm>
          <a:prstGeom prst="rect">
            <a:avLst/>
          </a:prstGeom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019BA008-0081-BBB6-6A39-06DEF1CBCA08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947113" y="3981260"/>
            <a:ext cx="3262352" cy="849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32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0"/>
                            </p:stCondLst>
                            <p:childTnLst>
                              <p:par>
                                <p:cTn id="3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2" grpId="0"/>
      <p:bldP spid="3" grpId="0" uiExpand="1" build="p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رسم 6" descr="شبكه بدوائر صغيره">
            <a:extLst>
              <a:ext uri="{FF2B5EF4-FFF2-40B4-BE49-F238E27FC236}">
                <a16:creationId xmlns:a16="http://schemas.microsoft.com/office/drawing/2014/main" id="{E5D65CC9-4483-E6DB-0B84-154C50E2E14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1765" b="16684"/>
          <a:stretch/>
        </p:blipFill>
        <p:spPr>
          <a:xfrm>
            <a:off x="10989085" y="-511371"/>
            <a:ext cx="1537598" cy="1961030"/>
          </a:xfrm>
          <a:prstGeom prst="rect">
            <a:avLst/>
          </a:prstGeom>
        </p:spPr>
      </p:pic>
      <p:sp>
        <p:nvSpPr>
          <p:cNvPr id="27" name="مستطيل 26">
            <a:extLst>
              <a:ext uri="{FF2B5EF4-FFF2-40B4-BE49-F238E27FC236}">
                <a16:creationId xmlns:a16="http://schemas.microsoft.com/office/drawing/2014/main" id="{5C6848AD-E49F-6267-EC57-CBB7500D2FB3}"/>
              </a:ext>
            </a:extLst>
          </p:cNvPr>
          <p:cNvSpPr/>
          <p:nvPr/>
        </p:nvSpPr>
        <p:spPr>
          <a:xfrm>
            <a:off x="27442" y="56722"/>
            <a:ext cx="12092840" cy="6764111"/>
          </a:xfrm>
          <a:custGeom>
            <a:avLst/>
            <a:gdLst>
              <a:gd name="connsiteX0" fmla="*/ 0 w 12092840"/>
              <a:gd name="connsiteY0" fmla="*/ 0 h 6764111"/>
              <a:gd name="connsiteX1" fmla="*/ 309039 w 12092840"/>
              <a:gd name="connsiteY1" fmla="*/ 0 h 6764111"/>
              <a:gd name="connsiteX2" fmla="*/ 739007 w 12092840"/>
              <a:gd name="connsiteY2" fmla="*/ 0 h 6764111"/>
              <a:gd name="connsiteX3" fmla="*/ 1289903 w 12092840"/>
              <a:gd name="connsiteY3" fmla="*/ 0 h 6764111"/>
              <a:gd name="connsiteX4" fmla="*/ 1719871 w 12092840"/>
              <a:gd name="connsiteY4" fmla="*/ 0 h 6764111"/>
              <a:gd name="connsiteX5" fmla="*/ 2149838 w 12092840"/>
              <a:gd name="connsiteY5" fmla="*/ 0 h 6764111"/>
              <a:gd name="connsiteX6" fmla="*/ 3063519 w 12092840"/>
              <a:gd name="connsiteY6" fmla="*/ 0 h 6764111"/>
              <a:gd name="connsiteX7" fmla="*/ 3614416 w 12092840"/>
              <a:gd name="connsiteY7" fmla="*/ 0 h 6764111"/>
              <a:gd name="connsiteX8" fmla="*/ 4044383 w 12092840"/>
              <a:gd name="connsiteY8" fmla="*/ 0 h 6764111"/>
              <a:gd name="connsiteX9" fmla="*/ 4353422 w 12092840"/>
              <a:gd name="connsiteY9" fmla="*/ 0 h 6764111"/>
              <a:gd name="connsiteX10" fmla="*/ 5025247 w 12092840"/>
              <a:gd name="connsiteY10" fmla="*/ 0 h 6764111"/>
              <a:gd name="connsiteX11" fmla="*/ 5455214 w 12092840"/>
              <a:gd name="connsiteY11" fmla="*/ 0 h 6764111"/>
              <a:gd name="connsiteX12" fmla="*/ 6006111 w 12092840"/>
              <a:gd name="connsiteY12" fmla="*/ 0 h 6764111"/>
              <a:gd name="connsiteX13" fmla="*/ 6315150 w 12092840"/>
              <a:gd name="connsiteY13" fmla="*/ 0 h 6764111"/>
              <a:gd name="connsiteX14" fmla="*/ 7228831 w 12092840"/>
              <a:gd name="connsiteY14" fmla="*/ 0 h 6764111"/>
              <a:gd name="connsiteX15" fmla="*/ 7537870 w 12092840"/>
              <a:gd name="connsiteY15" fmla="*/ 0 h 6764111"/>
              <a:gd name="connsiteX16" fmla="*/ 7967838 w 12092840"/>
              <a:gd name="connsiteY16" fmla="*/ 0 h 6764111"/>
              <a:gd name="connsiteX17" fmla="*/ 8276877 w 12092840"/>
              <a:gd name="connsiteY17" fmla="*/ 0 h 6764111"/>
              <a:gd name="connsiteX18" fmla="*/ 9190558 w 12092840"/>
              <a:gd name="connsiteY18" fmla="*/ 0 h 6764111"/>
              <a:gd name="connsiteX19" fmla="*/ 9499598 w 12092840"/>
              <a:gd name="connsiteY19" fmla="*/ 0 h 6764111"/>
              <a:gd name="connsiteX20" fmla="*/ 9808637 w 12092840"/>
              <a:gd name="connsiteY20" fmla="*/ 0 h 6764111"/>
              <a:gd name="connsiteX21" fmla="*/ 10359533 w 12092840"/>
              <a:gd name="connsiteY21" fmla="*/ 0 h 6764111"/>
              <a:gd name="connsiteX22" fmla="*/ 10668572 w 12092840"/>
              <a:gd name="connsiteY22" fmla="*/ 0 h 6764111"/>
              <a:gd name="connsiteX23" fmla="*/ 10977611 w 12092840"/>
              <a:gd name="connsiteY23" fmla="*/ 0 h 6764111"/>
              <a:gd name="connsiteX24" fmla="*/ 11286651 w 12092840"/>
              <a:gd name="connsiteY24" fmla="*/ 0 h 6764111"/>
              <a:gd name="connsiteX25" fmla="*/ 12092840 w 12092840"/>
              <a:gd name="connsiteY25" fmla="*/ 0 h 6764111"/>
              <a:gd name="connsiteX26" fmla="*/ 12092840 w 12092840"/>
              <a:gd name="connsiteY26" fmla="*/ 676411 h 6764111"/>
              <a:gd name="connsiteX27" fmla="*/ 12092840 w 12092840"/>
              <a:gd name="connsiteY27" fmla="*/ 1285181 h 6764111"/>
              <a:gd name="connsiteX28" fmla="*/ 12092840 w 12092840"/>
              <a:gd name="connsiteY28" fmla="*/ 1826310 h 6764111"/>
              <a:gd name="connsiteX29" fmla="*/ 12092840 w 12092840"/>
              <a:gd name="connsiteY29" fmla="*/ 2299798 h 6764111"/>
              <a:gd name="connsiteX30" fmla="*/ 12092840 w 12092840"/>
              <a:gd name="connsiteY30" fmla="*/ 2840927 h 6764111"/>
              <a:gd name="connsiteX31" fmla="*/ 12092840 w 12092840"/>
              <a:gd name="connsiteY31" fmla="*/ 3517338 h 6764111"/>
              <a:gd name="connsiteX32" fmla="*/ 12092840 w 12092840"/>
              <a:gd name="connsiteY32" fmla="*/ 4329031 h 6764111"/>
              <a:gd name="connsiteX33" fmla="*/ 12092840 w 12092840"/>
              <a:gd name="connsiteY33" fmla="*/ 5005442 h 6764111"/>
              <a:gd name="connsiteX34" fmla="*/ 12092840 w 12092840"/>
              <a:gd name="connsiteY34" fmla="*/ 5749494 h 6764111"/>
              <a:gd name="connsiteX35" fmla="*/ 12092840 w 12092840"/>
              <a:gd name="connsiteY35" fmla="*/ 6764111 h 6764111"/>
              <a:gd name="connsiteX36" fmla="*/ 11783801 w 12092840"/>
              <a:gd name="connsiteY36" fmla="*/ 6764111 h 6764111"/>
              <a:gd name="connsiteX37" fmla="*/ 11474762 w 12092840"/>
              <a:gd name="connsiteY37" fmla="*/ 6764111 h 6764111"/>
              <a:gd name="connsiteX38" fmla="*/ 10923865 w 12092840"/>
              <a:gd name="connsiteY38" fmla="*/ 6764111 h 6764111"/>
              <a:gd name="connsiteX39" fmla="*/ 10131113 w 12092840"/>
              <a:gd name="connsiteY39" fmla="*/ 6764111 h 6764111"/>
              <a:gd name="connsiteX40" fmla="*/ 9459288 w 12092840"/>
              <a:gd name="connsiteY40" fmla="*/ 6764111 h 6764111"/>
              <a:gd name="connsiteX41" fmla="*/ 9150249 w 12092840"/>
              <a:gd name="connsiteY41" fmla="*/ 6764111 h 6764111"/>
              <a:gd name="connsiteX42" fmla="*/ 8720281 w 12092840"/>
              <a:gd name="connsiteY42" fmla="*/ 6764111 h 6764111"/>
              <a:gd name="connsiteX43" fmla="*/ 7927528 w 12092840"/>
              <a:gd name="connsiteY43" fmla="*/ 6764111 h 6764111"/>
              <a:gd name="connsiteX44" fmla="*/ 7497561 w 12092840"/>
              <a:gd name="connsiteY44" fmla="*/ 6764111 h 6764111"/>
              <a:gd name="connsiteX45" fmla="*/ 6704808 w 12092840"/>
              <a:gd name="connsiteY45" fmla="*/ 6764111 h 6764111"/>
              <a:gd name="connsiteX46" fmla="*/ 6153912 w 12092840"/>
              <a:gd name="connsiteY46" fmla="*/ 6764111 h 6764111"/>
              <a:gd name="connsiteX47" fmla="*/ 5723944 w 12092840"/>
              <a:gd name="connsiteY47" fmla="*/ 6764111 h 6764111"/>
              <a:gd name="connsiteX48" fmla="*/ 5173048 w 12092840"/>
              <a:gd name="connsiteY48" fmla="*/ 6764111 h 6764111"/>
              <a:gd name="connsiteX49" fmla="*/ 4501224 w 12092840"/>
              <a:gd name="connsiteY49" fmla="*/ 6764111 h 6764111"/>
              <a:gd name="connsiteX50" fmla="*/ 3587543 w 12092840"/>
              <a:gd name="connsiteY50" fmla="*/ 6764111 h 6764111"/>
              <a:gd name="connsiteX51" fmla="*/ 3157575 w 12092840"/>
              <a:gd name="connsiteY51" fmla="*/ 6764111 h 6764111"/>
              <a:gd name="connsiteX52" fmla="*/ 2364822 w 12092840"/>
              <a:gd name="connsiteY52" fmla="*/ 6764111 h 6764111"/>
              <a:gd name="connsiteX53" fmla="*/ 1451141 w 12092840"/>
              <a:gd name="connsiteY53" fmla="*/ 6764111 h 6764111"/>
              <a:gd name="connsiteX54" fmla="*/ 900245 w 12092840"/>
              <a:gd name="connsiteY54" fmla="*/ 6764111 h 6764111"/>
              <a:gd name="connsiteX55" fmla="*/ 0 w 12092840"/>
              <a:gd name="connsiteY55" fmla="*/ 6764111 h 6764111"/>
              <a:gd name="connsiteX56" fmla="*/ 0 w 12092840"/>
              <a:gd name="connsiteY56" fmla="*/ 6222982 h 6764111"/>
              <a:gd name="connsiteX57" fmla="*/ 0 w 12092840"/>
              <a:gd name="connsiteY57" fmla="*/ 5411289 h 6764111"/>
              <a:gd name="connsiteX58" fmla="*/ 0 w 12092840"/>
              <a:gd name="connsiteY58" fmla="*/ 4667237 h 6764111"/>
              <a:gd name="connsiteX59" fmla="*/ 0 w 12092840"/>
              <a:gd name="connsiteY59" fmla="*/ 3923184 h 6764111"/>
              <a:gd name="connsiteX60" fmla="*/ 0 w 12092840"/>
              <a:gd name="connsiteY60" fmla="*/ 3111491 h 6764111"/>
              <a:gd name="connsiteX61" fmla="*/ 0 w 12092840"/>
              <a:gd name="connsiteY61" fmla="*/ 2502721 h 6764111"/>
              <a:gd name="connsiteX62" fmla="*/ 0 w 12092840"/>
              <a:gd name="connsiteY62" fmla="*/ 1758669 h 6764111"/>
              <a:gd name="connsiteX63" fmla="*/ 0 w 12092840"/>
              <a:gd name="connsiteY63" fmla="*/ 1082258 h 6764111"/>
              <a:gd name="connsiteX64" fmla="*/ 0 w 12092840"/>
              <a:gd name="connsiteY64" fmla="*/ 608770 h 6764111"/>
              <a:gd name="connsiteX65" fmla="*/ 0 w 12092840"/>
              <a:gd name="connsiteY65" fmla="*/ 0 h 6764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2092840" h="6764111" extrusionOk="0">
                <a:moveTo>
                  <a:pt x="0" y="0"/>
                </a:moveTo>
                <a:cubicBezTo>
                  <a:pt x="98240" y="7157"/>
                  <a:pt x="223898" y="13121"/>
                  <a:pt x="309039" y="0"/>
                </a:cubicBezTo>
                <a:cubicBezTo>
                  <a:pt x="394180" y="-13121"/>
                  <a:pt x="636879" y="-15751"/>
                  <a:pt x="739007" y="0"/>
                </a:cubicBezTo>
                <a:cubicBezTo>
                  <a:pt x="841135" y="15751"/>
                  <a:pt x="1110180" y="-2899"/>
                  <a:pt x="1289903" y="0"/>
                </a:cubicBezTo>
                <a:cubicBezTo>
                  <a:pt x="1469626" y="2899"/>
                  <a:pt x="1592716" y="-20574"/>
                  <a:pt x="1719871" y="0"/>
                </a:cubicBezTo>
                <a:cubicBezTo>
                  <a:pt x="1847026" y="20574"/>
                  <a:pt x="1977600" y="16038"/>
                  <a:pt x="2149838" y="0"/>
                </a:cubicBezTo>
                <a:cubicBezTo>
                  <a:pt x="2322076" y="-16038"/>
                  <a:pt x="2607758" y="11371"/>
                  <a:pt x="3063519" y="0"/>
                </a:cubicBezTo>
                <a:cubicBezTo>
                  <a:pt x="3519280" y="-11371"/>
                  <a:pt x="3437034" y="807"/>
                  <a:pt x="3614416" y="0"/>
                </a:cubicBezTo>
                <a:cubicBezTo>
                  <a:pt x="3791798" y="-807"/>
                  <a:pt x="3834832" y="-6870"/>
                  <a:pt x="4044383" y="0"/>
                </a:cubicBezTo>
                <a:cubicBezTo>
                  <a:pt x="4253934" y="6870"/>
                  <a:pt x="4262039" y="-14979"/>
                  <a:pt x="4353422" y="0"/>
                </a:cubicBezTo>
                <a:cubicBezTo>
                  <a:pt x="4444805" y="14979"/>
                  <a:pt x="4805751" y="-13590"/>
                  <a:pt x="5025247" y="0"/>
                </a:cubicBezTo>
                <a:cubicBezTo>
                  <a:pt x="5244744" y="13590"/>
                  <a:pt x="5300502" y="-7522"/>
                  <a:pt x="5455214" y="0"/>
                </a:cubicBezTo>
                <a:cubicBezTo>
                  <a:pt x="5609926" y="7522"/>
                  <a:pt x="5821281" y="19664"/>
                  <a:pt x="6006111" y="0"/>
                </a:cubicBezTo>
                <a:cubicBezTo>
                  <a:pt x="6190941" y="-19664"/>
                  <a:pt x="6206537" y="-2094"/>
                  <a:pt x="6315150" y="0"/>
                </a:cubicBezTo>
                <a:cubicBezTo>
                  <a:pt x="6423763" y="2094"/>
                  <a:pt x="6851071" y="15318"/>
                  <a:pt x="7228831" y="0"/>
                </a:cubicBezTo>
                <a:cubicBezTo>
                  <a:pt x="7606591" y="-15318"/>
                  <a:pt x="7472482" y="2756"/>
                  <a:pt x="7537870" y="0"/>
                </a:cubicBezTo>
                <a:cubicBezTo>
                  <a:pt x="7603258" y="-2756"/>
                  <a:pt x="7880271" y="-14390"/>
                  <a:pt x="7967838" y="0"/>
                </a:cubicBezTo>
                <a:cubicBezTo>
                  <a:pt x="8055405" y="14390"/>
                  <a:pt x="8143434" y="980"/>
                  <a:pt x="8276877" y="0"/>
                </a:cubicBezTo>
                <a:cubicBezTo>
                  <a:pt x="8410320" y="-980"/>
                  <a:pt x="8893524" y="-15717"/>
                  <a:pt x="9190558" y="0"/>
                </a:cubicBezTo>
                <a:cubicBezTo>
                  <a:pt x="9487592" y="15717"/>
                  <a:pt x="9418695" y="-7974"/>
                  <a:pt x="9499598" y="0"/>
                </a:cubicBezTo>
                <a:cubicBezTo>
                  <a:pt x="9580501" y="7974"/>
                  <a:pt x="9705056" y="-11897"/>
                  <a:pt x="9808637" y="0"/>
                </a:cubicBezTo>
                <a:cubicBezTo>
                  <a:pt x="9912218" y="11897"/>
                  <a:pt x="10196248" y="25609"/>
                  <a:pt x="10359533" y="0"/>
                </a:cubicBezTo>
                <a:cubicBezTo>
                  <a:pt x="10522818" y="-25609"/>
                  <a:pt x="10565407" y="7492"/>
                  <a:pt x="10668572" y="0"/>
                </a:cubicBezTo>
                <a:cubicBezTo>
                  <a:pt x="10771737" y="-7492"/>
                  <a:pt x="10881796" y="6174"/>
                  <a:pt x="10977611" y="0"/>
                </a:cubicBezTo>
                <a:cubicBezTo>
                  <a:pt x="11073426" y="-6174"/>
                  <a:pt x="11200583" y="7084"/>
                  <a:pt x="11286651" y="0"/>
                </a:cubicBezTo>
                <a:cubicBezTo>
                  <a:pt x="11372719" y="-7084"/>
                  <a:pt x="11778643" y="17386"/>
                  <a:pt x="12092840" y="0"/>
                </a:cubicBezTo>
                <a:cubicBezTo>
                  <a:pt x="12105488" y="179148"/>
                  <a:pt x="12086623" y="350079"/>
                  <a:pt x="12092840" y="676411"/>
                </a:cubicBezTo>
                <a:cubicBezTo>
                  <a:pt x="12099057" y="1002743"/>
                  <a:pt x="12109762" y="1075399"/>
                  <a:pt x="12092840" y="1285181"/>
                </a:cubicBezTo>
                <a:cubicBezTo>
                  <a:pt x="12075919" y="1494963"/>
                  <a:pt x="12082772" y="1590028"/>
                  <a:pt x="12092840" y="1826310"/>
                </a:cubicBezTo>
                <a:cubicBezTo>
                  <a:pt x="12102908" y="2062592"/>
                  <a:pt x="12075577" y="2163405"/>
                  <a:pt x="12092840" y="2299798"/>
                </a:cubicBezTo>
                <a:cubicBezTo>
                  <a:pt x="12110103" y="2436191"/>
                  <a:pt x="12115114" y="2706630"/>
                  <a:pt x="12092840" y="2840927"/>
                </a:cubicBezTo>
                <a:cubicBezTo>
                  <a:pt x="12070566" y="2975224"/>
                  <a:pt x="12118502" y="3340949"/>
                  <a:pt x="12092840" y="3517338"/>
                </a:cubicBezTo>
                <a:cubicBezTo>
                  <a:pt x="12067178" y="3693727"/>
                  <a:pt x="12110263" y="4046013"/>
                  <a:pt x="12092840" y="4329031"/>
                </a:cubicBezTo>
                <a:cubicBezTo>
                  <a:pt x="12075417" y="4612049"/>
                  <a:pt x="12119268" y="4746682"/>
                  <a:pt x="12092840" y="5005442"/>
                </a:cubicBezTo>
                <a:cubicBezTo>
                  <a:pt x="12066412" y="5264202"/>
                  <a:pt x="12092416" y="5496038"/>
                  <a:pt x="12092840" y="5749494"/>
                </a:cubicBezTo>
                <a:cubicBezTo>
                  <a:pt x="12093264" y="6002950"/>
                  <a:pt x="12093228" y="6333708"/>
                  <a:pt x="12092840" y="6764111"/>
                </a:cubicBezTo>
                <a:cubicBezTo>
                  <a:pt x="11986555" y="6773226"/>
                  <a:pt x="11851206" y="6764333"/>
                  <a:pt x="11783801" y="6764111"/>
                </a:cubicBezTo>
                <a:cubicBezTo>
                  <a:pt x="11716396" y="6763889"/>
                  <a:pt x="11555283" y="6763414"/>
                  <a:pt x="11474762" y="6764111"/>
                </a:cubicBezTo>
                <a:cubicBezTo>
                  <a:pt x="11394241" y="6764808"/>
                  <a:pt x="11195040" y="6744138"/>
                  <a:pt x="10923865" y="6764111"/>
                </a:cubicBezTo>
                <a:cubicBezTo>
                  <a:pt x="10652690" y="6784084"/>
                  <a:pt x="10425381" y="6802355"/>
                  <a:pt x="10131113" y="6764111"/>
                </a:cubicBezTo>
                <a:cubicBezTo>
                  <a:pt x="9836845" y="6725867"/>
                  <a:pt x="9680032" y="6735105"/>
                  <a:pt x="9459288" y="6764111"/>
                </a:cubicBezTo>
                <a:cubicBezTo>
                  <a:pt x="9238545" y="6793117"/>
                  <a:pt x="9300635" y="6768776"/>
                  <a:pt x="9150249" y="6764111"/>
                </a:cubicBezTo>
                <a:cubicBezTo>
                  <a:pt x="8999863" y="6759446"/>
                  <a:pt x="8932424" y="6743315"/>
                  <a:pt x="8720281" y="6764111"/>
                </a:cubicBezTo>
                <a:cubicBezTo>
                  <a:pt x="8508138" y="6784907"/>
                  <a:pt x="8247073" y="6734622"/>
                  <a:pt x="7927528" y="6764111"/>
                </a:cubicBezTo>
                <a:cubicBezTo>
                  <a:pt x="7607983" y="6793600"/>
                  <a:pt x="7695595" y="6765490"/>
                  <a:pt x="7497561" y="6764111"/>
                </a:cubicBezTo>
                <a:cubicBezTo>
                  <a:pt x="7299527" y="6762732"/>
                  <a:pt x="7006520" y="6767371"/>
                  <a:pt x="6704808" y="6764111"/>
                </a:cubicBezTo>
                <a:cubicBezTo>
                  <a:pt x="6403096" y="6760851"/>
                  <a:pt x="6366899" y="6771424"/>
                  <a:pt x="6153912" y="6764111"/>
                </a:cubicBezTo>
                <a:cubicBezTo>
                  <a:pt x="5940925" y="6756798"/>
                  <a:pt x="5819207" y="6755596"/>
                  <a:pt x="5723944" y="6764111"/>
                </a:cubicBezTo>
                <a:cubicBezTo>
                  <a:pt x="5628681" y="6772626"/>
                  <a:pt x="5362092" y="6777836"/>
                  <a:pt x="5173048" y="6764111"/>
                </a:cubicBezTo>
                <a:cubicBezTo>
                  <a:pt x="4984004" y="6750386"/>
                  <a:pt x="4652970" y="6768389"/>
                  <a:pt x="4501224" y="6764111"/>
                </a:cubicBezTo>
                <a:cubicBezTo>
                  <a:pt x="4349478" y="6759833"/>
                  <a:pt x="3824494" y="6760359"/>
                  <a:pt x="3587543" y="6764111"/>
                </a:cubicBezTo>
                <a:cubicBezTo>
                  <a:pt x="3350592" y="6767863"/>
                  <a:pt x="3327489" y="6752404"/>
                  <a:pt x="3157575" y="6764111"/>
                </a:cubicBezTo>
                <a:cubicBezTo>
                  <a:pt x="2987661" y="6775818"/>
                  <a:pt x="2735624" y="6762458"/>
                  <a:pt x="2364822" y="6764111"/>
                </a:cubicBezTo>
                <a:cubicBezTo>
                  <a:pt x="1994020" y="6765764"/>
                  <a:pt x="1835141" y="6779627"/>
                  <a:pt x="1451141" y="6764111"/>
                </a:cubicBezTo>
                <a:cubicBezTo>
                  <a:pt x="1067141" y="6748595"/>
                  <a:pt x="1151537" y="6753058"/>
                  <a:pt x="900245" y="6764111"/>
                </a:cubicBezTo>
                <a:cubicBezTo>
                  <a:pt x="648953" y="6775164"/>
                  <a:pt x="230176" y="6802028"/>
                  <a:pt x="0" y="6764111"/>
                </a:cubicBezTo>
                <a:cubicBezTo>
                  <a:pt x="-10056" y="6591601"/>
                  <a:pt x="26598" y="6492396"/>
                  <a:pt x="0" y="6222982"/>
                </a:cubicBezTo>
                <a:cubicBezTo>
                  <a:pt x="-26598" y="5953568"/>
                  <a:pt x="-20038" y="5605635"/>
                  <a:pt x="0" y="5411289"/>
                </a:cubicBezTo>
                <a:cubicBezTo>
                  <a:pt x="20038" y="5216943"/>
                  <a:pt x="-8156" y="5003105"/>
                  <a:pt x="0" y="4667237"/>
                </a:cubicBezTo>
                <a:cubicBezTo>
                  <a:pt x="8156" y="4331369"/>
                  <a:pt x="-33222" y="4166181"/>
                  <a:pt x="0" y="3923184"/>
                </a:cubicBezTo>
                <a:cubicBezTo>
                  <a:pt x="33222" y="3680187"/>
                  <a:pt x="-36218" y="3351577"/>
                  <a:pt x="0" y="3111491"/>
                </a:cubicBezTo>
                <a:cubicBezTo>
                  <a:pt x="36218" y="2871405"/>
                  <a:pt x="21815" y="2742029"/>
                  <a:pt x="0" y="2502721"/>
                </a:cubicBezTo>
                <a:cubicBezTo>
                  <a:pt x="-21815" y="2263413"/>
                  <a:pt x="24938" y="1941461"/>
                  <a:pt x="0" y="1758669"/>
                </a:cubicBezTo>
                <a:cubicBezTo>
                  <a:pt x="-24938" y="1575877"/>
                  <a:pt x="-23313" y="1261119"/>
                  <a:pt x="0" y="1082258"/>
                </a:cubicBezTo>
                <a:cubicBezTo>
                  <a:pt x="23313" y="903397"/>
                  <a:pt x="1265" y="836818"/>
                  <a:pt x="0" y="608770"/>
                </a:cubicBezTo>
                <a:cubicBezTo>
                  <a:pt x="-1265" y="380722"/>
                  <a:pt x="-5672" y="294275"/>
                  <a:pt x="0" y="0"/>
                </a:cubicBezTo>
                <a:close/>
              </a:path>
            </a:pathLst>
          </a:custGeom>
          <a:noFill/>
          <a:ln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sd="1501846826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30" name="رسم 29" descr="دوائر مزخرفه">
            <a:extLst>
              <a:ext uri="{FF2B5EF4-FFF2-40B4-BE49-F238E27FC236}">
                <a16:creationId xmlns:a16="http://schemas.microsoft.com/office/drawing/2014/main" id="{71966ED3-284C-6E72-FAED-6777225CB49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20366" t="20806" r="18816" b="23207"/>
          <a:stretch/>
        </p:blipFill>
        <p:spPr>
          <a:xfrm>
            <a:off x="91502" y="5956195"/>
            <a:ext cx="382345" cy="351980"/>
          </a:xfrm>
          <a:prstGeom prst="rect">
            <a:avLst/>
          </a:prstGeom>
        </p:spPr>
      </p:pic>
      <p:sp>
        <p:nvSpPr>
          <p:cNvPr id="6" name="مستطيل 5">
            <a:extLst>
              <a:ext uri="{FF2B5EF4-FFF2-40B4-BE49-F238E27FC236}">
                <a16:creationId xmlns:a16="http://schemas.microsoft.com/office/drawing/2014/main" id="{D47D378F-90E2-9B79-3DB8-520C924CF84A}"/>
              </a:ext>
            </a:extLst>
          </p:cNvPr>
          <p:cNvSpPr/>
          <p:nvPr/>
        </p:nvSpPr>
        <p:spPr>
          <a:xfrm>
            <a:off x="7147317" y="391233"/>
            <a:ext cx="1995486" cy="605179"/>
          </a:xfrm>
          <a:custGeom>
            <a:avLst/>
            <a:gdLst>
              <a:gd name="connsiteX0" fmla="*/ 0 w 1995486"/>
              <a:gd name="connsiteY0" fmla="*/ 0 h 605179"/>
              <a:gd name="connsiteX1" fmla="*/ 1995486 w 1995486"/>
              <a:gd name="connsiteY1" fmla="*/ 0 h 605179"/>
              <a:gd name="connsiteX2" fmla="*/ 1995486 w 1995486"/>
              <a:gd name="connsiteY2" fmla="*/ 605179 h 605179"/>
              <a:gd name="connsiteX3" fmla="*/ 0 w 1995486"/>
              <a:gd name="connsiteY3" fmla="*/ 605179 h 605179"/>
              <a:gd name="connsiteX4" fmla="*/ 0 w 1995486"/>
              <a:gd name="connsiteY4" fmla="*/ 0 h 6051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95486" h="605179" fill="none" extrusionOk="0">
                <a:moveTo>
                  <a:pt x="0" y="0"/>
                </a:moveTo>
                <a:cubicBezTo>
                  <a:pt x="511376" y="-82935"/>
                  <a:pt x="1567642" y="-28461"/>
                  <a:pt x="1995486" y="0"/>
                </a:cubicBezTo>
                <a:cubicBezTo>
                  <a:pt x="2033588" y="239112"/>
                  <a:pt x="1964141" y="459862"/>
                  <a:pt x="1995486" y="605179"/>
                </a:cubicBezTo>
                <a:cubicBezTo>
                  <a:pt x="1003695" y="702598"/>
                  <a:pt x="689743" y="729719"/>
                  <a:pt x="0" y="605179"/>
                </a:cubicBezTo>
                <a:cubicBezTo>
                  <a:pt x="24486" y="309413"/>
                  <a:pt x="-20316" y="72038"/>
                  <a:pt x="0" y="0"/>
                </a:cubicBezTo>
                <a:close/>
              </a:path>
              <a:path w="1995486" h="605179" stroke="0" extrusionOk="0">
                <a:moveTo>
                  <a:pt x="0" y="0"/>
                </a:moveTo>
                <a:cubicBezTo>
                  <a:pt x="388340" y="-86201"/>
                  <a:pt x="1658414" y="33410"/>
                  <a:pt x="1995486" y="0"/>
                </a:cubicBezTo>
                <a:cubicBezTo>
                  <a:pt x="1995911" y="88519"/>
                  <a:pt x="1951173" y="471820"/>
                  <a:pt x="1995486" y="605179"/>
                </a:cubicBezTo>
                <a:cubicBezTo>
                  <a:pt x="1051697" y="497527"/>
                  <a:pt x="303607" y="453753"/>
                  <a:pt x="0" y="605179"/>
                </a:cubicBezTo>
                <a:cubicBezTo>
                  <a:pt x="-43518" y="520121"/>
                  <a:pt x="-11980" y="268790"/>
                  <a:pt x="0" y="0"/>
                </a:cubicBezTo>
                <a:close/>
              </a:path>
            </a:pathLst>
          </a:custGeom>
          <a:solidFill>
            <a:srgbClr val="FFC000"/>
          </a:solidFill>
          <a:ln w="19050"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625994044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تدرب وحل المسائل</a:t>
            </a:r>
          </a:p>
        </p:txBody>
      </p:sp>
      <p:pic>
        <p:nvPicPr>
          <p:cNvPr id="8" name="Picture 35" descr="Picture 35">
            <a:extLst>
              <a:ext uri="{FF2B5EF4-FFF2-40B4-BE49-F238E27FC236}">
                <a16:creationId xmlns:a16="http://schemas.microsoft.com/office/drawing/2014/main" id="{3ECA3019-36CB-4515-66C6-011D11FEAFF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rcRect l="25258" t="18968" r="24181" b="29679"/>
          <a:stretch/>
        </p:blipFill>
        <p:spPr>
          <a:xfrm>
            <a:off x="51084" y="86494"/>
            <a:ext cx="1033906" cy="1054450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4AB47FD8-4682-1756-5655-0CD1B43D937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8075" y="5800551"/>
            <a:ext cx="1218233" cy="970956"/>
          </a:xfrm>
          <a:prstGeom prst="rect">
            <a:avLst/>
          </a:prstGeom>
        </p:spPr>
      </p:pic>
      <p:pic>
        <p:nvPicPr>
          <p:cNvPr id="10" name="رسم 9" descr="شكل ركن عضوي">
            <a:extLst>
              <a:ext uri="{FF2B5EF4-FFF2-40B4-BE49-F238E27FC236}">
                <a16:creationId xmlns:a16="http://schemas.microsoft.com/office/drawing/2014/main" id="{1F3E94CF-76A6-3E94-0F96-CD04C9285E18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 b="36863"/>
          <a:stretch/>
        </p:blipFill>
        <p:spPr>
          <a:xfrm rot="16200000">
            <a:off x="435226" y="5185317"/>
            <a:ext cx="1246317" cy="2061880"/>
          </a:xfrm>
          <a:prstGeom prst="rect">
            <a:avLst/>
          </a:prstGeom>
        </p:spPr>
      </p:pic>
      <p:pic>
        <p:nvPicPr>
          <p:cNvPr id="11" name="رسم 10" descr="دوائر مزخرفه">
            <a:extLst>
              <a:ext uri="{FF2B5EF4-FFF2-40B4-BE49-F238E27FC236}">
                <a16:creationId xmlns:a16="http://schemas.microsoft.com/office/drawing/2014/main" id="{7DB09768-A501-C241-AA97-BC834707355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20366" t="20806" r="18816" b="23207"/>
          <a:stretch/>
        </p:blipFill>
        <p:spPr>
          <a:xfrm>
            <a:off x="803910" y="6449297"/>
            <a:ext cx="382345" cy="351980"/>
          </a:xfrm>
          <a:prstGeom prst="rect">
            <a:avLst/>
          </a:prstGeom>
        </p:spPr>
      </p:pic>
      <p:pic>
        <p:nvPicPr>
          <p:cNvPr id="12" name="رسم 11" descr="دوائر مزخرفه">
            <a:extLst>
              <a:ext uri="{FF2B5EF4-FFF2-40B4-BE49-F238E27FC236}">
                <a16:creationId xmlns:a16="http://schemas.microsoft.com/office/drawing/2014/main" id="{2371DB58-5316-0C57-4552-850079B375F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20366" t="20806" r="18816" b="23207"/>
          <a:stretch/>
        </p:blipFill>
        <p:spPr>
          <a:xfrm>
            <a:off x="185692" y="6419526"/>
            <a:ext cx="382345" cy="351980"/>
          </a:xfrm>
          <a:prstGeom prst="rect">
            <a:avLst/>
          </a:prstGeom>
        </p:spPr>
      </p:pic>
      <p:pic>
        <p:nvPicPr>
          <p:cNvPr id="14" name="رسم 13" descr="دوائر مزخرفه">
            <a:extLst>
              <a:ext uri="{FF2B5EF4-FFF2-40B4-BE49-F238E27FC236}">
                <a16:creationId xmlns:a16="http://schemas.microsoft.com/office/drawing/2014/main" id="{FB8ABF53-0513-8116-5ED8-11C87329C65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20366" t="20806" r="18816" b="23207"/>
          <a:stretch/>
        </p:blipFill>
        <p:spPr>
          <a:xfrm>
            <a:off x="185692" y="5955844"/>
            <a:ext cx="382345" cy="351980"/>
          </a:xfrm>
          <a:prstGeom prst="rect">
            <a:avLst/>
          </a:prstGeom>
        </p:spPr>
      </p:pic>
      <p:sp>
        <p:nvSpPr>
          <p:cNvPr id="15" name="مستطيل 14">
            <a:extLst>
              <a:ext uri="{FF2B5EF4-FFF2-40B4-BE49-F238E27FC236}">
                <a16:creationId xmlns:a16="http://schemas.microsoft.com/office/drawing/2014/main" id="{3E4BFD8A-6087-C519-5C51-15E77E18A5CF}"/>
              </a:ext>
            </a:extLst>
          </p:cNvPr>
          <p:cNvSpPr/>
          <p:nvPr/>
        </p:nvSpPr>
        <p:spPr>
          <a:xfrm>
            <a:off x="335848" y="1203446"/>
            <a:ext cx="3391469" cy="242930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57" name="مجموعة 56">
            <a:extLst>
              <a:ext uri="{FF2B5EF4-FFF2-40B4-BE49-F238E27FC236}">
                <a16:creationId xmlns:a16="http://schemas.microsoft.com/office/drawing/2014/main" id="{9E025153-68CB-605D-807E-98F6E4509965}"/>
              </a:ext>
            </a:extLst>
          </p:cNvPr>
          <p:cNvGrpSpPr/>
          <p:nvPr/>
        </p:nvGrpSpPr>
        <p:grpSpPr>
          <a:xfrm>
            <a:off x="608576" y="4459760"/>
            <a:ext cx="2006629" cy="1690684"/>
            <a:chOff x="5457538" y="1064801"/>
            <a:chExt cx="6457537" cy="4888705"/>
          </a:xfrm>
        </p:grpSpPr>
        <p:pic>
          <p:nvPicPr>
            <p:cNvPr id="58" name="رسم 57" descr="شكل عضوي بحافه مسطحه">
              <a:extLst>
                <a:ext uri="{FF2B5EF4-FFF2-40B4-BE49-F238E27FC236}">
                  <a16:creationId xmlns:a16="http://schemas.microsoft.com/office/drawing/2014/main" id="{792734FC-F19C-AFC7-8C04-A4351ADD9C3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 b="67437"/>
            <a:stretch/>
          </p:blipFill>
          <p:spPr>
            <a:xfrm>
              <a:off x="5457538" y="3462257"/>
              <a:ext cx="6421678" cy="2491249"/>
            </a:xfrm>
            <a:prstGeom prst="rect">
              <a:avLst/>
            </a:prstGeom>
          </p:spPr>
        </p:pic>
        <p:pic>
          <p:nvPicPr>
            <p:cNvPr id="59" name="رسم 58" descr="شكل عضوي بحافه مسطحه">
              <a:extLst>
                <a:ext uri="{FF2B5EF4-FFF2-40B4-BE49-F238E27FC236}">
                  <a16:creationId xmlns:a16="http://schemas.microsoft.com/office/drawing/2014/main" id="{3FFD50F0-8106-3D38-5199-2576170F894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 b="67437"/>
            <a:stretch/>
          </p:blipFill>
          <p:spPr>
            <a:xfrm rot="10800000">
              <a:off x="5493395" y="1064801"/>
              <a:ext cx="6421680" cy="2445325"/>
            </a:xfrm>
            <a:prstGeom prst="rect">
              <a:avLst/>
            </a:prstGeom>
          </p:spPr>
        </p:pic>
        <p:pic>
          <p:nvPicPr>
            <p:cNvPr id="60" name="رسم 59" descr="دوائر مزخرفه">
              <a:extLst>
                <a:ext uri="{FF2B5EF4-FFF2-40B4-BE49-F238E27FC236}">
                  <a16:creationId xmlns:a16="http://schemas.microsoft.com/office/drawing/2014/main" id="{6A919185-3122-5ECC-B08C-A1A80C923EB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 l="20366" t="20806" r="18816" b="23207"/>
            <a:stretch/>
          </p:blipFill>
          <p:spPr>
            <a:xfrm>
              <a:off x="10626448" y="3211600"/>
              <a:ext cx="603832" cy="555878"/>
            </a:xfrm>
            <a:prstGeom prst="rect">
              <a:avLst/>
            </a:prstGeom>
          </p:spPr>
        </p:pic>
        <p:pic>
          <p:nvPicPr>
            <p:cNvPr id="61" name="رسم 60" descr="دوائر مزخرفه">
              <a:extLst>
                <a:ext uri="{FF2B5EF4-FFF2-40B4-BE49-F238E27FC236}">
                  <a16:creationId xmlns:a16="http://schemas.microsoft.com/office/drawing/2014/main" id="{B6302EEF-45DE-C8C7-9869-E1333E967E6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 l="20366" t="20806" r="18816" b="23207"/>
            <a:stretch/>
          </p:blipFill>
          <p:spPr>
            <a:xfrm>
              <a:off x="6275999" y="3147152"/>
              <a:ext cx="603832" cy="555878"/>
            </a:xfrm>
            <a:prstGeom prst="rect">
              <a:avLst/>
            </a:prstGeom>
          </p:spPr>
        </p:pic>
      </p:grpSp>
      <p:sp>
        <p:nvSpPr>
          <p:cNvPr id="62" name="مستطيل 61">
            <a:extLst>
              <a:ext uri="{FF2B5EF4-FFF2-40B4-BE49-F238E27FC236}">
                <a16:creationId xmlns:a16="http://schemas.microsoft.com/office/drawing/2014/main" id="{EE5FCC57-A9AA-AA26-9166-246914B5AE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0776" y="4854802"/>
            <a:ext cx="2113369" cy="830997"/>
          </a:xfrm>
          <a:custGeom>
            <a:avLst/>
            <a:gdLst>
              <a:gd name="connsiteX0" fmla="*/ 0 w 2113369"/>
              <a:gd name="connsiteY0" fmla="*/ 0 h 830997"/>
              <a:gd name="connsiteX1" fmla="*/ 2113369 w 2113369"/>
              <a:gd name="connsiteY1" fmla="*/ 0 h 830997"/>
              <a:gd name="connsiteX2" fmla="*/ 2113369 w 2113369"/>
              <a:gd name="connsiteY2" fmla="*/ 830997 h 830997"/>
              <a:gd name="connsiteX3" fmla="*/ 0 w 2113369"/>
              <a:gd name="connsiteY3" fmla="*/ 830997 h 830997"/>
              <a:gd name="connsiteX4" fmla="*/ 0 w 2113369"/>
              <a:gd name="connsiteY4" fmla="*/ 0 h 830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13369" h="830997" extrusionOk="0">
                <a:moveTo>
                  <a:pt x="0" y="0"/>
                </a:moveTo>
                <a:cubicBezTo>
                  <a:pt x="392250" y="-96516"/>
                  <a:pt x="1830133" y="-151670"/>
                  <a:pt x="2113369" y="0"/>
                </a:cubicBezTo>
                <a:cubicBezTo>
                  <a:pt x="2165518" y="132141"/>
                  <a:pt x="2168214" y="516443"/>
                  <a:pt x="2113369" y="830997"/>
                </a:cubicBezTo>
                <a:cubicBezTo>
                  <a:pt x="1322078" y="777394"/>
                  <a:pt x="264054" y="670994"/>
                  <a:pt x="0" y="830997"/>
                </a:cubicBezTo>
                <a:cubicBezTo>
                  <a:pt x="-19424" y="675133"/>
                  <a:pt x="-1007" y="124918"/>
                  <a:pt x="0" y="0"/>
                </a:cubicBezTo>
                <a:close/>
              </a:path>
            </a:pathLst>
          </a:custGeom>
          <a:noFill/>
          <a:ln w="28575">
            <a:noFill/>
            <a:miter lim="800000"/>
            <a:headEnd/>
            <a:tailEnd/>
            <a:extLst>
              <a:ext uri="{C807C97D-BFC1-408E-A445-0C87EB9F89A2}">
                <ask:lineSketchStyleProps xmlns:ask="http://schemas.microsoft.com/office/drawing/2018/sketchyshapes" sd="332145227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altLang="ar-SA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ACS  Fayrouz Bold"/>
                <a:cs typeface="ACS  Fayrouz Bold"/>
              </a:rPr>
              <a:t>التعلم</a:t>
            </a:r>
          </a:p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ar-SA" altLang="ar-SA" sz="2400" b="1" dirty="0">
                <a:solidFill>
                  <a:prstClr val="black">
                    <a:lumMod val="95000"/>
                    <a:lumOff val="5000"/>
                  </a:prstClr>
                </a:solidFill>
                <a:ea typeface="ACS  Fayrouz Bold"/>
                <a:cs typeface="ACS  Fayrouz Bold"/>
              </a:rPr>
              <a:t>الفردي</a:t>
            </a:r>
            <a:endParaRPr kumimoji="0" lang="ar-SA" altLang="ar-SA" sz="2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ACS  Fayrouz Bold"/>
              <a:cs typeface="ACS  Fayrouz Bold"/>
            </a:endParaRPr>
          </a:p>
        </p:txBody>
      </p:sp>
      <p:sp>
        <p:nvSpPr>
          <p:cNvPr id="3" name="مستطيل 2">
            <a:extLst>
              <a:ext uri="{FF2B5EF4-FFF2-40B4-BE49-F238E27FC236}">
                <a16:creationId xmlns:a16="http://schemas.microsoft.com/office/drawing/2014/main" id="{A0D89979-A29D-00CD-971E-60CAF07CB452}"/>
              </a:ext>
            </a:extLst>
          </p:cNvPr>
          <p:cNvSpPr/>
          <p:nvPr/>
        </p:nvSpPr>
        <p:spPr>
          <a:xfrm>
            <a:off x="2918460" y="1076056"/>
            <a:ext cx="2024115" cy="947969"/>
          </a:xfrm>
          <a:custGeom>
            <a:avLst/>
            <a:gdLst>
              <a:gd name="connsiteX0" fmla="*/ 0 w 2024115"/>
              <a:gd name="connsiteY0" fmla="*/ 0 h 947969"/>
              <a:gd name="connsiteX1" fmla="*/ 2024115 w 2024115"/>
              <a:gd name="connsiteY1" fmla="*/ 0 h 947969"/>
              <a:gd name="connsiteX2" fmla="*/ 2024115 w 2024115"/>
              <a:gd name="connsiteY2" fmla="*/ 947969 h 947969"/>
              <a:gd name="connsiteX3" fmla="*/ 0 w 2024115"/>
              <a:gd name="connsiteY3" fmla="*/ 947969 h 947969"/>
              <a:gd name="connsiteX4" fmla="*/ 0 w 2024115"/>
              <a:gd name="connsiteY4" fmla="*/ 0 h 9479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24115" h="947969" fill="none" extrusionOk="0">
                <a:moveTo>
                  <a:pt x="0" y="0"/>
                </a:moveTo>
                <a:cubicBezTo>
                  <a:pt x="952022" y="-146004"/>
                  <a:pt x="1677738" y="36175"/>
                  <a:pt x="2024115" y="0"/>
                </a:cubicBezTo>
                <a:cubicBezTo>
                  <a:pt x="1974952" y="112857"/>
                  <a:pt x="2016642" y="674245"/>
                  <a:pt x="2024115" y="947969"/>
                </a:cubicBezTo>
                <a:cubicBezTo>
                  <a:pt x="1778339" y="983793"/>
                  <a:pt x="428050" y="892552"/>
                  <a:pt x="0" y="947969"/>
                </a:cubicBezTo>
                <a:cubicBezTo>
                  <a:pt x="73659" y="795697"/>
                  <a:pt x="73493" y="283121"/>
                  <a:pt x="0" y="0"/>
                </a:cubicBezTo>
                <a:close/>
              </a:path>
              <a:path w="2024115" h="947969" stroke="0" extrusionOk="0">
                <a:moveTo>
                  <a:pt x="0" y="0"/>
                </a:moveTo>
                <a:cubicBezTo>
                  <a:pt x="476439" y="-85058"/>
                  <a:pt x="1697011" y="69557"/>
                  <a:pt x="2024115" y="0"/>
                </a:cubicBezTo>
                <a:cubicBezTo>
                  <a:pt x="2073748" y="369518"/>
                  <a:pt x="1950807" y="835500"/>
                  <a:pt x="2024115" y="947969"/>
                </a:cubicBezTo>
                <a:cubicBezTo>
                  <a:pt x="1095444" y="902831"/>
                  <a:pt x="823242" y="1013990"/>
                  <a:pt x="0" y="947969"/>
                </a:cubicBezTo>
                <a:cubicBezTo>
                  <a:pt x="75725" y="847543"/>
                  <a:pt x="82251" y="402394"/>
                  <a:pt x="0" y="0"/>
                </a:cubicBezTo>
                <a:close/>
              </a:path>
            </a:pathLst>
          </a:custGeom>
          <a:solidFill>
            <a:srgbClr val="4472C4">
              <a:lumMod val="20000"/>
              <a:lumOff val="80000"/>
            </a:srgbClr>
          </a:solidFill>
          <a:ln w="12700" cap="flat" cmpd="sng" algn="ctr">
            <a:solidFill>
              <a:schemeClr val="bg1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1048302887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/>
        </p:spPr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سؤال الألماسي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عشر نقاط</a:t>
            </a:r>
          </a:p>
        </p:txBody>
      </p:sp>
      <p:pic>
        <p:nvPicPr>
          <p:cNvPr id="4" name="Picture 30">
            <a:extLst>
              <a:ext uri="{FF2B5EF4-FFF2-40B4-BE49-F238E27FC236}">
                <a16:creationId xmlns:a16="http://schemas.microsoft.com/office/drawing/2014/main" id="{6F6E1B65-379D-2538-BD39-623BAF703F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521" y="584696"/>
            <a:ext cx="2306772" cy="2353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C8D8A378-BFCD-DE71-ABC2-A0359DF8E9C1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b="7833"/>
          <a:stretch/>
        </p:blipFill>
        <p:spPr>
          <a:xfrm>
            <a:off x="1509041" y="3043359"/>
            <a:ext cx="9747419" cy="1350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6359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2" grpId="0"/>
      <p:bldP spid="3" grpId="0" uiExpand="1" build="p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رسم 6" descr="شبكه بدوائر صغيره">
            <a:extLst>
              <a:ext uri="{FF2B5EF4-FFF2-40B4-BE49-F238E27FC236}">
                <a16:creationId xmlns:a16="http://schemas.microsoft.com/office/drawing/2014/main" id="{E5D65CC9-4483-E6DB-0B84-154C50E2E14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1765" b="16684"/>
          <a:stretch/>
        </p:blipFill>
        <p:spPr>
          <a:xfrm>
            <a:off x="10989085" y="-511371"/>
            <a:ext cx="1537598" cy="1961030"/>
          </a:xfrm>
          <a:prstGeom prst="rect">
            <a:avLst/>
          </a:prstGeom>
        </p:spPr>
      </p:pic>
      <p:sp>
        <p:nvSpPr>
          <p:cNvPr id="27" name="مستطيل 26">
            <a:extLst>
              <a:ext uri="{FF2B5EF4-FFF2-40B4-BE49-F238E27FC236}">
                <a16:creationId xmlns:a16="http://schemas.microsoft.com/office/drawing/2014/main" id="{5C6848AD-E49F-6267-EC57-CBB7500D2FB3}"/>
              </a:ext>
            </a:extLst>
          </p:cNvPr>
          <p:cNvSpPr/>
          <p:nvPr/>
        </p:nvSpPr>
        <p:spPr>
          <a:xfrm>
            <a:off x="27442" y="56722"/>
            <a:ext cx="12092840" cy="6764111"/>
          </a:xfrm>
          <a:custGeom>
            <a:avLst/>
            <a:gdLst>
              <a:gd name="connsiteX0" fmla="*/ 0 w 12092840"/>
              <a:gd name="connsiteY0" fmla="*/ 0 h 6764111"/>
              <a:gd name="connsiteX1" fmla="*/ 309039 w 12092840"/>
              <a:gd name="connsiteY1" fmla="*/ 0 h 6764111"/>
              <a:gd name="connsiteX2" fmla="*/ 739007 w 12092840"/>
              <a:gd name="connsiteY2" fmla="*/ 0 h 6764111"/>
              <a:gd name="connsiteX3" fmla="*/ 1289903 w 12092840"/>
              <a:gd name="connsiteY3" fmla="*/ 0 h 6764111"/>
              <a:gd name="connsiteX4" fmla="*/ 1719871 w 12092840"/>
              <a:gd name="connsiteY4" fmla="*/ 0 h 6764111"/>
              <a:gd name="connsiteX5" fmla="*/ 2149838 w 12092840"/>
              <a:gd name="connsiteY5" fmla="*/ 0 h 6764111"/>
              <a:gd name="connsiteX6" fmla="*/ 3063519 w 12092840"/>
              <a:gd name="connsiteY6" fmla="*/ 0 h 6764111"/>
              <a:gd name="connsiteX7" fmla="*/ 3614416 w 12092840"/>
              <a:gd name="connsiteY7" fmla="*/ 0 h 6764111"/>
              <a:gd name="connsiteX8" fmla="*/ 4044383 w 12092840"/>
              <a:gd name="connsiteY8" fmla="*/ 0 h 6764111"/>
              <a:gd name="connsiteX9" fmla="*/ 4353422 w 12092840"/>
              <a:gd name="connsiteY9" fmla="*/ 0 h 6764111"/>
              <a:gd name="connsiteX10" fmla="*/ 5025247 w 12092840"/>
              <a:gd name="connsiteY10" fmla="*/ 0 h 6764111"/>
              <a:gd name="connsiteX11" fmla="*/ 5455214 w 12092840"/>
              <a:gd name="connsiteY11" fmla="*/ 0 h 6764111"/>
              <a:gd name="connsiteX12" fmla="*/ 6006111 w 12092840"/>
              <a:gd name="connsiteY12" fmla="*/ 0 h 6764111"/>
              <a:gd name="connsiteX13" fmla="*/ 6315150 w 12092840"/>
              <a:gd name="connsiteY13" fmla="*/ 0 h 6764111"/>
              <a:gd name="connsiteX14" fmla="*/ 7228831 w 12092840"/>
              <a:gd name="connsiteY14" fmla="*/ 0 h 6764111"/>
              <a:gd name="connsiteX15" fmla="*/ 7537870 w 12092840"/>
              <a:gd name="connsiteY15" fmla="*/ 0 h 6764111"/>
              <a:gd name="connsiteX16" fmla="*/ 7967838 w 12092840"/>
              <a:gd name="connsiteY16" fmla="*/ 0 h 6764111"/>
              <a:gd name="connsiteX17" fmla="*/ 8276877 w 12092840"/>
              <a:gd name="connsiteY17" fmla="*/ 0 h 6764111"/>
              <a:gd name="connsiteX18" fmla="*/ 9190558 w 12092840"/>
              <a:gd name="connsiteY18" fmla="*/ 0 h 6764111"/>
              <a:gd name="connsiteX19" fmla="*/ 9499598 w 12092840"/>
              <a:gd name="connsiteY19" fmla="*/ 0 h 6764111"/>
              <a:gd name="connsiteX20" fmla="*/ 9808637 w 12092840"/>
              <a:gd name="connsiteY20" fmla="*/ 0 h 6764111"/>
              <a:gd name="connsiteX21" fmla="*/ 10359533 w 12092840"/>
              <a:gd name="connsiteY21" fmla="*/ 0 h 6764111"/>
              <a:gd name="connsiteX22" fmla="*/ 10668572 w 12092840"/>
              <a:gd name="connsiteY22" fmla="*/ 0 h 6764111"/>
              <a:gd name="connsiteX23" fmla="*/ 10977611 w 12092840"/>
              <a:gd name="connsiteY23" fmla="*/ 0 h 6764111"/>
              <a:gd name="connsiteX24" fmla="*/ 11286651 w 12092840"/>
              <a:gd name="connsiteY24" fmla="*/ 0 h 6764111"/>
              <a:gd name="connsiteX25" fmla="*/ 12092840 w 12092840"/>
              <a:gd name="connsiteY25" fmla="*/ 0 h 6764111"/>
              <a:gd name="connsiteX26" fmla="*/ 12092840 w 12092840"/>
              <a:gd name="connsiteY26" fmla="*/ 676411 h 6764111"/>
              <a:gd name="connsiteX27" fmla="*/ 12092840 w 12092840"/>
              <a:gd name="connsiteY27" fmla="*/ 1285181 h 6764111"/>
              <a:gd name="connsiteX28" fmla="*/ 12092840 w 12092840"/>
              <a:gd name="connsiteY28" fmla="*/ 1826310 h 6764111"/>
              <a:gd name="connsiteX29" fmla="*/ 12092840 w 12092840"/>
              <a:gd name="connsiteY29" fmla="*/ 2299798 h 6764111"/>
              <a:gd name="connsiteX30" fmla="*/ 12092840 w 12092840"/>
              <a:gd name="connsiteY30" fmla="*/ 2840927 h 6764111"/>
              <a:gd name="connsiteX31" fmla="*/ 12092840 w 12092840"/>
              <a:gd name="connsiteY31" fmla="*/ 3517338 h 6764111"/>
              <a:gd name="connsiteX32" fmla="*/ 12092840 w 12092840"/>
              <a:gd name="connsiteY32" fmla="*/ 4329031 h 6764111"/>
              <a:gd name="connsiteX33" fmla="*/ 12092840 w 12092840"/>
              <a:gd name="connsiteY33" fmla="*/ 5005442 h 6764111"/>
              <a:gd name="connsiteX34" fmla="*/ 12092840 w 12092840"/>
              <a:gd name="connsiteY34" fmla="*/ 5749494 h 6764111"/>
              <a:gd name="connsiteX35" fmla="*/ 12092840 w 12092840"/>
              <a:gd name="connsiteY35" fmla="*/ 6764111 h 6764111"/>
              <a:gd name="connsiteX36" fmla="*/ 11783801 w 12092840"/>
              <a:gd name="connsiteY36" fmla="*/ 6764111 h 6764111"/>
              <a:gd name="connsiteX37" fmla="*/ 11474762 w 12092840"/>
              <a:gd name="connsiteY37" fmla="*/ 6764111 h 6764111"/>
              <a:gd name="connsiteX38" fmla="*/ 10923865 w 12092840"/>
              <a:gd name="connsiteY38" fmla="*/ 6764111 h 6764111"/>
              <a:gd name="connsiteX39" fmla="*/ 10131113 w 12092840"/>
              <a:gd name="connsiteY39" fmla="*/ 6764111 h 6764111"/>
              <a:gd name="connsiteX40" fmla="*/ 9459288 w 12092840"/>
              <a:gd name="connsiteY40" fmla="*/ 6764111 h 6764111"/>
              <a:gd name="connsiteX41" fmla="*/ 9150249 w 12092840"/>
              <a:gd name="connsiteY41" fmla="*/ 6764111 h 6764111"/>
              <a:gd name="connsiteX42" fmla="*/ 8720281 w 12092840"/>
              <a:gd name="connsiteY42" fmla="*/ 6764111 h 6764111"/>
              <a:gd name="connsiteX43" fmla="*/ 7927528 w 12092840"/>
              <a:gd name="connsiteY43" fmla="*/ 6764111 h 6764111"/>
              <a:gd name="connsiteX44" fmla="*/ 7497561 w 12092840"/>
              <a:gd name="connsiteY44" fmla="*/ 6764111 h 6764111"/>
              <a:gd name="connsiteX45" fmla="*/ 6704808 w 12092840"/>
              <a:gd name="connsiteY45" fmla="*/ 6764111 h 6764111"/>
              <a:gd name="connsiteX46" fmla="*/ 6153912 w 12092840"/>
              <a:gd name="connsiteY46" fmla="*/ 6764111 h 6764111"/>
              <a:gd name="connsiteX47" fmla="*/ 5723944 w 12092840"/>
              <a:gd name="connsiteY47" fmla="*/ 6764111 h 6764111"/>
              <a:gd name="connsiteX48" fmla="*/ 5173048 w 12092840"/>
              <a:gd name="connsiteY48" fmla="*/ 6764111 h 6764111"/>
              <a:gd name="connsiteX49" fmla="*/ 4501224 w 12092840"/>
              <a:gd name="connsiteY49" fmla="*/ 6764111 h 6764111"/>
              <a:gd name="connsiteX50" fmla="*/ 3587543 w 12092840"/>
              <a:gd name="connsiteY50" fmla="*/ 6764111 h 6764111"/>
              <a:gd name="connsiteX51" fmla="*/ 3157575 w 12092840"/>
              <a:gd name="connsiteY51" fmla="*/ 6764111 h 6764111"/>
              <a:gd name="connsiteX52" fmla="*/ 2364822 w 12092840"/>
              <a:gd name="connsiteY52" fmla="*/ 6764111 h 6764111"/>
              <a:gd name="connsiteX53" fmla="*/ 1451141 w 12092840"/>
              <a:gd name="connsiteY53" fmla="*/ 6764111 h 6764111"/>
              <a:gd name="connsiteX54" fmla="*/ 900245 w 12092840"/>
              <a:gd name="connsiteY54" fmla="*/ 6764111 h 6764111"/>
              <a:gd name="connsiteX55" fmla="*/ 0 w 12092840"/>
              <a:gd name="connsiteY55" fmla="*/ 6764111 h 6764111"/>
              <a:gd name="connsiteX56" fmla="*/ 0 w 12092840"/>
              <a:gd name="connsiteY56" fmla="*/ 6222982 h 6764111"/>
              <a:gd name="connsiteX57" fmla="*/ 0 w 12092840"/>
              <a:gd name="connsiteY57" fmla="*/ 5411289 h 6764111"/>
              <a:gd name="connsiteX58" fmla="*/ 0 w 12092840"/>
              <a:gd name="connsiteY58" fmla="*/ 4667237 h 6764111"/>
              <a:gd name="connsiteX59" fmla="*/ 0 w 12092840"/>
              <a:gd name="connsiteY59" fmla="*/ 3923184 h 6764111"/>
              <a:gd name="connsiteX60" fmla="*/ 0 w 12092840"/>
              <a:gd name="connsiteY60" fmla="*/ 3111491 h 6764111"/>
              <a:gd name="connsiteX61" fmla="*/ 0 w 12092840"/>
              <a:gd name="connsiteY61" fmla="*/ 2502721 h 6764111"/>
              <a:gd name="connsiteX62" fmla="*/ 0 w 12092840"/>
              <a:gd name="connsiteY62" fmla="*/ 1758669 h 6764111"/>
              <a:gd name="connsiteX63" fmla="*/ 0 w 12092840"/>
              <a:gd name="connsiteY63" fmla="*/ 1082258 h 6764111"/>
              <a:gd name="connsiteX64" fmla="*/ 0 w 12092840"/>
              <a:gd name="connsiteY64" fmla="*/ 608770 h 6764111"/>
              <a:gd name="connsiteX65" fmla="*/ 0 w 12092840"/>
              <a:gd name="connsiteY65" fmla="*/ 0 h 6764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2092840" h="6764111" extrusionOk="0">
                <a:moveTo>
                  <a:pt x="0" y="0"/>
                </a:moveTo>
                <a:cubicBezTo>
                  <a:pt x="98240" y="7157"/>
                  <a:pt x="223898" y="13121"/>
                  <a:pt x="309039" y="0"/>
                </a:cubicBezTo>
                <a:cubicBezTo>
                  <a:pt x="394180" y="-13121"/>
                  <a:pt x="636879" y="-15751"/>
                  <a:pt x="739007" y="0"/>
                </a:cubicBezTo>
                <a:cubicBezTo>
                  <a:pt x="841135" y="15751"/>
                  <a:pt x="1110180" y="-2899"/>
                  <a:pt x="1289903" y="0"/>
                </a:cubicBezTo>
                <a:cubicBezTo>
                  <a:pt x="1469626" y="2899"/>
                  <a:pt x="1592716" y="-20574"/>
                  <a:pt x="1719871" y="0"/>
                </a:cubicBezTo>
                <a:cubicBezTo>
                  <a:pt x="1847026" y="20574"/>
                  <a:pt x="1977600" y="16038"/>
                  <a:pt x="2149838" y="0"/>
                </a:cubicBezTo>
                <a:cubicBezTo>
                  <a:pt x="2322076" y="-16038"/>
                  <a:pt x="2607758" y="11371"/>
                  <a:pt x="3063519" y="0"/>
                </a:cubicBezTo>
                <a:cubicBezTo>
                  <a:pt x="3519280" y="-11371"/>
                  <a:pt x="3437034" y="807"/>
                  <a:pt x="3614416" y="0"/>
                </a:cubicBezTo>
                <a:cubicBezTo>
                  <a:pt x="3791798" y="-807"/>
                  <a:pt x="3834832" y="-6870"/>
                  <a:pt x="4044383" y="0"/>
                </a:cubicBezTo>
                <a:cubicBezTo>
                  <a:pt x="4253934" y="6870"/>
                  <a:pt x="4262039" y="-14979"/>
                  <a:pt x="4353422" y="0"/>
                </a:cubicBezTo>
                <a:cubicBezTo>
                  <a:pt x="4444805" y="14979"/>
                  <a:pt x="4805751" y="-13590"/>
                  <a:pt x="5025247" y="0"/>
                </a:cubicBezTo>
                <a:cubicBezTo>
                  <a:pt x="5244744" y="13590"/>
                  <a:pt x="5300502" y="-7522"/>
                  <a:pt x="5455214" y="0"/>
                </a:cubicBezTo>
                <a:cubicBezTo>
                  <a:pt x="5609926" y="7522"/>
                  <a:pt x="5821281" y="19664"/>
                  <a:pt x="6006111" y="0"/>
                </a:cubicBezTo>
                <a:cubicBezTo>
                  <a:pt x="6190941" y="-19664"/>
                  <a:pt x="6206537" y="-2094"/>
                  <a:pt x="6315150" y="0"/>
                </a:cubicBezTo>
                <a:cubicBezTo>
                  <a:pt x="6423763" y="2094"/>
                  <a:pt x="6851071" y="15318"/>
                  <a:pt x="7228831" y="0"/>
                </a:cubicBezTo>
                <a:cubicBezTo>
                  <a:pt x="7606591" y="-15318"/>
                  <a:pt x="7472482" y="2756"/>
                  <a:pt x="7537870" y="0"/>
                </a:cubicBezTo>
                <a:cubicBezTo>
                  <a:pt x="7603258" y="-2756"/>
                  <a:pt x="7880271" y="-14390"/>
                  <a:pt x="7967838" y="0"/>
                </a:cubicBezTo>
                <a:cubicBezTo>
                  <a:pt x="8055405" y="14390"/>
                  <a:pt x="8143434" y="980"/>
                  <a:pt x="8276877" y="0"/>
                </a:cubicBezTo>
                <a:cubicBezTo>
                  <a:pt x="8410320" y="-980"/>
                  <a:pt x="8893524" y="-15717"/>
                  <a:pt x="9190558" y="0"/>
                </a:cubicBezTo>
                <a:cubicBezTo>
                  <a:pt x="9487592" y="15717"/>
                  <a:pt x="9418695" y="-7974"/>
                  <a:pt x="9499598" y="0"/>
                </a:cubicBezTo>
                <a:cubicBezTo>
                  <a:pt x="9580501" y="7974"/>
                  <a:pt x="9705056" y="-11897"/>
                  <a:pt x="9808637" y="0"/>
                </a:cubicBezTo>
                <a:cubicBezTo>
                  <a:pt x="9912218" y="11897"/>
                  <a:pt x="10196248" y="25609"/>
                  <a:pt x="10359533" y="0"/>
                </a:cubicBezTo>
                <a:cubicBezTo>
                  <a:pt x="10522818" y="-25609"/>
                  <a:pt x="10565407" y="7492"/>
                  <a:pt x="10668572" y="0"/>
                </a:cubicBezTo>
                <a:cubicBezTo>
                  <a:pt x="10771737" y="-7492"/>
                  <a:pt x="10881796" y="6174"/>
                  <a:pt x="10977611" y="0"/>
                </a:cubicBezTo>
                <a:cubicBezTo>
                  <a:pt x="11073426" y="-6174"/>
                  <a:pt x="11200583" y="7084"/>
                  <a:pt x="11286651" y="0"/>
                </a:cubicBezTo>
                <a:cubicBezTo>
                  <a:pt x="11372719" y="-7084"/>
                  <a:pt x="11778643" y="17386"/>
                  <a:pt x="12092840" y="0"/>
                </a:cubicBezTo>
                <a:cubicBezTo>
                  <a:pt x="12105488" y="179148"/>
                  <a:pt x="12086623" y="350079"/>
                  <a:pt x="12092840" y="676411"/>
                </a:cubicBezTo>
                <a:cubicBezTo>
                  <a:pt x="12099057" y="1002743"/>
                  <a:pt x="12109762" y="1075399"/>
                  <a:pt x="12092840" y="1285181"/>
                </a:cubicBezTo>
                <a:cubicBezTo>
                  <a:pt x="12075919" y="1494963"/>
                  <a:pt x="12082772" y="1590028"/>
                  <a:pt x="12092840" y="1826310"/>
                </a:cubicBezTo>
                <a:cubicBezTo>
                  <a:pt x="12102908" y="2062592"/>
                  <a:pt x="12075577" y="2163405"/>
                  <a:pt x="12092840" y="2299798"/>
                </a:cubicBezTo>
                <a:cubicBezTo>
                  <a:pt x="12110103" y="2436191"/>
                  <a:pt x="12115114" y="2706630"/>
                  <a:pt x="12092840" y="2840927"/>
                </a:cubicBezTo>
                <a:cubicBezTo>
                  <a:pt x="12070566" y="2975224"/>
                  <a:pt x="12118502" y="3340949"/>
                  <a:pt x="12092840" y="3517338"/>
                </a:cubicBezTo>
                <a:cubicBezTo>
                  <a:pt x="12067178" y="3693727"/>
                  <a:pt x="12110263" y="4046013"/>
                  <a:pt x="12092840" y="4329031"/>
                </a:cubicBezTo>
                <a:cubicBezTo>
                  <a:pt x="12075417" y="4612049"/>
                  <a:pt x="12119268" y="4746682"/>
                  <a:pt x="12092840" y="5005442"/>
                </a:cubicBezTo>
                <a:cubicBezTo>
                  <a:pt x="12066412" y="5264202"/>
                  <a:pt x="12092416" y="5496038"/>
                  <a:pt x="12092840" y="5749494"/>
                </a:cubicBezTo>
                <a:cubicBezTo>
                  <a:pt x="12093264" y="6002950"/>
                  <a:pt x="12093228" y="6333708"/>
                  <a:pt x="12092840" y="6764111"/>
                </a:cubicBezTo>
                <a:cubicBezTo>
                  <a:pt x="11986555" y="6773226"/>
                  <a:pt x="11851206" y="6764333"/>
                  <a:pt x="11783801" y="6764111"/>
                </a:cubicBezTo>
                <a:cubicBezTo>
                  <a:pt x="11716396" y="6763889"/>
                  <a:pt x="11555283" y="6763414"/>
                  <a:pt x="11474762" y="6764111"/>
                </a:cubicBezTo>
                <a:cubicBezTo>
                  <a:pt x="11394241" y="6764808"/>
                  <a:pt x="11195040" y="6744138"/>
                  <a:pt x="10923865" y="6764111"/>
                </a:cubicBezTo>
                <a:cubicBezTo>
                  <a:pt x="10652690" y="6784084"/>
                  <a:pt x="10425381" y="6802355"/>
                  <a:pt x="10131113" y="6764111"/>
                </a:cubicBezTo>
                <a:cubicBezTo>
                  <a:pt x="9836845" y="6725867"/>
                  <a:pt x="9680032" y="6735105"/>
                  <a:pt x="9459288" y="6764111"/>
                </a:cubicBezTo>
                <a:cubicBezTo>
                  <a:pt x="9238545" y="6793117"/>
                  <a:pt x="9300635" y="6768776"/>
                  <a:pt x="9150249" y="6764111"/>
                </a:cubicBezTo>
                <a:cubicBezTo>
                  <a:pt x="8999863" y="6759446"/>
                  <a:pt x="8932424" y="6743315"/>
                  <a:pt x="8720281" y="6764111"/>
                </a:cubicBezTo>
                <a:cubicBezTo>
                  <a:pt x="8508138" y="6784907"/>
                  <a:pt x="8247073" y="6734622"/>
                  <a:pt x="7927528" y="6764111"/>
                </a:cubicBezTo>
                <a:cubicBezTo>
                  <a:pt x="7607983" y="6793600"/>
                  <a:pt x="7695595" y="6765490"/>
                  <a:pt x="7497561" y="6764111"/>
                </a:cubicBezTo>
                <a:cubicBezTo>
                  <a:pt x="7299527" y="6762732"/>
                  <a:pt x="7006520" y="6767371"/>
                  <a:pt x="6704808" y="6764111"/>
                </a:cubicBezTo>
                <a:cubicBezTo>
                  <a:pt x="6403096" y="6760851"/>
                  <a:pt x="6366899" y="6771424"/>
                  <a:pt x="6153912" y="6764111"/>
                </a:cubicBezTo>
                <a:cubicBezTo>
                  <a:pt x="5940925" y="6756798"/>
                  <a:pt x="5819207" y="6755596"/>
                  <a:pt x="5723944" y="6764111"/>
                </a:cubicBezTo>
                <a:cubicBezTo>
                  <a:pt x="5628681" y="6772626"/>
                  <a:pt x="5362092" y="6777836"/>
                  <a:pt x="5173048" y="6764111"/>
                </a:cubicBezTo>
                <a:cubicBezTo>
                  <a:pt x="4984004" y="6750386"/>
                  <a:pt x="4652970" y="6768389"/>
                  <a:pt x="4501224" y="6764111"/>
                </a:cubicBezTo>
                <a:cubicBezTo>
                  <a:pt x="4349478" y="6759833"/>
                  <a:pt x="3824494" y="6760359"/>
                  <a:pt x="3587543" y="6764111"/>
                </a:cubicBezTo>
                <a:cubicBezTo>
                  <a:pt x="3350592" y="6767863"/>
                  <a:pt x="3327489" y="6752404"/>
                  <a:pt x="3157575" y="6764111"/>
                </a:cubicBezTo>
                <a:cubicBezTo>
                  <a:pt x="2987661" y="6775818"/>
                  <a:pt x="2735624" y="6762458"/>
                  <a:pt x="2364822" y="6764111"/>
                </a:cubicBezTo>
                <a:cubicBezTo>
                  <a:pt x="1994020" y="6765764"/>
                  <a:pt x="1835141" y="6779627"/>
                  <a:pt x="1451141" y="6764111"/>
                </a:cubicBezTo>
                <a:cubicBezTo>
                  <a:pt x="1067141" y="6748595"/>
                  <a:pt x="1151537" y="6753058"/>
                  <a:pt x="900245" y="6764111"/>
                </a:cubicBezTo>
                <a:cubicBezTo>
                  <a:pt x="648953" y="6775164"/>
                  <a:pt x="230176" y="6802028"/>
                  <a:pt x="0" y="6764111"/>
                </a:cubicBezTo>
                <a:cubicBezTo>
                  <a:pt x="-10056" y="6591601"/>
                  <a:pt x="26598" y="6492396"/>
                  <a:pt x="0" y="6222982"/>
                </a:cubicBezTo>
                <a:cubicBezTo>
                  <a:pt x="-26598" y="5953568"/>
                  <a:pt x="-20038" y="5605635"/>
                  <a:pt x="0" y="5411289"/>
                </a:cubicBezTo>
                <a:cubicBezTo>
                  <a:pt x="20038" y="5216943"/>
                  <a:pt x="-8156" y="5003105"/>
                  <a:pt x="0" y="4667237"/>
                </a:cubicBezTo>
                <a:cubicBezTo>
                  <a:pt x="8156" y="4331369"/>
                  <a:pt x="-33222" y="4166181"/>
                  <a:pt x="0" y="3923184"/>
                </a:cubicBezTo>
                <a:cubicBezTo>
                  <a:pt x="33222" y="3680187"/>
                  <a:pt x="-36218" y="3351577"/>
                  <a:pt x="0" y="3111491"/>
                </a:cubicBezTo>
                <a:cubicBezTo>
                  <a:pt x="36218" y="2871405"/>
                  <a:pt x="21815" y="2742029"/>
                  <a:pt x="0" y="2502721"/>
                </a:cubicBezTo>
                <a:cubicBezTo>
                  <a:pt x="-21815" y="2263413"/>
                  <a:pt x="24938" y="1941461"/>
                  <a:pt x="0" y="1758669"/>
                </a:cubicBezTo>
                <a:cubicBezTo>
                  <a:pt x="-24938" y="1575877"/>
                  <a:pt x="-23313" y="1261119"/>
                  <a:pt x="0" y="1082258"/>
                </a:cubicBezTo>
                <a:cubicBezTo>
                  <a:pt x="23313" y="903397"/>
                  <a:pt x="1265" y="836818"/>
                  <a:pt x="0" y="608770"/>
                </a:cubicBezTo>
                <a:cubicBezTo>
                  <a:pt x="-1265" y="380722"/>
                  <a:pt x="-5672" y="294275"/>
                  <a:pt x="0" y="0"/>
                </a:cubicBezTo>
                <a:close/>
              </a:path>
            </a:pathLst>
          </a:custGeom>
          <a:noFill/>
          <a:ln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sd="1501846826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30" name="رسم 29" descr="دوائر مزخرفه">
            <a:extLst>
              <a:ext uri="{FF2B5EF4-FFF2-40B4-BE49-F238E27FC236}">
                <a16:creationId xmlns:a16="http://schemas.microsoft.com/office/drawing/2014/main" id="{71966ED3-284C-6E72-FAED-6777225CB49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20366" t="20806" r="18816" b="23207"/>
          <a:stretch/>
        </p:blipFill>
        <p:spPr>
          <a:xfrm>
            <a:off x="91502" y="5956195"/>
            <a:ext cx="382345" cy="351980"/>
          </a:xfrm>
          <a:prstGeom prst="rect">
            <a:avLst/>
          </a:prstGeom>
        </p:spPr>
      </p:pic>
      <p:sp>
        <p:nvSpPr>
          <p:cNvPr id="6" name="مستطيل 5">
            <a:extLst>
              <a:ext uri="{FF2B5EF4-FFF2-40B4-BE49-F238E27FC236}">
                <a16:creationId xmlns:a16="http://schemas.microsoft.com/office/drawing/2014/main" id="{D47D378F-90E2-9B79-3DB8-520C924CF84A}"/>
              </a:ext>
            </a:extLst>
          </p:cNvPr>
          <p:cNvSpPr/>
          <p:nvPr/>
        </p:nvSpPr>
        <p:spPr>
          <a:xfrm>
            <a:off x="7147317" y="391233"/>
            <a:ext cx="1995486" cy="605179"/>
          </a:xfrm>
          <a:custGeom>
            <a:avLst/>
            <a:gdLst>
              <a:gd name="connsiteX0" fmla="*/ 0 w 1995486"/>
              <a:gd name="connsiteY0" fmla="*/ 0 h 605179"/>
              <a:gd name="connsiteX1" fmla="*/ 1995486 w 1995486"/>
              <a:gd name="connsiteY1" fmla="*/ 0 h 605179"/>
              <a:gd name="connsiteX2" fmla="*/ 1995486 w 1995486"/>
              <a:gd name="connsiteY2" fmla="*/ 605179 h 605179"/>
              <a:gd name="connsiteX3" fmla="*/ 0 w 1995486"/>
              <a:gd name="connsiteY3" fmla="*/ 605179 h 605179"/>
              <a:gd name="connsiteX4" fmla="*/ 0 w 1995486"/>
              <a:gd name="connsiteY4" fmla="*/ 0 h 6051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95486" h="605179" fill="none" extrusionOk="0">
                <a:moveTo>
                  <a:pt x="0" y="0"/>
                </a:moveTo>
                <a:cubicBezTo>
                  <a:pt x="511376" y="-82935"/>
                  <a:pt x="1567642" y="-28461"/>
                  <a:pt x="1995486" y="0"/>
                </a:cubicBezTo>
                <a:cubicBezTo>
                  <a:pt x="2033588" y="239112"/>
                  <a:pt x="1964141" y="459862"/>
                  <a:pt x="1995486" y="605179"/>
                </a:cubicBezTo>
                <a:cubicBezTo>
                  <a:pt x="1003695" y="702598"/>
                  <a:pt x="689743" y="729719"/>
                  <a:pt x="0" y="605179"/>
                </a:cubicBezTo>
                <a:cubicBezTo>
                  <a:pt x="24486" y="309413"/>
                  <a:pt x="-20316" y="72038"/>
                  <a:pt x="0" y="0"/>
                </a:cubicBezTo>
                <a:close/>
              </a:path>
              <a:path w="1995486" h="605179" stroke="0" extrusionOk="0">
                <a:moveTo>
                  <a:pt x="0" y="0"/>
                </a:moveTo>
                <a:cubicBezTo>
                  <a:pt x="388340" y="-86201"/>
                  <a:pt x="1658414" y="33410"/>
                  <a:pt x="1995486" y="0"/>
                </a:cubicBezTo>
                <a:cubicBezTo>
                  <a:pt x="1995911" y="88519"/>
                  <a:pt x="1951173" y="471820"/>
                  <a:pt x="1995486" y="605179"/>
                </a:cubicBezTo>
                <a:cubicBezTo>
                  <a:pt x="1051697" y="497527"/>
                  <a:pt x="303607" y="453753"/>
                  <a:pt x="0" y="605179"/>
                </a:cubicBezTo>
                <a:cubicBezTo>
                  <a:pt x="-43518" y="520121"/>
                  <a:pt x="-11980" y="268790"/>
                  <a:pt x="0" y="0"/>
                </a:cubicBezTo>
                <a:close/>
              </a:path>
            </a:pathLst>
          </a:custGeom>
          <a:solidFill>
            <a:srgbClr val="FFC000"/>
          </a:solidFill>
          <a:ln w="19050"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625994044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تدرب وحل المسائل</a:t>
            </a:r>
          </a:p>
        </p:txBody>
      </p:sp>
      <p:pic>
        <p:nvPicPr>
          <p:cNvPr id="8" name="Picture 35" descr="Picture 35">
            <a:extLst>
              <a:ext uri="{FF2B5EF4-FFF2-40B4-BE49-F238E27FC236}">
                <a16:creationId xmlns:a16="http://schemas.microsoft.com/office/drawing/2014/main" id="{3ECA3019-36CB-4515-66C6-011D11FEAFF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rcRect l="25258" t="18968" r="24181" b="29679"/>
          <a:stretch/>
        </p:blipFill>
        <p:spPr>
          <a:xfrm>
            <a:off x="51084" y="86494"/>
            <a:ext cx="1033906" cy="1054450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4AB47FD8-4682-1756-5655-0CD1B43D937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8075" y="5800551"/>
            <a:ext cx="1218233" cy="970956"/>
          </a:xfrm>
          <a:prstGeom prst="rect">
            <a:avLst/>
          </a:prstGeom>
        </p:spPr>
      </p:pic>
      <p:pic>
        <p:nvPicPr>
          <p:cNvPr id="10" name="رسم 9" descr="شكل ركن عضوي">
            <a:extLst>
              <a:ext uri="{FF2B5EF4-FFF2-40B4-BE49-F238E27FC236}">
                <a16:creationId xmlns:a16="http://schemas.microsoft.com/office/drawing/2014/main" id="{1F3E94CF-76A6-3E94-0F96-CD04C9285E18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 b="36863"/>
          <a:stretch/>
        </p:blipFill>
        <p:spPr>
          <a:xfrm rot="16200000">
            <a:off x="435226" y="5185317"/>
            <a:ext cx="1246317" cy="2061880"/>
          </a:xfrm>
          <a:prstGeom prst="rect">
            <a:avLst/>
          </a:prstGeom>
        </p:spPr>
      </p:pic>
      <p:pic>
        <p:nvPicPr>
          <p:cNvPr id="11" name="رسم 10" descr="دوائر مزخرفه">
            <a:extLst>
              <a:ext uri="{FF2B5EF4-FFF2-40B4-BE49-F238E27FC236}">
                <a16:creationId xmlns:a16="http://schemas.microsoft.com/office/drawing/2014/main" id="{7DB09768-A501-C241-AA97-BC834707355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20366" t="20806" r="18816" b="23207"/>
          <a:stretch/>
        </p:blipFill>
        <p:spPr>
          <a:xfrm>
            <a:off x="803910" y="6449297"/>
            <a:ext cx="382345" cy="351980"/>
          </a:xfrm>
          <a:prstGeom prst="rect">
            <a:avLst/>
          </a:prstGeom>
        </p:spPr>
      </p:pic>
      <p:pic>
        <p:nvPicPr>
          <p:cNvPr id="12" name="رسم 11" descr="دوائر مزخرفه">
            <a:extLst>
              <a:ext uri="{FF2B5EF4-FFF2-40B4-BE49-F238E27FC236}">
                <a16:creationId xmlns:a16="http://schemas.microsoft.com/office/drawing/2014/main" id="{2371DB58-5316-0C57-4552-850079B375F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20366" t="20806" r="18816" b="23207"/>
          <a:stretch/>
        </p:blipFill>
        <p:spPr>
          <a:xfrm>
            <a:off x="185692" y="6419526"/>
            <a:ext cx="382345" cy="351980"/>
          </a:xfrm>
          <a:prstGeom prst="rect">
            <a:avLst/>
          </a:prstGeom>
        </p:spPr>
      </p:pic>
      <p:pic>
        <p:nvPicPr>
          <p:cNvPr id="14" name="رسم 13" descr="دوائر مزخرفه">
            <a:extLst>
              <a:ext uri="{FF2B5EF4-FFF2-40B4-BE49-F238E27FC236}">
                <a16:creationId xmlns:a16="http://schemas.microsoft.com/office/drawing/2014/main" id="{FB8ABF53-0513-8116-5ED8-11C87329C65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20366" t="20806" r="18816" b="23207"/>
          <a:stretch/>
        </p:blipFill>
        <p:spPr>
          <a:xfrm>
            <a:off x="185692" y="5955844"/>
            <a:ext cx="382345" cy="351980"/>
          </a:xfrm>
          <a:prstGeom prst="rect">
            <a:avLst/>
          </a:prstGeom>
        </p:spPr>
      </p:pic>
      <p:sp>
        <p:nvSpPr>
          <p:cNvPr id="15" name="مستطيل 14">
            <a:extLst>
              <a:ext uri="{FF2B5EF4-FFF2-40B4-BE49-F238E27FC236}">
                <a16:creationId xmlns:a16="http://schemas.microsoft.com/office/drawing/2014/main" id="{3E4BFD8A-6087-C519-5C51-15E77E18A5CF}"/>
              </a:ext>
            </a:extLst>
          </p:cNvPr>
          <p:cNvSpPr/>
          <p:nvPr/>
        </p:nvSpPr>
        <p:spPr>
          <a:xfrm>
            <a:off x="335848" y="1203446"/>
            <a:ext cx="3391469" cy="242930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57" name="مجموعة 56">
            <a:extLst>
              <a:ext uri="{FF2B5EF4-FFF2-40B4-BE49-F238E27FC236}">
                <a16:creationId xmlns:a16="http://schemas.microsoft.com/office/drawing/2014/main" id="{9E025153-68CB-605D-807E-98F6E4509965}"/>
              </a:ext>
            </a:extLst>
          </p:cNvPr>
          <p:cNvGrpSpPr/>
          <p:nvPr/>
        </p:nvGrpSpPr>
        <p:grpSpPr>
          <a:xfrm>
            <a:off x="608576" y="4459760"/>
            <a:ext cx="2006629" cy="1690684"/>
            <a:chOff x="5457538" y="1064801"/>
            <a:chExt cx="6457537" cy="4888705"/>
          </a:xfrm>
        </p:grpSpPr>
        <p:pic>
          <p:nvPicPr>
            <p:cNvPr id="58" name="رسم 57" descr="شكل عضوي بحافه مسطحه">
              <a:extLst>
                <a:ext uri="{FF2B5EF4-FFF2-40B4-BE49-F238E27FC236}">
                  <a16:creationId xmlns:a16="http://schemas.microsoft.com/office/drawing/2014/main" id="{792734FC-F19C-AFC7-8C04-A4351ADD9C3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 b="67437"/>
            <a:stretch/>
          </p:blipFill>
          <p:spPr>
            <a:xfrm>
              <a:off x="5457538" y="3462257"/>
              <a:ext cx="6421678" cy="2491249"/>
            </a:xfrm>
            <a:prstGeom prst="rect">
              <a:avLst/>
            </a:prstGeom>
          </p:spPr>
        </p:pic>
        <p:pic>
          <p:nvPicPr>
            <p:cNvPr id="59" name="رسم 58" descr="شكل عضوي بحافه مسطحه">
              <a:extLst>
                <a:ext uri="{FF2B5EF4-FFF2-40B4-BE49-F238E27FC236}">
                  <a16:creationId xmlns:a16="http://schemas.microsoft.com/office/drawing/2014/main" id="{3FFD50F0-8106-3D38-5199-2576170F894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 b="67437"/>
            <a:stretch/>
          </p:blipFill>
          <p:spPr>
            <a:xfrm rot="10800000">
              <a:off x="5493395" y="1064801"/>
              <a:ext cx="6421680" cy="2445325"/>
            </a:xfrm>
            <a:prstGeom prst="rect">
              <a:avLst/>
            </a:prstGeom>
          </p:spPr>
        </p:pic>
        <p:pic>
          <p:nvPicPr>
            <p:cNvPr id="60" name="رسم 59" descr="دوائر مزخرفه">
              <a:extLst>
                <a:ext uri="{FF2B5EF4-FFF2-40B4-BE49-F238E27FC236}">
                  <a16:creationId xmlns:a16="http://schemas.microsoft.com/office/drawing/2014/main" id="{6A919185-3122-5ECC-B08C-A1A80C923EB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 l="20366" t="20806" r="18816" b="23207"/>
            <a:stretch/>
          </p:blipFill>
          <p:spPr>
            <a:xfrm>
              <a:off x="10626448" y="3211600"/>
              <a:ext cx="603832" cy="555878"/>
            </a:xfrm>
            <a:prstGeom prst="rect">
              <a:avLst/>
            </a:prstGeom>
          </p:spPr>
        </p:pic>
        <p:pic>
          <p:nvPicPr>
            <p:cNvPr id="61" name="رسم 60" descr="دوائر مزخرفه">
              <a:extLst>
                <a:ext uri="{FF2B5EF4-FFF2-40B4-BE49-F238E27FC236}">
                  <a16:creationId xmlns:a16="http://schemas.microsoft.com/office/drawing/2014/main" id="{B6302EEF-45DE-C8C7-9869-E1333E967E6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 l="20366" t="20806" r="18816" b="23207"/>
            <a:stretch/>
          </p:blipFill>
          <p:spPr>
            <a:xfrm>
              <a:off x="6275999" y="3147152"/>
              <a:ext cx="603832" cy="555878"/>
            </a:xfrm>
            <a:prstGeom prst="rect">
              <a:avLst/>
            </a:prstGeom>
          </p:spPr>
        </p:pic>
      </p:grpSp>
      <p:sp>
        <p:nvSpPr>
          <p:cNvPr id="62" name="مستطيل 61">
            <a:extLst>
              <a:ext uri="{FF2B5EF4-FFF2-40B4-BE49-F238E27FC236}">
                <a16:creationId xmlns:a16="http://schemas.microsoft.com/office/drawing/2014/main" id="{EE5FCC57-A9AA-AA26-9166-246914B5AE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0776" y="4854802"/>
            <a:ext cx="2113369" cy="830997"/>
          </a:xfrm>
          <a:custGeom>
            <a:avLst/>
            <a:gdLst>
              <a:gd name="connsiteX0" fmla="*/ 0 w 2113369"/>
              <a:gd name="connsiteY0" fmla="*/ 0 h 830997"/>
              <a:gd name="connsiteX1" fmla="*/ 2113369 w 2113369"/>
              <a:gd name="connsiteY1" fmla="*/ 0 h 830997"/>
              <a:gd name="connsiteX2" fmla="*/ 2113369 w 2113369"/>
              <a:gd name="connsiteY2" fmla="*/ 830997 h 830997"/>
              <a:gd name="connsiteX3" fmla="*/ 0 w 2113369"/>
              <a:gd name="connsiteY3" fmla="*/ 830997 h 830997"/>
              <a:gd name="connsiteX4" fmla="*/ 0 w 2113369"/>
              <a:gd name="connsiteY4" fmla="*/ 0 h 830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13369" h="830997" extrusionOk="0">
                <a:moveTo>
                  <a:pt x="0" y="0"/>
                </a:moveTo>
                <a:cubicBezTo>
                  <a:pt x="392250" y="-96516"/>
                  <a:pt x="1830133" y="-151670"/>
                  <a:pt x="2113369" y="0"/>
                </a:cubicBezTo>
                <a:cubicBezTo>
                  <a:pt x="2165518" y="132141"/>
                  <a:pt x="2168214" y="516443"/>
                  <a:pt x="2113369" y="830997"/>
                </a:cubicBezTo>
                <a:cubicBezTo>
                  <a:pt x="1322078" y="777394"/>
                  <a:pt x="264054" y="670994"/>
                  <a:pt x="0" y="830997"/>
                </a:cubicBezTo>
                <a:cubicBezTo>
                  <a:pt x="-19424" y="675133"/>
                  <a:pt x="-1007" y="124918"/>
                  <a:pt x="0" y="0"/>
                </a:cubicBezTo>
                <a:close/>
              </a:path>
            </a:pathLst>
          </a:custGeom>
          <a:noFill/>
          <a:ln w="28575">
            <a:noFill/>
            <a:miter lim="800000"/>
            <a:headEnd/>
            <a:tailEnd/>
            <a:extLst>
              <a:ext uri="{C807C97D-BFC1-408E-A445-0C87EB9F89A2}">
                <ask:lineSketchStyleProps xmlns:ask="http://schemas.microsoft.com/office/drawing/2018/sketchyshapes" sd="332145227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altLang="ar-SA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ACS  Fayrouz Bold"/>
                <a:cs typeface="ACS  Fayrouz Bold"/>
              </a:rPr>
              <a:t>التعلم</a:t>
            </a:r>
          </a:p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ar-SA" altLang="ar-SA" sz="2400" b="1" dirty="0">
                <a:solidFill>
                  <a:prstClr val="black">
                    <a:lumMod val="95000"/>
                    <a:lumOff val="5000"/>
                  </a:prstClr>
                </a:solidFill>
                <a:ea typeface="ACS  Fayrouz Bold"/>
                <a:cs typeface="ACS  Fayrouz Bold"/>
              </a:rPr>
              <a:t>الفردي</a:t>
            </a:r>
            <a:endParaRPr kumimoji="0" lang="ar-SA" altLang="ar-SA" sz="2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ACS  Fayrouz Bold"/>
              <a:cs typeface="ACS  Fayrouz Bold"/>
            </a:endParaRPr>
          </a:p>
        </p:txBody>
      </p:sp>
      <p:pic>
        <p:nvPicPr>
          <p:cNvPr id="26" name="صورة 25">
            <a:extLst>
              <a:ext uri="{FF2B5EF4-FFF2-40B4-BE49-F238E27FC236}">
                <a16:creationId xmlns:a16="http://schemas.microsoft.com/office/drawing/2014/main" id="{8FD5BBFE-24AA-CDED-0EAE-9919C34CAF0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031582" y="2681873"/>
            <a:ext cx="9293319" cy="1770156"/>
          </a:xfrm>
          <a:prstGeom prst="rect">
            <a:avLst/>
          </a:prstGeom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F05F6C75-8D89-0035-50BE-B3325C2438C7}"/>
              </a:ext>
            </a:extLst>
          </p:cNvPr>
          <p:cNvSpPr/>
          <p:nvPr/>
        </p:nvSpPr>
        <p:spPr>
          <a:xfrm>
            <a:off x="2160643" y="3783477"/>
            <a:ext cx="4986674" cy="56670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" name="مستطيل 2">
            <a:extLst>
              <a:ext uri="{FF2B5EF4-FFF2-40B4-BE49-F238E27FC236}">
                <a16:creationId xmlns:a16="http://schemas.microsoft.com/office/drawing/2014/main" id="{A0D89979-A29D-00CD-971E-60CAF07CB452}"/>
              </a:ext>
            </a:extLst>
          </p:cNvPr>
          <p:cNvSpPr/>
          <p:nvPr/>
        </p:nvSpPr>
        <p:spPr>
          <a:xfrm>
            <a:off x="2918460" y="1076056"/>
            <a:ext cx="2024115" cy="947969"/>
          </a:xfrm>
          <a:custGeom>
            <a:avLst/>
            <a:gdLst>
              <a:gd name="connsiteX0" fmla="*/ 0 w 2024115"/>
              <a:gd name="connsiteY0" fmla="*/ 0 h 947969"/>
              <a:gd name="connsiteX1" fmla="*/ 2024115 w 2024115"/>
              <a:gd name="connsiteY1" fmla="*/ 0 h 947969"/>
              <a:gd name="connsiteX2" fmla="*/ 2024115 w 2024115"/>
              <a:gd name="connsiteY2" fmla="*/ 947969 h 947969"/>
              <a:gd name="connsiteX3" fmla="*/ 0 w 2024115"/>
              <a:gd name="connsiteY3" fmla="*/ 947969 h 947969"/>
              <a:gd name="connsiteX4" fmla="*/ 0 w 2024115"/>
              <a:gd name="connsiteY4" fmla="*/ 0 h 9479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24115" h="947969" fill="none" extrusionOk="0">
                <a:moveTo>
                  <a:pt x="0" y="0"/>
                </a:moveTo>
                <a:cubicBezTo>
                  <a:pt x="952022" y="-146004"/>
                  <a:pt x="1677738" y="36175"/>
                  <a:pt x="2024115" y="0"/>
                </a:cubicBezTo>
                <a:cubicBezTo>
                  <a:pt x="1974952" y="112857"/>
                  <a:pt x="2016642" y="674245"/>
                  <a:pt x="2024115" y="947969"/>
                </a:cubicBezTo>
                <a:cubicBezTo>
                  <a:pt x="1778339" y="983793"/>
                  <a:pt x="428050" y="892552"/>
                  <a:pt x="0" y="947969"/>
                </a:cubicBezTo>
                <a:cubicBezTo>
                  <a:pt x="73659" y="795697"/>
                  <a:pt x="73493" y="283121"/>
                  <a:pt x="0" y="0"/>
                </a:cubicBezTo>
                <a:close/>
              </a:path>
              <a:path w="2024115" h="947969" stroke="0" extrusionOk="0">
                <a:moveTo>
                  <a:pt x="0" y="0"/>
                </a:moveTo>
                <a:cubicBezTo>
                  <a:pt x="476439" y="-85058"/>
                  <a:pt x="1697011" y="69557"/>
                  <a:pt x="2024115" y="0"/>
                </a:cubicBezTo>
                <a:cubicBezTo>
                  <a:pt x="2073748" y="369518"/>
                  <a:pt x="1950807" y="835500"/>
                  <a:pt x="2024115" y="947969"/>
                </a:cubicBezTo>
                <a:cubicBezTo>
                  <a:pt x="1095444" y="902831"/>
                  <a:pt x="823242" y="1013990"/>
                  <a:pt x="0" y="947969"/>
                </a:cubicBezTo>
                <a:cubicBezTo>
                  <a:pt x="75725" y="847543"/>
                  <a:pt x="82251" y="402394"/>
                  <a:pt x="0" y="0"/>
                </a:cubicBezTo>
                <a:close/>
              </a:path>
            </a:pathLst>
          </a:custGeom>
          <a:solidFill>
            <a:srgbClr val="4472C4">
              <a:lumMod val="20000"/>
              <a:lumOff val="80000"/>
            </a:srgbClr>
          </a:solidFill>
          <a:ln w="12700" cap="flat" cmpd="sng" algn="ctr">
            <a:solidFill>
              <a:schemeClr val="bg1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1048302887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/>
        </p:spPr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سؤال الألماسي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عشر نقاط</a:t>
            </a:r>
          </a:p>
        </p:txBody>
      </p:sp>
      <p:pic>
        <p:nvPicPr>
          <p:cNvPr id="4" name="Picture 30">
            <a:extLst>
              <a:ext uri="{FF2B5EF4-FFF2-40B4-BE49-F238E27FC236}">
                <a16:creationId xmlns:a16="http://schemas.microsoft.com/office/drawing/2014/main" id="{6F6E1B65-379D-2538-BD39-623BAF703F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521" y="584696"/>
            <a:ext cx="2306772" cy="2353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3436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2" grpId="0"/>
      <p:bldP spid="3" grpId="0" uiExpand="1" build="p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رسم 8" descr="شكل عضوي بحافه مسطحه">
            <a:extLst>
              <a:ext uri="{FF2B5EF4-FFF2-40B4-BE49-F238E27FC236}">
                <a16:creationId xmlns:a16="http://schemas.microsoft.com/office/drawing/2014/main" id="{83F3E631-ED43-1ED3-A7A5-F88882BFE9B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67437"/>
          <a:stretch/>
        </p:blipFill>
        <p:spPr>
          <a:xfrm>
            <a:off x="2327549" y="4160041"/>
            <a:ext cx="7878070" cy="828937"/>
          </a:xfrm>
          <a:prstGeom prst="rect">
            <a:avLst/>
          </a:prstGeom>
        </p:spPr>
      </p:pic>
      <p:pic>
        <p:nvPicPr>
          <p:cNvPr id="7" name="رسم 6" descr="شبكه بدوائر صغيره">
            <a:extLst>
              <a:ext uri="{FF2B5EF4-FFF2-40B4-BE49-F238E27FC236}">
                <a16:creationId xmlns:a16="http://schemas.microsoft.com/office/drawing/2014/main" id="{E5D65CC9-4483-E6DB-0B84-154C50E2E14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1765" b="16684"/>
          <a:stretch/>
        </p:blipFill>
        <p:spPr>
          <a:xfrm>
            <a:off x="10989085" y="-511371"/>
            <a:ext cx="1537598" cy="1961030"/>
          </a:xfrm>
          <a:prstGeom prst="rect">
            <a:avLst/>
          </a:prstGeom>
        </p:spPr>
      </p:pic>
      <p:pic>
        <p:nvPicPr>
          <p:cNvPr id="12" name="رسم 11" descr="دوائر مزخرفه">
            <a:extLst>
              <a:ext uri="{FF2B5EF4-FFF2-40B4-BE49-F238E27FC236}">
                <a16:creationId xmlns:a16="http://schemas.microsoft.com/office/drawing/2014/main" id="{BA45C227-4CC0-77F0-9B57-EB4BF286BF3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20366" t="20806" r="18816" b="23207"/>
          <a:stretch/>
        </p:blipFill>
        <p:spPr>
          <a:xfrm>
            <a:off x="10235596" y="2697253"/>
            <a:ext cx="666084" cy="613186"/>
          </a:xfrm>
          <a:prstGeom prst="rect">
            <a:avLst/>
          </a:prstGeom>
        </p:spPr>
      </p:pic>
      <p:pic>
        <p:nvPicPr>
          <p:cNvPr id="17" name="رسم 16" descr="شكل ركن عضوي">
            <a:extLst>
              <a:ext uri="{FF2B5EF4-FFF2-40B4-BE49-F238E27FC236}">
                <a16:creationId xmlns:a16="http://schemas.microsoft.com/office/drawing/2014/main" id="{844630ED-D591-A489-630C-782CF27190E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b="36863"/>
          <a:stretch/>
        </p:blipFill>
        <p:spPr>
          <a:xfrm rot="16200000">
            <a:off x="435225" y="5166735"/>
            <a:ext cx="1246317" cy="2061880"/>
          </a:xfrm>
          <a:prstGeom prst="rect">
            <a:avLst/>
          </a:prstGeom>
        </p:spPr>
      </p:pic>
      <p:pic>
        <p:nvPicPr>
          <p:cNvPr id="19" name="رسم 18" descr="دوائر مزخرفه">
            <a:extLst>
              <a:ext uri="{FF2B5EF4-FFF2-40B4-BE49-F238E27FC236}">
                <a16:creationId xmlns:a16="http://schemas.microsoft.com/office/drawing/2014/main" id="{EB763C80-47BB-C3A7-4B3E-4B35A13A9515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 l="20366" t="20806" r="18816" b="23207"/>
          <a:stretch/>
        </p:blipFill>
        <p:spPr>
          <a:xfrm>
            <a:off x="803910" y="6449297"/>
            <a:ext cx="382345" cy="351980"/>
          </a:xfrm>
          <a:prstGeom prst="rect">
            <a:avLst/>
          </a:prstGeom>
        </p:spPr>
      </p:pic>
      <p:pic>
        <p:nvPicPr>
          <p:cNvPr id="21" name="صورة 20">
            <a:extLst>
              <a:ext uri="{FF2B5EF4-FFF2-40B4-BE49-F238E27FC236}">
                <a16:creationId xmlns:a16="http://schemas.microsoft.com/office/drawing/2014/main" id="{D1D1D37F-C700-ADFF-B37F-0D739897F39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8075" y="5895391"/>
            <a:ext cx="1403925" cy="962608"/>
          </a:xfrm>
          <a:prstGeom prst="rect">
            <a:avLst/>
          </a:prstGeom>
        </p:spPr>
      </p:pic>
      <p:pic>
        <p:nvPicPr>
          <p:cNvPr id="26" name="رسم 25" descr="دوائر مزخرفه">
            <a:extLst>
              <a:ext uri="{FF2B5EF4-FFF2-40B4-BE49-F238E27FC236}">
                <a16:creationId xmlns:a16="http://schemas.microsoft.com/office/drawing/2014/main" id="{7E0845D7-6923-F249-219C-A94CAB132EA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20366" t="20806" r="18816" b="23207"/>
          <a:stretch/>
        </p:blipFill>
        <p:spPr>
          <a:xfrm>
            <a:off x="1631489" y="2744544"/>
            <a:ext cx="666084" cy="613186"/>
          </a:xfrm>
          <a:prstGeom prst="rect">
            <a:avLst/>
          </a:prstGeom>
        </p:spPr>
      </p:pic>
      <p:sp>
        <p:nvSpPr>
          <p:cNvPr id="27" name="مستطيل 26">
            <a:extLst>
              <a:ext uri="{FF2B5EF4-FFF2-40B4-BE49-F238E27FC236}">
                <a16:creationId xmlns:a16="http://schemas.microsoft.com/office/drawing/2014/main" id="{5C6848AD-E49F-6267-EC57-CBB7500D2FB3}"/>
              </a:ext>
            </a:extLst>
          </p:cNvPr>
          <p:cNvSpPr/>
          <p:nvPr/>
        </p:nvSpPr>
        <p:spPr>
          <a:xfrm>
            <a:off x="27442" y="56722"/>
            <a:ext cx="12092840" cy="6764111"/>
          </a:xfrm>
          <a:custGeom>
            <a:avLst/>
            <a:gdLst>
              <a:gd name="connsiteX0" fmla="*/ 0 w 12092840"/>
              <a:gd name="connsiteY0" fmla="*/ 0 h 6764111"/>
              <a:gd name="connsiteX1" fmla="*/ 309039 w 12092840"/>
              <a:gd name="connsiteY1" fmla="*/ 0 h 6764111"/>
              <a:gd name="connsiteX2" fmla="*/ 739007 w 12092840"/>
              <a:gd name="connsiteY2" fmla="*/ 0 h 6764111"/>
              <a:gd name="connsiteX3" fmla="*/ 1289903 w 12092840"/>
              <a:gd name="connsiteY3" fmla="*/ 0 h 6764111"/>
              <a:gd name="connsiteX4" fmla="*/ 1719871 w 12092840"/>
              <a:gd name="connsiteY4" fmla="*/ 0 h 6764111"/>
              <a:gd name="connsiteX5" fmla="*/ 2149838 w 12092840"/>
              <a:gd name="connsiteY5" fmla="*/ 0 h 6764111"/>
              <a:gd name="connsiteX6" fmla="*/ 3063519 w 12092840"/>
              <a:gd name="connsiteY6" fmla="*/ 0 h 6764111"/>
              <a:gd name="connsiteX7" fmla="*/ 3614416 w 12092840"/>
              <a:gd name="connsiteY7" fmla="*/ 0 h 6764111"/>
              <a:gd name="connsiteX8" fmla="*/ 4044383 w 12092840"/>
              <a:gd name="connsiteY8" fmla="*/ 0 h 6764111"/>
              <a:gd name="connsiteX9" fmla="*/ 4353422 w 12092840"/>
              <a:gd name="connsiteY9" fmla="*/ 0 h 6764111"/>
              <a:gd name="connsiteX10" fmla="*/ 5025247 w 12092840"/>
              <a:gd name="connsiteY10" fmla="*/ 0 h 6764111"/>
              <a:gd name="connsiteX11" fmla="*/ 5455214 w 12092840"/>
              <a:gd name="connsiteY11" fmla="*/ 0 h 6764111"/>
              <a:gd name="connsiteX12" fmla="*/ 6006111 w 12092840"/>
              <a:gd name="connsiteY12" fmla="*/ 0 h 6764111"/>
              <a:gd name="connsiteX13" fmla="*/ 6315150 w 12092840"/>
              <a:gd name="connsiteY13" fmla="*/ 0 h 6764111"/>
              <a:gd name="connsiteX14" fmla="*/ 7228831 w 12092840"/>
              <a:gd name="connsiteY14" fmla="*/ 0 h 6764111"/>
              <a:gd name="connsiteX15" fmla="*/ 7537870 w 12092840"/>
              <a:gd name="connsiteY15" fmla="*/ 0 h 6764111"/>
              <a:gd name="connsiteX16" fmla="*/ 7967838 w 12092840"/>
              <a:gd name="connsiteY16" fmla="*/ 0 h 6764111"/>
              <a:gd name="connsiteX17" fmla="*/ 8276877 w 12092840"/>
              <a:gd name="connsiteY17" fmla="*/ 0 h 6764111"/>
              <a:gd name="connsiteX18" fmla="*/ 9190558 w 12092840"/>
              <a:gd name="connsiteY18" fmla="*/ 0 h 6764111"/>
              <a:gd name="connsiteX19" fmla="*/ 9499598 w 12092840"/>
              <a:gd name="connsiteY19" fmla="*/ 0 h 6764111"/>
              <a:gd name="connsiteX20" fmla="*/ 9808637 w 12092840"/>
              <a:gd name="connsiteY20" fmla="*/ 0 h 6764111"/>
              <a:gd name="connsiteX21" fmla="*/ 10359533 w 12092840"/>
              <a:gd name="connsiteY21" fmla="*/ 0 h 6764111"/>
              <a:gd name="connsiteX22" fmla="*/ 10668572 w 12092840"/>
              <a:gd name="connsiteY22" fmla="*/ 0 h 6764111"/>
              <a:gd name="connsiteX23" fmla="*/ 10977611 w 12092840"/>
              <a:gd name="connsiteY23" fmla="*/ 0 h 6764111"/>
              <a:gd name="connsiteX24" fmla="*/ 11286651 w 12092840"/>
              <a:gd name="connsiteY24" fmla="*/ 0 h 6764111"/>
              <a:gd name="connsiteX25" fmla="*/ 12092840 w 12092840"/>
              <a:gd name="connsiteY25" fmla="*/ 0 h 6764111"/>
              <a:gd name="connsiteX26" fmla="*/ 12092840 w 12092840"/>
              <a:gd name="connsiteY26" fmla="*/ 676411 h 6764111"/>
              <a:gd name="connsiteX27" fmla="*/ 12092840 w 12092840"/>
              <a:gd name="connsiteY27" fmla="*/ 1285181 h 6764111"/>
              <a:gd name="connsiteX28" fmla="*/ 12092840 w 12092840"/>
              <a:gd name="connsiteY28" fmla="*/ 1826310 h 6764111"/>
              <a:gd name="connsiteX29" fmla="*/ 12092840 w 12092840"/>
              <a:gd name="connsiteY29" fmla="*/ 2299798 h 6764111"/>
              <a:gd name="connsiteX30" fmla="*/ 12092840 w 12092840"/>
              <a:gd name="connsiteY30" fmla="*/ 2840927 h 6764111"/>
              <a:gd name="connsiteX31" fmla="*/ 12092840 w 12092840"/>
              <a:gd name="connsiteY31" fmla="*/ 3517338 h 6764111"/>
              <a:gd name="connsiteX32" fmla="*/ 12092840 w 12092840"/>
              <a:gd name="connsiteY32" fmla="*/ 4329031 h 6764111"/>
              <a:gd name="connsiteX33" fmla="*/ 12092840 w 12092840"/>
              <a:gd name="connsiteY33" fmla="*/ 5005442 h 6764111"/>
              <a:gd name="connsiteX34" fmla="*/ 12092840 w 12092840"/>
              <a:gd name="connsiteY34" fmla="*/ 5749494 h 6764111"/>
              <a:gd name="connsiteX35" fmla="*/ 12092840 w 12092840"/>
              <a:gd name="connsiteY35" fmla="*/ 6764111 h 6764111"/>
              <a:gd name="connsiteX36" fmla="*/ 11783801 w 12092840"/>
              <a:gd name="connsiteY36" fmla="*/ 6764111 h 6764111"/>
              <a:gd name="connsiteX37" fmla="*/ 11474762 w 12092840"/>
              <a:gd name="connsiteY37" fmla="*/ 6764111 h 6764111"/>
              <a:gd name="connsiteX38" fmla="*/ 10923865 w 12092840"/>
              <a:gd name="connsiteY38" fmla="*/ 6764111 h 6764111"/>
              <a:gd name="connsiteX39" fmla="*/ 10131113 w 12092840"/>
              <a:gd name="connsiteY39" fmla="*/ 6764111 h 6764111"/>
              <a:gd name="connsiteX40" fmla="*/ 9459288 w 12092840"/>
              <a:gd name="connsiteY40" fmla="*/ 6764111 h 6764111"/>
              <a:gd name="connsiteX41" fmla="*/ 9150249 w 12092840"/>
              <a:gd name="connsiteY41" fmla="*/ 6764111 h 6764111"/>
              <a:gd name="connsiteX42" fmla="*/ 8720281 w 12092840"/>
              <a:gd name="connsiteY42" fmla="*/ 6764111 h 6764111"/>
              <a:gd name="connsiteX43" fmla="*/ 7927528 w 12092840"/>
              <a:gd name="connsiteY43" fmla="*/ 6764111 h 6764111"/>
              <a:gd name="connsiteX44" fmla="*/ 7497561 w 12092840"/>
              <a:gd name="connsiteY44" fmla="*/ 6764111 h 6764111"/>
              <a:gd name="connsiteX45" fmla="*/ 6704808 w 12092840"/>
              <a:gd name="connsiteY45" fmla="*/ 6764111 h 6764111"/>
              <a:gd name="connsiteX46" fmla="*/ 6153912 w 12092840"/>
              <a:gd name="connsiteY46" fmla="*/ 6764111 h 6764111"/>
              <a:gd name="connsiteX47" fmla="*/ 5723944 w 12092840"/>
              <a:gd name="connsiteY47" fmla="*/ 6764111 h 6764111"/>
              <a:gd name="connsiteX48" fmla="*/ 5173048 w 12092840"/>
              <a:gd name="connsiteY48" fmla="*/ 6764111 h 6764111"/>
              <a:gd name="connsiteX49" fmla="*/ 4501224 w 12092840"/>
              <a:gd name="connsiteY49" fmla="*/ 6764111 h 6764111"/>
              <a:gd name="connsiteX50" fmla="*/ 3587543 w 12092840"/>
              <a:gd name="connsiteY50" fmla="*/ 6764111 h 6764111"/>
              <a:gd name="connsiteX51" fmla="*/ 3157575 w 12092840"/>
              <a:gd name="connsiteY51" fmla="*/ 6764111 h 6764111"/>
              <a:gd name="connsiteX52" fmla="*/ 2364822 w 12092840"/>
              <a:gd name="connsiteY52" fmla="*/ 6764111 h 6764111"/>
              <a:gd name="connsiteX53" fmla="*/ 1451141 w 12092840"/>
              <a:gd name="connsiteY53" fmla="*/ 6764111 h 6764111"/>
              <a:gd name="connsiteX54" fmla="*/ 900245 w 12092840"/>
              <a:gd name="connsiteY54" fmla="*/ 6764111 h 6764111"/>
              <a:gd name="connsiteX55" fmla="*/ 0 w 12092840"/>
              <a:gd name="connsiteY55" fmla="*/ 6764111 h 6764111"/>
              <a:gd name="connsiteX56" fmla="*/ 0 w 12092840"/>
              <a:gd name="connsiteY56" fmla="*/ 6222982 h 6764111"/>
              <a:gd name="connsiteX57" fmla="*/ 0 w 12092840"/>
              <a:gd name="connsiteY57" fmla="*/ 5411289 h 6764111"/>
              <a:gd name="connsiteX58" fmla="*/ 0 w 12092840"/>
              <a:gd name="connsiteY58" fmla="*/ 4667237 h 6764111"/>
              <a:gd name="connsiteX59" fmla="*/ 0 w 12092840"/>
              <a:gd name="connsiteY59" fmla="*/ 3923184 h 6764111"/>
              <a:gd name="connsiteX60" fmla="*/ 0 w 12092840"/>
              <a:gd name="connsiteY60" fmla="*/ 3111491 h 6764111"/>
              <a:gd name="connsiteX61" fmla="*/ 0 w 12092840"/>
              <a:gd name="connsiteY61" fmla="*/ 2502721 h 6764111"/>
              <a:gd name="connsiteX62" fmla="*/ 0 w 12092840"/>
              <a:gd name="connsiteY62" fmla="*/ 1758669 h 6764111"/>
              <a:gd name="connsiteX63" fmla="*/ 0 w 12092840"/>
              <a:gd name="connsiteY63" fmla="*/ 1082258 h 6764111"/>
              <a:gd name="connsiteX64" fmla="*/ 0 w 12092840"/>
              <a:gd name="connsiteY64" fmla="*/ 608770 h 6764111"/>
              <a:gd name="connsiteX65" fmla="*/ 0 w 12092840"/>
              <a:gd name="connsiteY65" fmla="*/ 0 h 6764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2092840" h="6764111" extrusionOk="0">
                <a:moveTo>
                  <a:pt x="0" y="0"/>
                </a:moveTo>
                <a:cubicBezTo>
                  <a:pt x="98240" y="7157"/>
                  <a:pt x="223898" y="13121"/>
                  <a:pt x="309039" y="0"/>
                </a:cubicBezTo>
                <a:cubicBezTo>
                  <a:pt x="394180" y="-13121"/>
                  <a:pt x="636879" y="-15751"/>
                  <a:pt x="739007" y="0"/>
                </a:cubicBezTo>
                <a:cubicBezTo>
                  <a:pt x="841135" y="15751"/>
                  <a:pt x="1110180" y="-2899"/>
                  <a:pt x="1289903" y="0"/>
                </a:cubicBezTo>
                <a:cubicBezTo>
                  <a:pt x="1469626" y="2899"/>
                  <a:pt x="1592716" y="-20574"/>
                  <a:pt x="1719871" y="0"/>
                </a:cubicBezTo>
                <a:cubicBezTo>
                  <a:pt x="1847026" y="20574"/>
                  <a:pt x="1977600" y="16038"/>
                  <a:pt x="2149838" y="0"/>
                </a:cubicBezTo>
                <a:cubicBezTo>
                  <a:pt x="2322076" y="-16038"/>
                  <a:pt x="2607758" y="11371"/>
                  <a:pt x="3063519" y="0"/>
                </a:cubicBezTo>
                <a:cubicBezTo>
                  <a:pt x="3519280" y="-11371"/>
                  <a:pt x="3437034" y="807"/>
                  <a:pt x="3614416" y="0"/>
                </a:cubicBezTo>
                <a:cubicBezTo>
                  <a:pt x="3791798" y="-807"/>
                  <a:pt x="3834832" y="-6870"/>
                  <a:pt x="4044383" y="0"/>
                </a:cubicBezTo>
                <a:cubicBezTo>
                  <a:pt x="4253934" y="6870"/>
                  <a:pt x="4262039" y="-14979"/>
                  <a:pt x="4353422" y="0"/>
                </a:cubicBezTo>
                <a:cubicBezTo>
                  <a:pt x="4444805" y="14979"/>
                  <a:pt x="4805751" y="-13590"/>
                  <a:pt x="5025247" y="0"/>
                </a:cubicBezTo>
                <a:cubicBezTo>
                  <a:pt x="5244744" y="13590"/>
                  <a:pt x="5300502" y="-7522"/>
                  <a:pt x="5455214" y="0"/>
                </a:cubicBezTo>
                <a:cubicBezTo>
                  <a:pt x="5609926" y="7522"/>
                  <a:pt x="5821281" y="19664"/>
                  <a:pt x="6006111" y="0"/>
                </a:cubicBezTo>
                <a:cubicBezTo>
                  <a:pt x="6190941" y="-19664"/>
                  <a:pt x="6206537" y="-2094"/>
                  <a:pt x="6315150" y="0"/>
                </a:cubicBezTo>
                <a:cubicBezTo>
                  <a:pt x="6423763" y="2094"/>
                  <a:pt x="6851071" y="15318"/>
                  <a:pt x="7228831" y="0"/>
                </a:cubicBezTo>
                <a:cubicBezTo>
                  <a:pt x="7606591" y="-15318"/>
                  <a:pt x="7472482" y="2756"/>
                  <a:pt x="7537870" y="0"/>
                </a:cubicBezTo>
                <a:cubicBezTo>
                  <a:pt x="7603258" y="-2756"/>
                  <a:pt x="7880271" y="-14390"/>
                  <a:pt x="7967838" y="0"/>
                </a:cubicBezTo>
                <a:cubicBezTo>
                  <a:pt x="8055405" y="14390"/>
                  <a:pt x="8143434" y="980"/>
                  <a:pt x="8276877" y="0"/>
                </a:cubicBezTo>
                <a:cubicBezTo>
                  <a:pt x="8410320" y="-980"/>
                  <a:pt x="8893524" y="-15717"/>
                  <a:pt x="9190558" y="0"/>
                </a:cubicBezTo>
                <a:cubicBezTo>
                  <a:pt x="9487592" y="15717"/>
                  <a:pt x="9418695" y="-7974"/>
                  <a:pt x="9499598" y="0"/>
                </a:cubicBezTo>
                <a:cubicBezTo>
                  <a:pt x="9580501" y="7974"/>
                  <a:pt x="9705056" y="-11897"/>
                  <a:pt x="9808637" y="0"/>
                </a:cubicBezTo>
                <a:cubicBezTo>
                  <a:pt x="9912218" y="11897"/>
                  <a:pt x="10196248" y="25609"/>
                  <a:pt x="10359533" y="0"/>
                </a:cubicBezTo>
                <a:cubicBezTo>
                  <a:pt x="10522818" y="-25609"/>
                  <a:pt x="10565407" y="7492"/>
                  <a:pt x="10668572" y="0"/>
                </a:cubicBezTo>
                <a:cubicBezTo>
                  <a:pt x="10771737" y="-7492"/>
                  <a:pt x="10881796" y="6174"/>
                  <a:pt x="10977611" y="0"/>
                </a:cubicBezTo>
                <a:cubicBezTo>
                  <a:pt x="11073426" y="-6174"/>
                  <a:pt x="11200583" y="7084"/>
                  <a:pt x="11286651" y="0"/>
                </a:cubicBezTo>
                <a:cubicBezTo>
                  <a:pt x="11372719" y="-7084"/>
                  <a:pt x="11778643" y="17386"/>
                  <a:pt x="12092840" y="0"/>
                </a:cubicBezTo>
                <a:cubicBezTo>
                  <a:pt x="12105488" y="179148"/>
                  <a:pt x="12086623" y="350079"/>
                  <a:pt x="12092840" y="676411"/>
                </a:cubicBezTo>
                <a:cubicBezTo>
                  <a:pt x="12099057" y="1002743"/>
                  <a:pt x="12109762" y="1075399"/>
                  <a:pt x="12092840" y="1285181"/>
                </a:cubicBezTo>
                <a:cubicBezTo>
                  <a:pt x="12075919" y="1494963"/>
                  <a:pt x="12082772" y="1590028"/>
                  <a:pt x="12092840" y="1826310"/>
                </a:cubicBezTo>
                <a:cubicBezTo>
                  <a:pt x="12102908" y="2062592"/>
                  <a:pt x="12075577" y="2163405"/>
                  <a:pt x="12092840" y="2299798"/>
                </a:cubicBezTo>
                <a:cubicBezTo>
                  <a:pt x="12110103" y="2436191"/>
                  <a:pt x="12115114" y="2706630"/>
                  <a:pt x="12092840" y="2840927"/>
                </a:cubicBezTo>
                <a:cubicBezTo>
                  <a:pt x="12070566" y="2975224"/>
                  <a:pt x="12118502" y="3340949"/>
                  <a:pt x="12092840" y="3517338"/>
                </a:cubicBezTo>
                <a:cubicBezTo>
                  <a:pt x="12067178" y="3693727"/>
                  <a:pt x="12110263" y="4046013"/>
                  <a:pt x="12092840" y="4329031"/>
                </a:cubicBezTo>
                <a:cubicBezTo>
                  <a:pt x="12075417" y="4612049"/>
                  <a:pt x="12119268" y="4746682"/>
                  <a:pt x="12092840" y="5005442"/>
                </a:cubicBezTo>
                <a:cubicBezTo>
                  <a:pt x="12066412" y="5264202"/>
                  <a:pt x="12092416" y="5496038"/>
                  <a:pt x="12092840" y="5749494"/>
                </a:cubicBezTo>
                <a:cubicBezTo>
                  <a:pt x="12093264" y="6002950"/>
                  <a:pt x="12093228" y="6333708"/>
                  <a:pt x="12092840" y="6764111"/>
                </a:cubicBezTo>
                <a:cubicBezTo>
                  <a:pt x="11986555" y="6773226"/>
                  <a:pt x="11851206" y="6764333"/>
                  <a:pt x="11783801" y="6764111"/>
                </a:cubicBezTo>
                <a:cubicBezTo>
                  <a:pt x="11716396" y="6763889"/>
                  <a:pt x="11555283" y="6763414"/>
                  <a:pt x="11474762" y="6764111"/>
                </a:cubicBezTo>
                <a:cubicBezTo>
                  <a:pt x="11394241" y="6764808"/>
                  <a:pt x="11195040" y="6744138"/>
                  <a:pt x="10923865" y="6764111"/>
                </a:cubicBezTo>
                <a:cubicBezTo>
                  <a:pt x="10652690" y="6784084"/>
                  <a:pt x="10425381" y="6802355"/>
                  <a:pt x="10131113" y="6764111"/>
                </a:cubicBezTo>
                <a:cubicBezTo>
                  <a:pt x="9836845" y="6725867"/>
                  <a:pt x="9680032" y="6735105"/>
                  <a:pt x="9459288" y="6764111"/>
                </a:cubicBezTo>
                <a:cubicBezTo>
                  <a:pt x="9238545" y="6793117"/>
                  <a:pt x="9300635" y="6768776"/>
                  <a:pt x="9150249" y="6764111"/>
                </a:cubicBezTo>
                <a:cubicBezTo>
                  <a:pt x="8999863" y="6759446"/>
                  <a:pt x="8932424" y="6743315"/>
                  <a:pt x="8720281" y="6764111"/>
                </a:cubicBezTo>
                <a:cubicBezTo>
                  <a:pt x="8508138" y="6784907"/>
                  <a:pt x="8247073" y="6734622"/>
                  <a:pt x="7927528" y="6764111"/>
                </a:cubicBezTo>
                <a:cubicBezTo>
                  <a:pt x="7607983" y="6793600"/>
                  <a:pt x="7695595" y="6765490"/>
                  <a:pt x="7497561" y="6764111"/>
                </a:cubicBezTo>
                <a:cubicBezTo>
                  <a:pt x="7299527" y="6762732"/>
                  <a:pt x="7006520" y="6767371"/>
                  <a:pt x="6704808" y="6764111"/>
                </a:cubicBezTo>
                <a:cubicBezTo>
                  <a:pt x="6403096" y="6760851"/>
                  <a:pt x="6366899" y="6771424"/>
                  <a:pt x="6153912" y="6764111"/>
                </a:cubicBezTo>
                <a:cubicBezTo>
                  <a:pt x="5940925" y="6756798"/>
                  <a:pt x="5819207" y="6755596"/>
                  <a:pt x="5723944" y="6764111"/>
                </a:cubicBezTo>
                <a:cubicBezTo>
                  <a:pt x="5628681" y="6772626"/>
                  <a:pt x="5362092" y="6777836"/>
                  <a:pt x="5173048" y="6764111"/>
                </a:cubicBezTo>
                <a:cubicBezTo>
                  <a:pt x="4984004" y="6750386"/>
                  <a:pt x="4652970" y="6768389"/>
                  <a:pt x="4501224" y="6764111"/>
                </a:cubicBezTo>
                <a:cubicBezTo>
                  <a:pt x="4349478" y="6759833"/>
                  <a:pt x="3824494" y="6760359"/>
                  <a:pt x="3587543" y="6764111"/>
                </a:cubicBezTo>
                <a:cubicBezTo>
                  <a:pt x="3350592" y="6767863"/>
                  <a:pt x="3327489" y="6752404"/>
                  <a:pt x="3157575" y="6764111"/>
                </a:cubicBezTo>
                <a:cubicBezTo>
                  <a:pt x="2987661" y="6775818"/>
                  <a:pt x="2735624" y="6762458"/>
                  <a:pt x="2364822" y="6764111"/>
                </a:cubicBezTo>
                <a:cubicBezTo>
                  <a:pt x="1994020" y="6765764"/>
                  <a:pt x="1835141" y="6779627"/>
                  <a:pt x="1451141" y="6764111"/>
                </a:cubicBezTo>
                <a:cubicBezTo>
                  <a:pt x="1067141" y="6748595"/>
                  <a:pt x="1151537" y="6753058"/>
                  <a:pt x="900245" y="6764111"/>
                </a:cubicBezTo>
                <a:cubicBezTo>
                  <a:pt x="648953" y="6775164"/>
                  <a:pt x="230176" y="6802028"/>
                  <a:pt x="0" y="6764111"/>
                </a:cubicBezTo>
                <a:cubicBezTo>
                  <a:pt x="-10056" y="6591601"/>
                  <a:pt x="26598" y="6492396"/>
                  <a:pt x="0" y="6222982"/>
                </a:cubicBezTo>
                <a:cubicBezTo>
                  <a:pt x="-26598" y="5953568"/>
                  <a:pt x="-20038" y="5605635"/>
                  <a:pt x="0" y="5411289"/>
                </a:cubicBezTo>
                <a:cubicBezTo>
                  <a:pt x="20038" y="5216943"/>
                  <a:pt x="-8156" y="5003105"/>
                  <a:pt x="0" y="4667237"/>
                </a:cubicBezTo>
                <a:cubicBezTo>
                  <a:pt x="8156" y="4331369"/>
                  <a:pt x="-33222" y="4166181"/>
                  <a:pt x="0" y="3923184"/>
                </a:cubicBezTo>
                <a:cubicBezTo>
                  <a:pt x="33222" y="3680187"/>
                  <a:pt x="-36218" y="3351577"/>
                  <a:pt x="0" y="3111491"/>
                </a:cubicBezTo>
                <a:cubicBezTo>
                  <a:pt x="36218" y="2871405"/>
                  <a:pt x="21815" y="2742029"/>
                  <a:pt x="0" y="2502721"/>
                </a:cubicBezTo>
                <a:cubicBezTo>
                  <a:pt x="-21815" y="2263413"/>
                  <a:pt x="24938" y="1941461"/>
                  <a:pt x="0" y="1758669"/>
                </a:cubicBezTo>
                <a:cubicBezTo>
                  <a:pt x="-24938" y="1575877"/>
                  <a:pt x="-23313" y="1261119"/>
                  <a:pt x="0" y="1082258"/>
                </a:cubicBezTo>
                <a:cubicBezTo>
                  <a:pt x="23313" y="903397"/>
                  <a:pt x="1265" y="836818"/>
                  <a:pt x="0" y="608770"/>
                </a:cubicBezTo>
                <a:cubicBezTo>
                  <a:pt x="-1265" y="380722"/>
                  <a:pt x="-5672" y="294275"/>
                  <a:pt x="0" y="0"/>
                </a:cubicBezTo>
                <a:close/>
              </a:path>
            </a:pathLst>
          </a:custGeom>
          <a:noFill/>
          <a:ln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sd="1501846826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29" name="رسم 28" descr="دوائر مزخرفه">
            <a:extLst>
              <a:ext uri="{FF2B5EF4-FFF2-40B4-BE49-F238E27FC236}">
                <a16:creationId xmlns:a16="http://schemas.microsoft.com/office/drawing/2014/main" id="{D07618A8-5056-483A-BF1C-F087C37D506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 l="20366" t="20806" r="18816" b="23207"/>
          <a:stretch/>
        </p:blipFill>
        <p:spPr>
          <a:xfrm>
            <a:off x="185692" y="6419526"/>
            <a:ext cx="382345" cy="351980"/>
          </a:xfrm>
          <a:prstGeom prst="rect">
            <a:avLst/>
          </a:prstGeom>
        </p:spPr>
      </p:pic>
      <p:pic>
        <p:nvPicPr>
          <p:cNvPr id="30" name="رسم 29" descr="دوائر مزخرفه">
            <a:extLst>
              <a:ext uri="{FF2B5EF4-FFF2-40B4-BE49-F238E27FC236}">
                <a16:creationId xmlns:a16="http://schemas.microsoft.com/office/drawing/2014/main" id="{71966ED3-284C-6E72-FAED-6777225CB4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 l="20366" t="20806" r="18816" b="23207"/>
          <a:stretch/>
        </p:blipFill>
        <p:spPr>
          <a:xfrm>
            <a:off x="91502" y="5956195"/>
            <a:ext cx="382345" cy="351980"/>
          </a:xfrm>
          <a:prstGeom prst="rect">
            <a:avLst/>
          </a:prstGeom>
        </p:spPr>
      </p:pic>
      <p:pic>
        <p:nvPicPr>
          <p:cNvPr id="32" name="Picture 35" descr="Picture 35">
            <a:extLst>
              <a:ext uri="{FF2B5EF4-FFF2-40B4-BE49-F238E27FC236}">
                <a16:creationId xmlns:a16="http://schemas.microsoft.com/office/drawing/2014/main" id="{880D3864-1640-D8D3-1C8E-0E9E748E2CBC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rcRect l="25258" t="18968" r="24181" b="29679"/>
          <a:stretch/>
        </p:blipFill>
        <p:spPr>
          <a:xfrm>
            <a:off x="51084" y="86494"/>
            <a:ext cx="1033906" cy="1054450"/>
          </a:xfrm>
          <a:prstGeom prst="rect">
            <a:avLst/>
          </a:prstGeom>
          <a:ln w="12700">
            <a:miter lim="400000"/>
          </a:ln>
        </p:spPr>
      </p:pic>
      <p:sp>
        <p:nvSpPr>
          <p:cNvPr id="33" name="مستطيل 32">
            <a:extLst>
              <a:ext uri="{FF2B5EF4-FFF2-40B4-BE49-F238E27FC236}">
                <a16:creationId xmlns:a16="http://schemas.microsoft.com/office/drawing/2014/main" id="{F7216E2B-6380-3D23-665E-BE3284FDE806}"/>
              </a:ext>
            </a:extLst>
          </p:cNvPr>
          <p:cNvSpPr/>
          <p:nvPr/>
        </p:nvSpPr>
        <p:spPr>
          <a:xfrm>
            <a:off x="2509822" y="1778437"/>
            <a:ext cx="7513525" cy="22076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6000" b="1" i="0" u="none" strike="noStrike" kern="1200" cap="none" spc="0" normalizeH="0" baseline="0" noProof="0" dirty="0">
                <a:ln w="6600">
                  <a:solidFill>
                    <a:srgbClr val="0070C0"/>
                  </a:solidFill>
                  <a:prstDash val="solid"/>
                </a:ln>
                <a:solidFill>
                  <a:srgbClr val="4472C4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alibri" panose="020F0502020204030204"/>
                <a:ea typeface="+mn-ea"/>
                <a:cs typeface="Akhbar MT" pitchFamily="2" charset="-78"/>
              </a:rPr>
              <a:t>2 -1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6000" b="1" i="0" u="none" strike="noStrike" kern="1200" cap="none" spc="0" normalizeH="0" baseline="0" noProof="0" dirty="0">
                <a:ln w="6600">
                  <a:solidFill>
                    <a:srgbClr val="0070C0"/>
                  </a:solidFill>
                  <a:prstDash val="solid"/>
                </a:ln>
                <a:solidFill>
                  <a:srgbClr val="4472C4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alibri" panose="020F0502020204030204"/>
                <a:ea typeface="+mn-ea"/>
                <a:cs typeface="Akhbar MT" pitchFamily="2" charset="-78"/>
              </a:rPr>
              <a:t>الأعداد الصحيحة والقيمة المطلقة</a:t>
            </a:r>
          </a:p>
        </p:txBody>
      </p:sp>
    </p:spTree>
    <p:extLst>
      <p:ext uri="{BB962C8B-B14F-4D97-AF65-F5344CB8AC3E}">
        <p14:creationId xmlns:p14="http://schemas.microsoft.com/office/powerpoint/2010/main" val="942403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رسم 6" descr="شبكه بدوائر صغيره">
            <a:extLst>
              <a:ext uri="{FF2B5EF4-FFF2-40B4-BE49-F238E27FC236}">
                <a16:creationId xmlns:a16="http://schemas.microsoft.com/office/drawing/2014/main" id="{E5D65CC9-4483-E6DB-0B84-154C50E2E14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1765" b="16684"/>
          <a:stretch/>
        </p:blipFill>
        <p:spPr>
          <a:xfrm>
            <a:off x="10989085" y="-511371"/>
            <a:ext cx="1537598" cy="1961030"/>
          </a:xfrm>
          <a:prstGeom prst="rect">
            <a:avLst/>
          </a:prstGeom>
        </p:spPr>
      </p:pic>
      <p:pic>
        <p:nvPicPr>
          <p:cNvPr id="12" name="رسم 11" descr="دوائر مزخرفه">
            <a:extLst>
              <a:ext uri="{FF2B5EF4-FFF2-40B4-BE49-F238E27FC236}">
                <a16:creationId xmlns:a16="http://schemas.microsoft.com/office/drawing/2014/main" id="{BA45C227-4CC0-77F0-9B57-EB4BF286BF3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20366" t="20806" r="18816" b="23207"/>
          <a:stretch/>
        </p:blipFill>
        <p:spPr>
          <a:xfrm>
            <a:off x="8392022" y="1052081"/>
            <a:ext cx="666084" cy="613186"/>
          </a:xfrm>
          <a:prstGeom prst="rect">
            <a:avLst/>
          </a:prstGeom>
        </p:spPr>
      </p:pic>
      <p:pic>
        <p:nvPicPr>
          <p:cNvPr id="17" name="رسم 16" descr="شكل ركن عضوي">
            <a:extLst>
              <a:ext uri="{FF2B5EF4-FFF2-40B4-BE49-F238E27FC236}">
                <a16:creationId xmlns:a16="http://schemas.microsoft.com/office/drawing/2014/main" id="{844630ED-D591-A489-630C-782CF27190E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b="36863"/>
          <a:stretch/>
        </p:blipFill>
        <p:spPr>
          <a:xfrm rot="16200000">
            <a:off x="435225" y="5166735"/>
            <a:ext cx="1246317" cy="2061880"/>
          </a:xfrm>
          <a:prstGeom prst="rect">
            <a:avLst/>
          </a:prstGeom>
        </p:spPr>
      </p:pic>
      <p:pic>
        <p:nvPicPr>
          <p:cNvPr id="19" name="رسم 18" descr="دوائر مزخرفه">
            <a:extLst>
              <a:ext uri="{FF2B5EF4-FFF2-40B4-BE49-F238E27FC236}">
                <a16:creationId xmlns:a16="http://schemas.microsoft.com/office/drawing/2014/main" id="{EB763C80-47BB-C3A7-4B3E-4B35A13A951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l="20366" t="20806" r="18816" b="23207"/>
          <a:stretch/>
        </p:blipFill>
        <p:spPr>
          <a:xfrm>
            <a:off x="803910" y="6449297"/>
            <a:ext cx="382345" cy="351980"/>
          </a:xfrm>
          <a:prstGeom prst="rect">
            <a:avLst/>
          </a:prstGeom>
        </p:spPr>
      </p:pic>
      <p:pic>
        <p:nvPicPr>
          <p:cNvPr id="21" name="صورة 20">
            <a:extLst>
              <a:ext uri="{FF2B5EF4-FFF2-40B4-BE49-F238E27FC236}">
                <a16:creationId xmlns:a16="http://schemas.microsoft.com/office/drawing/2014/main" id="{D1D1D37F-C700-ADFF-B37F-0D739897F39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8075" y="5895391"/>
            <a:ext cx="1403925" cy="962608"/>
          </a:xfrm>
          <a:prstGeom prst="rect">
            <a:avLst/>
          </a:prstGeom>
        </p:spPr>
      </p:pic>
      <p:pic>
        <p:nvPicPr>
          <p:cNvPr id="26" name="رسم 25" descr="دوائر مزخرفه">
            <a:extLst>
              <a:ext uri="{FF2B5EF4-FFF2-40B4-BE49-F238E27FC236}">
                <a16:creationId xmlns:a16="http://schemas.microsoft.com/office/drawing/2014/main" id="{7E0845D7-6923-F249-219C-A94CAB132EA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20366" t="20806" r="18816" b="23207"/>
          <a:stretch/>
        </p:blipFill>
        <p:spPr>
          <a:xfrm>
            <a:off x="3522116" y="1052081"/>
            <a:ext cx="666084" cy="613186"/>
          </a:xfrm>
          <a:prstGeom prst="rect">
            <a:avLst/>
          </a:prstGeom>
        </p:spPr>
      </p:pic>
      <p:sp>
        <p:nvSpPr>
          <p:cNvPr id="27" name="مستطيل 26">
            <a:extLst>
              <a:ext uri="{FF2B5EF4-FFF2-40B4-BE49-F238E27FC236}">
                <a16:creationId xmlns:a16="http://schemas.microsoft.com/office/drawing/2014/main" id="{5C6848AD-E49F-6267-EC57-CBB7500D2FB3}"/>
              </a:ext>
            </a:extLst>
          </p:cNvPr>
          <p:cNvSpPr/>
          <p:nvPr/>
        </p:nvSpPr>
        <p:spPr>
          <a:xfrm>
            <a:off x="27442" y="56722"/>
            <a:ext cx="12092840" cy="6764111"/>
          </a:xfrm>
          <a:custGeom>
            <a:avLst/>
            <a:gdLst>
              <a:gd name="connsiteX0" fmla="*/ 0 w 12092840"/>
              <a:gd name="connsiteY0" fmla="*/ 0 h 6764111"/>
              <a:gd name="connsiteX1" fmla="*/ 309039 w 12092840"/>
              <a:gd name="connsiteY1" fmla="*/ 0 h 6764111"/>
              <a:gd name="connsiteX2" fmla="*/ 739007 w 12092840"/>
              <a:gd name="connsiteY2" fmla="*/ 0 h 6764111"/>
              <a:gd name="connsiteX3" fmla="*/ 1289903 w 12092840"/>
              <a:gd name="connsiteY3" fmla="*/ 0 h 6764111"/>
              <a:gd name="connsiteX4" fmla="*/ 1719871 w 12092840"/>
              <a:gd name="connsiteY4" fmla="*/ 0 h 6764111"/>
              <a:gd name="connsiteX5" fmla="*/ 2149838 w 12092840"/>
              <a:gd name="connsiteY5" fmla="*/ 0 h 6764111"/>
              <a:gd name="connsiteX6" fmla="*/ 3063519 w 12092840"/>
              <a:gd name="connsiteY6" fmla="*/ 0 h 6764111"/>
              <a:gd name="connsiteX7" fmla="*/ 3614416 w 12092840"/>
              <a:gd name="connsiteY7" fmla="*/ 0 h 6764111"/>
              <a:gd name="connsiteX8" fmla="*/ 4044383 w 12092840"/>
              <a:gd name="connsiteY8" fmla="*/ 0 h 6764111"/>
              <a:gd name="connsiteX9" fmla="*/ 4353422 w 12092840"/>
              <a:gd name="connsiteY9" fmla="*/ 0 h 6764111"/>
              <a:gd name="connsiteX10" fmla="*/ 5025247 w 12092840"/>
              <a:gd name="connsiteY10" fmla="*/ 0 h 6764111"/>
              <a:gd name="connsiteX11" fmla="*/ 5455214 w 12092840"/>
              <a:gd name="connsiteY11" fmla="*/ 0 h 6764111"/>
              <a:gd name="connsiteX12" fmla="*/ 6006111 w 12092840"/>
              <a:gd name="connsiteY12" fmla="*/ 0 h 6764111"/>
              <a:gd name="connsiteX13" fmla="*/ 6315150 w 12092840"/>
              <a:gd name="connsiteY13" fmla="*/ 0 h 6764111"/>
              <a:gd name="connsiteX14" fmla="*/ 7228831 w 12092840"/>
              <a:gd name="connsiteY14" fmla="*/ 0 h 6764111"/>
              <a:gd name="connsiteX15" fmla="*/ 7537870 w 12092840"/>
              <a:gd name="connsiteY15" fmla="*/ 0 h 6764111"/>
              <a:gd name="connsiteX16" fmla="*/ 7967838 w 12092840"/>
              <a:gd name="connsiteY16" fmla="*/ 0 h 6764111"/>
              <a:gd name="connsiteX17" fmla="*/ 8276877 w 12092840"/>
              <a:gd name="connsiteY17" fmla="*/ 0 h 6764111"/>
              <a:gd name="connsiteX18" fmla="*/ 9190558 w 12092840"/>
              <a:gd name="connsiteY18" fmla="*/ 0 h 6764111"/>
              <a:gd name="connsiteX19" fmla="*/ 9499598 w 12092840"/>
              <a:gd name="connsiteY19" fmla="*/ 0 h 6764111"/>
              <a:gd name="connsiteX20" fmla="*/ 9808637 w 12092840"/>
              <a:gd name="connsiteY20" fmla="*/ 0 h 6764111"/>
              <a:gd name="connsiteX21" fmla="*/ 10359533 w 12092840"/>
              <a:gd name="connsiteY21" fmla="*/ 0 h 6764111"/>
              <a:gd name="connsiteX22" fmla="*/ 10668572 w 12092840"/>
              <a:gd name="connsiteY22" fmla="*/ 0 h 6764111"/>
              <a:gd name="connsiteX23" fmla="*/ 10977611 w 12092840"/>
              <a:gd name="connsiteY23" fmla="*/ 0 h 6764111"/>
              <a:gd name="connsiteX24" fmla="*/ 11286651 w 12092840"/>
              <a:gd name="connsiteY24" fmla="*/ 0 h 6764111"/>
              <a:gd name="connsiteX25" fmla="*/ 12092840 w 12092840"/>
              <a:gd name="connsiteY25" fmla="*/ 0 h 6764111"/>
              <a:gd name="connsiteX26" fmla="*/ 12092840 w 12092840"/>
              <a:gd name="connsiteY26" fmla="*/ 676411 h 6764111"/>
              <a:gd name="connsiteX27" fmla="*/ 12092840 w 12092840"/>
              <a:gd name="connsiteY27" fmla="*/ 1285181 h 6764111"/>
              <a:gd name="connsiteX28" fmla="*/ 12092840 w 12092840"/>
              <a:gd name="connsiteY28" fmla="*/ 1826310 h 6764111"/>
              <a:gd name="connsiteX29" fmla="*/ 12092840 w 12092840"/>
              <a:gd name="connsiteY29" fmla="*/ 2299798 h 6764111"/>
              <a:gd name="connsiteX30" fmla="*/ 12092840 w 12092840"/>
              <a:gd name="connsiteY30" fmla="*/ 2840927 h 6764111"/>
              <a:gd name="connsiteX31" fmla="*/ 12092840 w 12092840"/>
              <a:gd name="connsiteY31" fmla="*/ 3517338 h 6764111"/>
              <a:gd name="connsiteX32" fmla="*/ 12092840 w 12092840"/>
              <a:gd name="connsiteY32" fmla="*/ 4329031 h 6764111"/>
              <a:gd name="connsiteX33" fmla="*/ 12092840 w 12092840"/>
              <a:gd name="connsiteY33" fmla="*/ 5005442 h 6764111"/>
              <a:gd name="connsiteX34" fmla="*/ 12092840 w 12092840"/>
              <a:gd name="connsiteY34" fmla="*/ 5749494 h 6764111"/>
              <a:gd name="connsiteX35" fmla="*/ 12092840 w 12092840"/>
              <a:gd name="connsiteY35" fmla="*/ 6764111 h 6764111"/>
              <a:gd name="connsiteX36" fmla="*/ 11783801 w 12092840"/>
              <a:gd name="connsiteY36" fmla="*/ 6764111 h 6764111"/>
              <a:gd name="connsiteX37" fmla="*/ 11474762 w 12092840"/>
              <a:gd name="connsiteY37" fmla="*/ 6764111 h 6764111"/>
              <a:gd name="connsiteX38" fmla="*/ 10923865 w 12092840"/>
              <a:gd name="connsiteY38" fmla="*/ 6764111 h 6764111"/>
              <a:gd name="connsiteX39" fmla="*/ 10131113 w 12092840"/>
              <a:gd name="connsiteY39" fmla="*/ 6764111 h 6764111"/>
              <a:gd name="connsiteX40" fmla="*/ 9459288 w 12092840"/>
              <a:gd name="connsiteY40" fmla="*/ 6764111 h 6764111"/>
              <a:gd name="connsiteX41" fmla="*/ 9150249 w 12092840"/>
              <a:gd name="connsiteY41" fmla="*/ 6764111 h 6764111"/>
              <a:gd name="connsiteX42" fmla="*/ 8720281 w 12092840"/>
              <a:gd name="connsiteY42" fmla="*/ 6764111 h 6764111"/>
              <a:gd name="connsiteX43" fmla="*/ 7927528 w 12092840"/>
              <a:gd name="connsiteY43" fmla="*/ 6764111 h 6764111"/>
              <a:gd name="connsiteX44" fmla="*/ 7497561 w 12092840"/>
              <a:gd name="connsiteY44" fmla="*/ 6764111 h 6764111"/>
              <a:gd name="connsiteX45" fmla="*/ 6704808 w 12092840"/>
              <a:gd name="connsiteY45" fmla="*/ 6764111 h 6764111"/>
              <a:gd name="connsiteX46" fmla="*/ 6153912 w 12092840"/>
              <a:gd name="connsiteY46" fmla="*/ 6764111 h 6764111"/>
              <a:gd name="connsiteX47" fmla="*/ 5723944 w 12092840"/>
              <a:gd name="connsiteY47" fmla="*/ 6764111 h 6764111"/>
              <a:gd name="connsiteX48" fmla="*/ 5173048 w 12092840"/>
              <a:gd name="connsiteY48" fmla="*/ 6764111 h 6764111"/>
              <a:gd name="connsiteX49" fmla="*/ 4501224 w 12092840"/>
              <a:gd name="connsiteY49" fmla="*/ 6764111 h 6764111"/>
              <a:gd name="connsiteX50" fmla="*/ 3587543 w 12092840"/>
              <a:gd name="connsiteY50" fmla="*/ 6764111 h 6764111"/>
              <a:gd name="connsiteX51" fmla="*/ 3157575 w 12092840"/>
              <a:gd name="connsiteY51" fmla="*/ 6764111 h 6764111"/>
              <a:gd name="connsiteX52" fmla="*/ 2364822 w 12092840"/>
              <a:gd name="connsiteY52" fmla="*/ 6764111 h 6764111"/>
              <a:gd name="connsiteX53" fmla="*/ 1451141 w 12092840"/>
              <a:gd name="connsiteY53" fmla="*/ 6764111 h 6764111"/>
              <a:gd name="connsiteX54" fmla="*/ 900245 w 12092840"/>
              <a:gd name="connsiteY54" fmla="*/ 6764111 h 6764111"/>
              <a:gd name="connsiteX55" fmla="*/ 0 w 12092840"/>
              <a:gd name="connsiteY55" fmla="*/ 6764111 h 6764111"/>
              <a:gd name="connsiteX56" fmla="*/ 0 w 12092840"/>
              <a:gd name="connsiteY56" fmla="*/ 6222982 h 6764111"/>
              <a:gd name="connsiteX57" fmla="*/ 0 w 12092840"/>
              <a:gd name="connsiteY57" fmla="*/ 5411289 h 6764111"/>
              <a:gd name="connsiteX58" fmla="*/ 0 w 12092840"/>
              <a:gd name="connsiteY58" fmla="*/ 4667237 h 6764111"/>
              <a:gd name="connsiteX59" fmla="*/ 0 w 12092840"/>
              <a:gd name="connsiteY59" fmla="*/ 3923184 h 6764111"/>
              <a:gd name="connsiteX60" fmla="*/ 0 w 12092840"/>
              <a:gd name="connsiteY60" fmla="*/ 3111491 h 6764111"/>
              <a:gd name="connsiteX61" fmla="*/ 0 w 12092840"/>
              <a:gd name="connsiteY61" fmla="*/ 2502721 h 6764111"/>
              <a:gd name="connsiteX62" fmla="*/ 0 w 12092840"/>
              <a:gd name="connsiteY62" fmla="*/ 1758669 h 6764111"/>
              <a:gd name="connsiteX63" fmla="*/ 0 w 12092840"/>
              <a:gd name="connsiteY63" fmla="*/ 1082258 h 6764111"/>
              <a:gd name="connsiteX64" fmla="*/ 0 w 12092840"/>
              <a:gd name="connsiteY64" fmla="*/ 608770 h 6764111"/>
              <a:gd name="connsiteX65" fmla="*/ 0 w 12092840"/>
              <a:gd name="connsiteY65" fmla="*/ 0 h 6764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2092840" h="6764111" extrusionOk="0">
                <a:moveTo>
                  <a:pt x="0" y="0"/>
                </a:moveTo>
                <a:cubicBezTo>
                  <a:pt x="98240" y="7157"/>
                  <a:pt x="223898" y="13121"/>
                  <a:pt x="309039" y="0"/>
                </a:cubicBezTo>
                <a:cubicBezTo>
                  <a:pt x="394180" y="-13121"/>
                  <a:pt x="636879" y="-15751"/>
                  <a:pt x="739007" y="0"/>
                </a:cubicBezTo>
                <a:cubicBezTo>
                  <a:pt x="841135" y="15751"/>
                  <a:pt x="1110180" y="-2899"/>
                  <a:pt x="1289903" y="0"/>
                </a:cubicBezTo>
                <a:cubicBezTo>
                  <a:pt x="1469626" y="2899"/>
                  <a:pt x="1592716" y="-20574"/>
                  <a:pt x="1719871" y="0"/>
                </a:cubicBezTo>
                <a:cubicBezTo>
                  <a:pt x="1847026" y="20574"/>
                  <a:pt x="1977600" y="16038"/>
                  <a:pt x="2149838" y="0"/>
                </a:cubicBezTo>
                <a:cubicBezTo>
                  <a:pt x="2322076" y="-16038"/>
                  <a:pt x="2607758" y="11371"/>
                  <a:pt x="3063519" y="0"/>
                </a:cubicBezTo>
                <a:cubicBezTo>
                  <a:pt x="3519280" y="-11371"/>
                  <a:pt x="3437034" y="807"/>
                  <a:pt x="3614416" y="0"/>
                </a:cubicBezTo>
                <a:cubicBezTo>
                  <a:pt x="3791798" y="-807"/>
                  <a:pt x="3834832" y="-6870"/>
                  <a:pt x="4044383" y="0"/>
                </a:cubicBezTo>
                <a:cubicBezTo>
                  <a:pt x="4253934" y="6870"/>
                  <a:pt x="4262039" y="-14979"/>
                  <a:pt x="4353422" y="0"/>
                </a:cubicBezTo>
                <a:cubicBezTo>
                  <a:pt x="4444805" y="14979"/>
                  <a:pt x="4805751" y="-13590"/>
                  <a:pt x="5025247" y="0"/>
                </a:cubicBezTo>
                <a:cubicBezTo>
                  <a:pt x="5244744" y="13590"/>
                  <a:pt x="5300502" y="-7522"/>
                  <a:pt x="5455214" y="0"/>
                </a:cubicBezTo>
                <a:cubicBezTo>
                  <a:pt x="5609926" y="7522"/>
                  <a:pt x="5821281" y="19664"/>
                  <a:pt x="6006111" y="0"/>
                </a:cubicBezTo>
                <a:cubicBezTo>
                  <a:pt x="6190941" y="-19664"/>
                  <a:pt x="6206537" y="-2094"/>
                  <a:pt x="6315150" y="0"/>
                </a:cubicBezTo>
                <a:cubicBezTo>
                  <a:pt x="6423763" y="2094"/>
                  <a:pt x="6851071" y="15318"/>
                  <a:pt x="7228831" y="0"/>
                </a:cubicBezTo>
                <a:cubicBezTo>
                  <a:pt x="7606591" y="-15318"/>
                  <a:pt x="7472482" y="2756"/>
                  <a:pt x="7537870" y="0"/>
                </a:cubicBezTo>
                <a:cubicBezTo>
                  <a:pt x="7603258" y="-2756"/>
                  <a:pt x="7880271" y="-14390"/>
                  <a:pt x="7967838" y="0"/>
                </a:cubicBezTo>
                <a:cubicBezTo>
                  <a:pt x="8055405" y="14390"/>
                  <a:pt x="8143434" y="980"/>
                  <a:pt x="8276877" y="0"/>
                </a:cubicBezTo>
                <a:cubicBezTo>
                  <a:pt x="8410320" y="-980"/>
                  <a:pt x="8893524" y="-15717"/>
                  <a:pt x="9190558" y="0"/>
                </a:cubicBezTo>
                <a:cubicBezTo>
                  <a:pt x="9487592" y="15717"/>
                  <a:pt x="9418695" y="-7974"/>
                  <a:pt x="9499598" y="0"/>
                </a:cubicBezTo>
                <a:cubicBezTo>
                  <a:pt x="9580501" y="7974"/>
                  <a:pt x="9705056" y="-11897"/>
                  <a:pt x="9808637" y="0"/>
                </a:cubicBezTo>
                <a:cubicBezTo>
                  <a:pt x="9912218" y="11897"/>
                  <a:pt x="10196248" y="25609"/>
                  <a:pt x="10359533" y="0"/>
                </a:cubicBezTo>
                <a:cubicBezTo>
                  <a:pt x="10522818" y="-25609"/>
                  <a:pt x="10565407" y="7492"/>
                  <a:pt x="10668572" y="0"/>
                </a:cubicBezTo>
                <a:cubicBezTo>
                  <a:pt x="10771737" y="-7492"/>
                  <a:pt x="10881796" y="6174"/>
                  <a:pt x="10977611" y="0"/>
                </a:cubicBezTo>
                <a:cubicBezTo>
                  <a:pt x="11073426" y="-6174"/>
                  <a:pt x="11200583" y="7084"/>
                  <a:pt x="11286651" y="0"/>
                </a:cubicBezTo>
                <a:cubicBezTo>
                  <a:pt x="11372719" y="-7084"/>
                  <a:pt x="11778643" y="17386"/>
                  <a:pt x="12092840" y="0"/>
                </a:cubicBezTo>
                <a:cubicBezTo>
                  <a:pt x="12105488" y="179148"/>
                  <a:pt x="12086623" y="350079"/>
                  <a:pt x="12092840" y="676411"/>
                </a:cubicBezTo>
                <a:cubicBezTo>
                  <a:pt x="12099057" y="1002743"/>
                  <a:pt x="12109762" y="1075399"/>
                  <a:pt x="12092840" y="1285181"/>
                </a:cubicBezTo>
                <a:cubicBezTo>
                  <a:pt x="12075919" y="1494963"/>
                  <a:pt x="12082772" y="1590028"/>
                  <a:pt x="12092840" y="1826310"/>
                </a:cubicBezTo>
                <a:cubicBezTo>
                  <a:pt x="12102908" y="2062592"/>
                  <a:pt x="12075577" y="2163405"/>
                  <a:pt x="12092840" y="2299798"/>
                </a:cubicBezTo>
                <a:cubicBezTo>
                  <a:pt x="12110103" y="2436191"/>
                  <a:pt x="12115114" y="2706630"/>
                  <a:pt x="12092840" y="2840927"/>
                </a:cubicBezTo>
                <a:cubicBezTo>
                  <a:pt x="12070566" y="2975224"/>
                  <a:pt x="12118502" y="3340949"/>
                  <a:pt x="12092840" y="3517338"/>
                </a:cubicBezTo>
                <a:cubicBezTo>
                  <a:pt x="12067178" y="3693727"/>
                  <a:pt x="12110263" y="4046013"/>
                  <a:pt x="12092840" y="4329031"/>
                </a:cubicBezTo>
                <a:cubicBezTo>
                  <a:pt x="12075417" y="4612049"/>
                  <a:pt x="12119268" y="4746682"/>
                  <a:pt x="12092840" y="5005442"/>
                </a:cubicBezTo>
                <a:cubicBezTo>
                  <a:pt x="12066412" y="5264202"/>
                  <a:pt x="12092416" y="5496038"/>
                  <a:pt x="12092840" y="5749494"/>
                </a:cubicBezTo>
                <a:cubicBezTo>
                  <a:pt x="12093264" y="6002950"/>
                  <a:pt x="12093228" y="6333708"/>
                  <a:pt x="12092840" y="6764111"/>
                </a:cubicBezTo>
                <a:cubicBezTo>
                  <a:pt x="11986555" y="6773226"/>
                  <a:pt x="11851206" y="6764333"/>
                  <a:pt x="11783801" y="6764111"/>
                </a:cubicBezTo>
                <a:cubicBezTo>
                  <a:pt x="11716396" y="6763889"/>
                  <a:pt x="11555283" y="6763414"/>
                  <a:pt x="11474762" y="6764111"/>
                </a:cubicBezTo>
                <a:cubicBezTo>
                  <a:pt x="11394241" y="6764808"/>
                  <a:pt x="11195040" y="6744138"/>
                  <a:pt x="10923865" y="6764111"/>
                </a:cubicBezTo>
                <a:cubicBezTo>
                  <a:pt x="10652690" y="6784084"/>
                  <a:pt x="10425381" y="6802355"/>
                  <a:pt x="10131113" y="6764111"/>
                </a:cubicBezTo>
                <a:cubicBezTo>
                  <a:pt x="9836845" y="6725867"/>
                  <a:pt x="9680032" y="6735105"/>
                  <a:pt x="9459288" y="6764111"/>
                </a:cubicBezTo>
                <a:cubicBezTo>
                  <a:pt x="9238545" y="6793117"/>
                  <a:pt x="9300635" y="6768776"/>
                  <a:pt x="9150249" y="6764111"/>
                </a:cubicBezTo>
                <a:cubicBezTo>
                  <a:pt x="8999863" y="6759446"/>
                  <a:pt x="8932424" y="6743315"/>
                  <a:pt x="8720281" y="6764111"/>
                </a:cubicBezTo>
                <a:cubicBezTo>
                  <a:pt x="8508138" y="6784907"/>
                  <a:pt x="8247073" y="6734622"/>
                  <a:pt x="7927528" y="6764111"/>
                </a:cubicBezTo>
                <a:cubicBezTo>
                  <a:pt x="7607983" y="6793600"/>
                  <a:pt x="7695595" y="6765490"/>
                  <a:pt x="7497561" y="6764111"/>
                </a:cubicBezTo>
                <a:cubicBezTo>
                  <a:pt x="7299527" y="6762732"/>
                  <a:pt x="7006520" y="6767371"/>
                  <a:pt x="6704808" y="6764111"/>
                </a:cubicBezTo>
                <a:cubicBezTo>
                  <a:pt x="6403096" y="6760851"/>
                  <a:pt x="6366899" y="6771424"/>
                  <a:pt x="6153912" y="6764111"/>
                </a:cubicBezTo>
                <a:cubicBezTo>
                  <a:pt x="5940925" y="6756798"/>
                  <a:pt x="5819207" y="6755596"/>
                  <a:pt x="5723944" y="6764111"/>
                </a:cubicBezTo>
                <a:cubicBezTo>
                  <a:pt x="5628681" y="6772626"/>
                  <a:pt x="5362092" y="6777836"/>
                  <a:pt x="5173048" y="6764111"/>
                </a:cubicBezTo>
                <a:cubicBezTo>
                  <a:pt x="4984004" y="6750386"/>
                  <a:pt x="4652970" y="6768389"/>
                  <a:pt x="4501224" y="6764111"/>
                </a:cubicBezTo>
                <a:cubicBezTo>
                  <a:pt x="4349478" y="6759833"/>
                  <a:pt x="3824494" y="6760359"/>
                  <a:pt x="3587543" y="6764111"/>
                </a:cubicBezTo>
                <a:cubicBezTo>
                  <a:pt x="3350592" y="6767863"/>
                  <a:pt x="3327489" y="6752404"/>
                  <a:pt x="3157575" y="6764111"/>
                </a:cubicBezTo>
                <a:cubicBezTo>
                  <a:pt x="2987661" y="6775818"/>
                  <a:pt x="2735624" y="6762458"/>
                  <a:pt x="2364822" y="6764111"/>
                </a:cubicBezTo>
                <a:cubicBezTo>
                  <a:pt x="1994020" y="6765764"/>
                  <a:pt x="1835141" y="6779627"/>
                  <a:pt x="1451141" y="6764111"/>
                </a:cubicBezTo>
                <a:cubicBezTo>
                  <a:pt x="1067141" y="6748595"/>
                  <a:pt x="1151537" y="6753058"/>
                  <a:pt x="900245" y="6764111"/>
                </a:cubicBezTo>
                <a:cubicBezTo>
                  <a:pt x="648953" y="6775164"/>
                  <a:pt x="230176" y="6802028"/>
                  <a:pt x="0" y="6764111"/>
                </a:cubicBezTo>
                <a:cubicBezTo>
                  <a:pt x="-10056" y="6591601"/>
                  <a:pt x="26598" y="6492396"/>
                  <a:pt x="0" y="6222982"/>
                </a:cubicBezTo>
                <a:cubicBezTo>
                  <a:pt x="-26598" y="5953568"/>
                  <a:pt x="-20038" y="5605635"/>
                  <a:pt x="0" y="5411289"/>
                </a:cubicBezTo>
                <a:cubicBezTo>
                  <a:pt x="20038" y="5216943"/>
                  <a:pt x="-8156" y="5003105"/>
                  <a:pt x="0" y="4667237"/>
                </a:cubicBezTo>
                <a:cubicBezTo>
                  <a:pt x="8156" y="4331369"/>
                  <a:pt x="-33222" y="4166181"/>
                  <a:pt x="0" y="3923184"/>
                </a:cubicBezTo>
                <a:cubicBezTo>
                  <a:pt x="33222" y="3680187"/>
                  <a:pt x="-36218" y="3351577"/>
                  <a:pt x="0" y="3111491"/>
                </a:cubicBezTo>
                <a:cubicBezTo>
                  <a:pt x="36218" y="2871405"/>
                  <a:pt x="21815" y="2742029"/>
                  <a:pt x="0" y="2502721"/>
                </a:cubicBezTo>
                <a:cubicBezTo>
                  <a:pt x="-21815" y="2263413"/>
                  <a:pt x="24938" y="1941461"/>
                  <a:pt x="0" y="1758669"/>
                </a:cubicBezTo>
                <a:cubicBezTo>
                  <a:pt x="-24938" y="1575877"/>
                  <a:pt x="-23313" y="1261119"/>
                  <a:pt x="0" y="1082258"/>
                </a:cubicBezTo>
                <a:cubicBezTo>
                  <a:pt x="23313" y="903397"/>
                  <a:pt x="1265" y="836818"/>
                  <a:pt x="0" y="608770"/>
                </a:cubicBezTo>
                <a:cubicBezTo>
                  <a:pt x="-1265" y="380722"/>
                  <a:pt x="-5672" y="294275"/>
                  <a:pt x="0" y="0"/>
                </a:cubicBezTo>
                <a:close/>
              </a:path>
            </a:pathLst>
          </a:custGeom>
          <a:noFill/>
          <a:ln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sd="1501846826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29" name="رسم 28" descr="دوائر مزخرفه">
            <a:extLst>
              <a:ext uri="{FF2B5EF4-FFF2-40B4-BE49-F238E27FC236}">
                <a16:creationId xmlns:a16="http://schemas.microsoft.com/office/drawing/2014/main" id="{D07618A8-5056-483A-BF1C-F087C37D506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l="20366" t="20806" r="18816" b="23207"/>
          <a:stretch/>
        </p:blipFill>
        <p:spPr>
          <a:xfrm>
            <a:off x="185692" y="6419526"/>
            <a:ext cx="382345" cy="351980"/>
          </a:xfrm>
          <a:prstGeom prst="rect">
            <a:avLst/>
          </a:prstGeom>
        </p:spPr>
      </p:pic>
      <p:pic>
        <p:nvPicPr>
          <p:cNvPr id="30" name="رسم 29" descr="دوائر مزخرفه">
            <a:extLst>
              <a:ext uri="{FF2B5EF4-FFF2-40B4-BE49-F238E27FC236}">
                <a16:creationId xmlns:a16="http://schemas.microsoft.com/office/drawing/2014/main" id="{71966ED3-284C-6E72-FAED-6777225CB49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l="20366" t="20806" r="18816" b="23207"/>
          <a:stretch/>
        </p:blipFill>
        <p:spPr>
          <a:xfrm>
            <a:off x="91502" y="5956195"/>
            <a:ext cx="382345" cy="351980"/>
          </a:xfrm>
          <a:prstGeom prst="rect">
            <a:avLst/>
          </a:prstGeom>
        </p:spPr>
      </p:pic>
      <p:pic>
        <p:nvPicPr>
          <p:cNvPr id="32" name="Picture 35" descr="Picture 35">
            <a:extLst>
              <a:ext uri="{FF2B5EF4-FFF2-40B4-BE49-F238E27FC236}">
                <a16:creationId xmlns:a16="http://schemas.microsoft.com/office/drawing/2014/main" id="{880D3864-1640-D8D3-1C8E-0E9E748E2CBC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rcRect l="25258" t="18968" r="24181" b="29679"/>
          <a:stretch/>
        </p:blipFill>
        <p:spPr>
          <a:xfrm>
            <a:off x="51084" y="86494"/>
            <a:ext cx="1033906" cy="1054450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عنوان 1">
            <a:extLst>
              <a:ext uri="{FF2B5EF4-FFF2-40B4-BE49-F238E27FC236}">
                <a16:creationId xmlns:a16="http://schemas.microsoft.com/office/drawing/2014/main" id="{E597F0E7-19F6-01B9-952F-EF1F9E192687}"/>
              </a:ext>
            </a:extLst>
          </p:cNvPr>
          <p:cNvSpPr txBox="1">
            <a:spLocks/>
          </p:cNvSpPr>
          <p:nvPr/>
        </p:nvSpPr>
        <p:spPr>
          <a:xfrm>
            <a:off x="4287274" y="1058760"/>
            <a:ext cx="3854333" cy="639265"/>
          </a:xfrm>
          <a:custGeom>
            <a:avLst/>
            <a:gdLst>
              <a:gd name="connsiteX0" fmla="*/ 0 w 3854333"/>
              <a:gd name="connsiteY0" fmla="*/ 0 h 639265"/>
              <a:gd name="connsiteX1" fmla="*/ 3854333 w 3854333"/>
              <a:gd name="connsiteY1" fmla="*/ 0 h 639265"/>
              <a:gd name="connsiteX2" fmla="*/ 3854333 w 3854333"/>
              <a:gd name="connsiteY2" fmla="*/ 639265 h 639265"/>
              <a:gd name="connsiteX3" fmla="*/ 0 w 3854333"/>
              <a:gd name="connsiteY3" fmla="*/ 639265 h 639265"/>
              <a:gd name="connsiteX4" fmla="*/ 0 w 3854333"/>
              <a:gd name="connsiteY4" fmla="*/ 0 h 6392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54333" h="639265" fill="none" extrusionOk="0">
                <a:moveTo>
                  <a:pt x="0" y="0"/>
                </a:moveTo>
                <a:cubicBezTo>
                  <a:pt x="582380" y="139940"/>
                  <a:pt x="1945753" y="107565"/>
                  <a:pt x="3854333" y="0"/>
                </a:cubicBezTo>
                <a:cubicBezTo>
                  <a:pt x="3895328" y="251039"/>
                  <a:pt x="3827418" y="459102"/>
                  <a:pt x="3854333" y="639265"/>
                </a:cubicBezTo>
                <a:cubicBezTo>
                  <a:pt x="2025675" y="528524"/>
                  <a:pt x="1677929" y="756078"/>
                  <a:pt x="0" y="639265"/>
                </a:cubicBezTo>
                <a:cubicBezTo>
                  <a:pt x="4821" y="453483"/>
                  <a:pt x="16913" y="173063"/>
                  <a:pt x="0" y="0"/>
                </a:cubicBezTo>
                <a:close/>
              </a:path>
              <a:path w="3854333" h="639265" stroke="0" extrusionOk="0">
                <a:moveTo>
                  <a:pt x="0" y="0"/>
                </a:moveTo>
                <a:cubicBezTo>
                  <a:pt x="1840262" y="-54635"/>
                  <a:pt x="2156813" y="-136758"/>
                  <a:pt x="3854333" y="0"/>
                </a:cubicBezTo>
                <a:cubicBezTo>
                  <a:pt x="3861452" y="75372"/>
                  <a:pt x="3800269" y="421340"/>
                  <a:pt x="3854333" y="639265"/>
                </a:cubicBezTo>
                <a:cubicBezTo>
                  <a:pt x="2633442" y="633657"/>
                  <a:pt x="749081" y="562246"/>
                  <a:pt x="0" y="639265"/>
                </a:cubicBezTo>
                <a:cubicBezTo>
                  <a:pt x="50107" y="397766"/>
                  <a:pt x="29853" y="223147"/>
                  <a:pt x="0" y="0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sd="2721255679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>
            <a:normAutofit fontScale="82500" lnSpcReduction="10000"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Akhbar MT" pitchFamily="2" charset="-78"/>
              </a:rPr>
              <a:t>مسائل مهارات التفكير العليا</a:t>
            </a:r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50E9B0FA-4E4F-8C9F-81CF-6D4652180E16}"/>
              </a:ext>
            </a:extLst>
          </p:cNvPr>
          <p:cNvSpPr/>
          <p:nvPr/>
        </p:nvSpPr>
        <p:spPr>
          <a:xfrm>
            <a:off x="8505408" y="5658522"/>
            <a:ext cx="299726" cy="5596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id="{97A3BBF4-66EC-5383-FC09-A216B3AE80CA}"/>
              </a:ext>
            </a:extLst>
          </p:cNvPr>
          <p:cNvSpPr/>
          <p:nvPr/>
        </p:nvSpPr>
        <p:spPr>
          <a:xfrm>
            <a:off x="2796988" y="5298141"/>
            <a:ext cx="1801906" cy="4141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مستطيل 14">
            <a:extLst>
              <a:ext uri="{FF2B5EF4-FFF2-40B4-BE49-F238E27FC236}">
                <a16:creationId xmlns:a16="http://schemas.microsoft.com/office/drawing/2014/main" id="{8F41710A-826E-E00E-B0A6-44B60DCEACC9}"/>
              </a:ext>
            </a:extLst>
          </p:cNvPr>
          <p:cNvSpPr/>
          <p:nvPr/>
        </p:nvSpPr>
        <p:spPr>
          <a:xfrm>
            <a:off x="4276165" y="5437991"/>
            <a:ext cx="220531" cy="4141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BCAF56F9-B9C8-D7A5-161C-9C090F1BDED5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t="6126"/>
          <a:stretch/>
        </p:blipFill>
        <p:spPr>
          <a:xfrm>
            <a:off x="1332111" y="4083024"/>
            <a:ext cx="10056373" cy="1351642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7D8E7870-20C2-B06E-D56F-0CE84959502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188200" y="2382670"/>
            <a:ext cx="7039019" cy="807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438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رسم 6" descr="شبكه بدوائر صغيره">
            <a:extLst>
              <a:ext uri="{FF2B5EF4-FFF2-40B4-BE49-F238E27FC236}">
                <a16:creationId xmlns:a16="http://schemas.microsoft.com/office/drawing/2014/main" id="{E5D65CC9-4483-E6DB-0B84-154C50E2E14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1765" b="16684"/>
          <a:stretch/>
        </p:blipFill>
        <p:spPr>
          <a:xfrm>
            <a:off x="10989085" y="-511371"/>
            <a:ext cx="1537598" cy="1961030"/>
          </a:xfrm>
          <a:prstGeom prst="rect">
            <a:avLst/>
          </a:prstGeom>
        </p:spPr>
      </p:pic>
      <p:pic>
        <p:nvPicPr>
          <p:cNvPr id="12" name="رسم 11" descr="دوائر مزخرفه">
            <a:extLst>
              <a:ext uri="{FF2B5EF4-FFF2-40B4-BE49-F238E27FC236}">
                <a16:creationId xmlns:a16="http://schemas.microsoft.com/office/drawing/2014/main" id="{BA45C227-4CC0-77F0-9B57-EB4BF286BF3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20366" t="20806" r="18816" b="23207"/>
          <a:stretch/>
        </p:blipFill>
        <p:spPr>
          <a:xfrm>
            <a:off x="10788075" y="791221"/>
            <a:ext cx="666084" cy="613186"/>
          </a:xfrm>
          <a:prstGeom prst="rect">
            <a:avLst/>
          </a:prstGeom>
        </p:spPr>
      </p:pic>
      <p:pic>
        <p:nvPicPr>
          <p:cNvPr id="17" name="رسم 16" descr="شكل ركن عضوي">
            <a:extLst>
              <a:ext uri="{FF2B5EF4-FFF2-40B4-BE49-F238E27FC236}">
                <a16:creationId xmlns:a16="http://schemas.microsoft.com/office/drawing/2014/main" id="{844630ED-D591-A489-630C-782CF27190E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b="36863"/>
          <a:stretch/>
        </p:blipFill>
        <p:spPr>
          <a:xfrm rot="16200000">
            <a:off x="435225" y="5166735"/>
            <a:ext cx="1246317" cy="2061880"/>
          </a:xfrm>
          <a:prstGeom prst="rect">
            <a:avLst/>
          </a:prstGeom>
        </p:spPr>
      </p:pic>
      <p:pic>
        <p:nvPicPr>
          <p:cNvPr id="19" name="رسم 18" descr="دوائر مزخرفه">
            <a:extLst>
              <a:ext uri="{FF2B5EF4-FFF2-40B4-BE49-F238E27FC236}">
                <a16:creationId xmlns:a16="http://schemas.microsoft.com/office/drawing/2014/main" id="{EB763C80-47BB-C3A7-4B3E-4B35A13A951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l="20366" t="20806" r="18816" b="23207"/>
          <a:stretch/>
        </p:blipFill>
        <p:spPr>
          <a:xfrm>
            <a:off x="803910" y="6449297"/>
            <a:ext cx="382345" cy="351980"/>
          </a:xfrm>
          <a:prstGeom prst="rect">
            <a:avLst/>
          </a:prstGeom>
        </p:spPr>
      </p:pic>
      <p:pic>
        <p:nvPicPr>
          <p:cNvPr id="21" name="صورة 20">
            <a:extLst>
              <a:ext uri="{FF2B5EF4-FFF2-40B4-BE49-F238E27FC236}">
                <a16:creationId xmlns:a16="http://schemas.microsoft.com/office/drawing/2014/main" id="{D1D1D37F-C700-ADFF-B37F-0D739897F39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8075" y="5895391"/>
            <a:ext cx="1403925" cy="962608"/>
          </a:xfrm>
          <a:prstGeom prst="rect">
            <a:avLst/>
          </a:prstGeom>
        </p:spPr>
      </p:pic>
      <p:pic>
        <p:nvPicPr>
          <p:cNvPr id="26" name="رسم 25" descr="دوائر مزخرفه">
            <a:extLst>
              <a:ext uri="{FF2B5EF4-FFF2-40B4-BE49-F238E27FC236}">
                <a16:creationId xmlns:a16="http://schemas.microsoft.com/office/drawing/2014/main" id="{7E0845D7-6923-F249-219C-A94CAB132EA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20366" t="20806" r="18816" b="23207"/>
          <a:stretch/>
        </p:blipFill>
        <p:spPr>
          <a:xfrm>
            <a:off x="948543" y="5812202"/>
            <a:ext cx="666084" cy="613186"/>
          </a:xfrm>
          <a:prstGeom prst="rect">
            <a:avLst/>
          </a:prstGeom>
        </p:spPr>
      </p:pic>
      <p:sp>
        <p:nvSpPr>
          <p:cNvPr id="27" name="مستطيل 26">
            <a:extLst>
              <a:ext uri="{FF2B5EF4-FFF2-40B4-BE49-F238E27FC236}">
                <a16:creationId xmlns:a16="http://schemas.microsoft.com/office/drawing/2014/main" id="{5C6848AD-E49F-6267-EC57-CBB7500D2FB3}"/>
              </a:ext>
            </a:extLst>
          </p:cNvPr>
          <p:cNvSpPr/>
          <p:nvPr/>
        </p:nvSpPr>
        <p:spPr>
          <a:xfrm>
            <a:off x="27442" y="56722"/>
            <a:ext cx="12092840" cy="6764111"/>
          </a:xfrm>
          <a:custGeom>
            <a:avLst/>
            <a:gdLst>
              <a:gd name="connsiteX0" fmla="*/ 0 w 12092840"/>
              <a:gd name="connsiteY0" fmla="*/ 0 h 6764111"/>
              <a:gd name="connsiteX1" fmla="*/ 309039 w 12092840"/>
              <a:gd name="connsiteY1" fmla="*/ 0 h 6764111"/>
              <a:gd name="connsiteX2" fmla="*/ 739007 w 12092840"/>
              <a:gd name="connsiteY2" fmla="*/ 0 h 6764111"/>
              <a:gd name="connsiteX3" fmla="*/ 1289903 w 12092840"/>
              <a:gd name="connsiteY3" fmla="*/ 0 h 6764111"/>
              <a:gd name="connsiteX4" fmla="*/ 1719871 w 12092840"/>
              <a:gd name="connsiteY4" fmla="*/ 0 h 6764111"/>
              <a:gd name="connsiteX5" fmla="*/ 2149838 w 12092840"/>
              <a:gd name="connsiteY5" fmla="*/ 0 h 6764111"/>
              <a:gd name="connsiteX6" fmla="*/ 3063519 w 12092840"/>
              <a:gd name="connsiteY6" fmla="*/ 0 h 6764111"/>
              <a:gd name="connsiteX7" fmla="*/ 3614416 w 12092840"/>
              <a:gd name="connsiteY7" fmla="*/ 0 h 6764111"/>
              <a:gd name="connsiteX8" fmla="*/ 4044383 w 12092840"/>
              <a:gd name="connsiteY8" fmla="*/ 0 h 6764111"/>
              <a:gd name="connsiteX9" fmla="*/ 4353422 w 12092840"/>
              <a:gd name="connsiteY9" fmla="*/ 0 h 6764111"/>
              <a:gd name="connsiteX10" fmla="*/ 5025247 w 12092840"/>
              <a:gd name="connsiteY10" fmla="*/ 0 h 6764111"/>
              <a:gd name="connsiteX11" fmla="*/ 5455214 w 12092840"/>
              <a:gd name="connsiteY11" fmla="*/ 0 h 6764111"/>
              <a:gd name="connsiteX12" fmla="*/ 6006111 w 12092840"/>
              <a:gd name="connsiteY12" fmla="*/ 0 h 6764111"/>
              <a:gd name="connsiteX13" fmla="*/ 6315150 w 12092840"/>
              <a:gd name="connsiteY13" fmla="*/ 0 h 6764111"/>
              <a:gd name="connsiteX14" fmla="*/ 7228831 w 12092840"/>
              <a:gd name="connsiteY14" fmla="*/ 0 h 6764111"/>
              <a:gd name="connsiteX15" fmla="*/ 7537870 w 12092840"/>
              <a:gd name="connsiteY15" fmla="*/ 0 h 6764111"/>
              <a:gd name="connsiteX16" fmla="*/ 7967838 w 12092840"/>
              <a:gd name="connsiteY16" fmla="*/ 0 h 6764111"/>
              <a:gd name="connsiteX17" fmla="*/ 8276877 w 12092840"/>
              <a:gd name="connsiteY17" fmla="*/ 0 h 6764111"/>
              <a:gd name="connsiteX18" fmla="*/ 9190558 w 12092840"/>
              <a:gd name="connsiteY18" fmla="*/ 0 h 6764111"/>
              <a:gd name="connsiteX19" fmla="*/ 9499598 w 12092840"/>
              <a:gd name="connsiteY19" fmla="*/ 0 h 6764111"/>
              <a:gd name="connsiteX20" fmla="*/ 9808637 w 12092840"/>
              <a:gd name="connsiteY20" fmla="*/ 0 h 6764111"/>
              <a:gd name="connsiteX21" fmla="*/ 10359533 w 12092840"/>
              <a:gd name="connsiteY21" fmla="*/ 0 h 6764111"/>
              <a:gd name="connsiteX22" fmla="*/ 10668572 w 12092840"/>
              <a:gd name="connsiteY22" fmla="*/ 0 h 6764111"/>
              <a:gd name="connsiteX23" fmla="*/ 10977611 w 12092840"/>
              <a:gd name="connsiteY23" fmla="*/ 0 h 6764111"/>
              <a:gd name="connsiteX24" fmla="*/ 11286651 w 12092840"/>
              <a:gd name="connsiteY24" fmla="*/ 0 h 6764111"/>
              <a:gd name="connsiteX25" fmla="*/ 12092840 w 12092840"/>
              <a:gd name="connsiteY25" fmla="*/ 0 h 6764111"/>
              <a:gd name="connsiteX26" fmla="*/ 12092840 w 12092840"/>
              <a:gd name="connsiteY26" fmla="*/ 676411 h 6764111"/>
              <a:gd name="connsiteX27" fmla="*/ 12092840 w 12092840"/>
              <a:gd name="connsiteY27" fmla="*/ 1285181 h 6764111"/>
              <a:gd name="connsiteX28" fmla="*/ 12092840 w 12092840"/>
              <a:gd name="connsiteY28" fmla="*/ 1826310 h 6764111"/>
              <a:gd name="connsiteX29" fmla="*/ 12092840 w 12092840"/>
              <a:gd name="connsiteY29" fmla="*/ 2299798 h 6764111"/>
              <a:gd name="connsiteX30" fmla="*/ 12092840 w 12092840"/>
              <a:gd name="connsiteY30" fmla="*/ 2840927 h 6764111"/>
              <a:gd name="connsiteX31" fmla="*/ 12092840 w 12092840"/>
              <a:gd name="connsiteY31" fmla="*/ 3517338 h 6764111"/>
              <a:gd name="connsiteX32" fmla="*/ 12092840 w 12092840"/>
              <a:gd name="connsiteY32" fmla="*/ 4329031 h 6764111"/>
              <a:gd name="connsiteX33" fmla="*/ 12092840 w 12092840"/>
              <a:gd name="connsiteY33" fmla="*/ 5005442 h 6764111"/>
              <a:gd name="connsiteX34" fmla="*/ 12092840 w 12092840"/>
              <a:gd name="connsiteY34" fmla="*/ 5749494 h 6764111"/>
              <a:gd name="connsiteX35" fmla="*/ 12092840 w 12092840"/>
              <a:gd name="connsiteY35" fmla="*/ 6764111 h 6764111"/>
              <a:gd name="connsiteX36" fmla="*/ 11783801 w 12092840"/>
              <a:gd name="connsiteY36" fmla="*/ 6764111 h 6764111"/>
              <a:gd name="connsiteX37" fmla="*/ 11474762 w 12092840"/>
              <a:gd name="connsiteY37" fmla="*/ 6764111 h 6764111"/>
              <a:gd name="connsiteX38" fmla="*/ 10923865 w 12092840"/>
              <a:gd name="connsiteY38" fmla="*/ 6764111 h 6764111"/>
              <a:gd name="connsiteX39" fmla="*/ 10131113 w 12092840"/>
              <a:gd name="connsiteY39" fmla="*/ 6764111 h 6764111"/>
              <a:gd name="connsiteX40" fmla="*/ 9459288 w 12092840"/>
              <a:gd name="connsiteY40" fmla="*/ 6764111 h 6764111"/>
              <a:gd name="connsiteX41" fmla="*/ 9150249 w 12092840"/>
              <a:gd name="connsiteY41" fmla="*/ 6764111 h 6764111"/>
              <a:gd name="connsiteX42" fmla="*/ 8720281 w 12092840"/>
              <a:gd name="connsiteY42" fmla="*/ 6764111 h 6764111"/>
              <a:gd name="connsiteX43" fmla="*/ 7927528 w 12092840"/>
              <a:gd name="connsiteY43" fmla="*/ 6764111 h 6764111"/>
              <a:gd name="connsiteX44" fmla="*/ 7497561 w 12092840"/>
              <a:gd name="connsiteY44" fmla="*/ 6764111 h 6764111"/>
              <a:gd name="connsiteX45" fmla="*/ 6704808 w 12092840"/>
              <a:gd name="connsiteY45" fmla="*/ 6764111 h 6764111"/>
              <a:gd name="connsiteX46" fmla="*/ 6153912 w 12092840"/>
              <a:gd name="connsiteY46" fmla="*/ 6764111 h 6764111"/>
              <a:gd name="connsiteX47" fmla="*/ 5723944 w 12092840"/>
              <a:gd name="connsiteY47" fmla="*/ 6764111 h 6764111"/>
              <a:gd name="connsiteX48" fmla="*/ 5173048 w 12092840"/>
              <a:gd name="connsiteY48" fmla="*/ 6764111 h 6764111"/>
              <a:gd name="connsiteX49" fmla="*/ 4501224 w 12092840"/>
              <a:gd name="connsiteY49" fmla="*/ 6764111 h 6764111"/>
              <a:gd name="connsiteX50" fmla="*/ 3587543 w 12092840"/>
              <a:gd name="connsiteY50" fmla="*/ 6764111 h 6764111"/>
              <a:gd name="connsiteX51" fmla="*/ 3157575 w 12092840"/>
              <a:gd name="connsiteY51" fmla="*/ 6764111 h 6764111"/>
              <a:gd name="connsiteX52" fmla="*/ 2364822 w 12092840"/>
              <a:gd name="connsiteY52" fmla="*/ 6764111 h 6764111"/>
              <a:gd name="connsiteX53" fmla="*/ 1451141 w 12092840"/>
              <a:gd name="connsiteY53" fmla="*/ 6764111 h 6764111"/>
              <a:gd name="connsiteX54" fmla="*/ 900245 w 12092840"/>
              <a:gd name="connsiteY54" fmla="*/ 6764111 h 6764111"/>
              <a:gd name="connsiteX55" fmla="*/ 0 w 12092840"/>
              <a:gd name="connsiteY55" fmla="*/ 6764111 h 6764111"/>
              <a:gd name="connsiteX56" fmla="*/ 0 w 12092840"/>
              <a:gd name="connsiteY56" fmla="*/ 6222982 h 6764111"/>
              <a:gd name="connsiteX57" fmla="*/ 0 w 12092840"/>
              <a:gd name="connsiteY57" fmla="*/ 5411289 h 6764111"/>
              <a:gd name="connsiteX58" fmla="*/ 0 w 12092840"/>
              <a:gd name="connsiteY58" fmla="*/ 4667237 h 6764111"/>
              <a:gd name="connsiteX59" fmla="*/ 0 w 12092840"/>
              <a:gd name="connsiteY59" fmla="*/ 3923184 h 6764111"/>
              <a:gd name="connsiteX60" fmla="*/ 0 w 12092840"/>
              <a:gd name="connsiteY60" fmla="*/ 3111491 h 6764111"/>
              <a:gd name="connsiteX61" fmla="*/ 0 w 12092840"/>
              <a:gd name="connsiteY61" fmla="*/ 2502721 h 6764111"/>
              <a:gd name="connsiteX62" fmla="*/ 0 w 12092840"/>
              <a:gd name="connsiteY62" fmla="*/ 1758669 h 6764111"/>
              <a:gd name="connsiteX63" fmla="*/ 0 w 12092840"/>
              <a:gd name="connsiteY63" fmla="*/ 1082258 h 6764111"/>
              <a:gd name="connsiteX64" fmla="*/ 0 w 12092840"/>
              <a:gd name="connsiteY64" fmla="*/ 608770 h 6764111"/>
              <a:gd name="connsiteX65" fmla="*/ 0 w 12092840"/>
              <a:gd name="connsiteY65" fmla="*/ 0 h 6764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2092840" h="6764111" extrusionOk="0">
                <a:moveTo>
                  <a:pt x="0" y="0"/>
                </a:moveTo>
                <a:cubicBezTo>
                  <a:pt x="98240" y="7157"/>
                  <a:pt x="223898" y="13121"/>
                  <a:pt x="309039" y="0"/>
                </a:cubicBezTo>
                <a:cubicBezTo>
                  <a:pt x="394180" y="-13121"/>
                  <a:pt x="636879" y="-15751"/>
                  <a:pt x="739007" y="0"/>
                </a:cubicBezTo>
                <a:cubicBezTo>
                  <a:pt x="841135" y="15751"/>
                  <a:pt x="1110180" y="-2899"/>
                  <a:pt x="1289903" y="0"/>
                </a:cubicBezTo>
                <a:cubicBezTo>
                  <a:pt x="1469626" y="2899"/>
                  <a:pt x="1592716" y="-20574"/>
                  <a:pt x="1719871" y="0"/>
                </a:cubicBezTo>
                <a:cubicBezTo>
                  <a:pt x="1847026" y="20574"/>
                  <a:pt x="1977600" y="16038"/>
                  <a:pt x="2149838" y="0"/>
                </a:cubicBezTo>
                <a:cubicBezTo>
                  <a:pt x="2322076" y="-16038"/>
                  <a:pt x="2607758" y="11371"/>
                  <a:pt x="3063519" y="0"/>
                </a:cubicBezTo>
                <a:cubicBezTo>
                  <a:pt x="3519280" y="-11371"/>
                  <a:pt x="3437034" y="807"/>
                  <a:pt x="3614416" y="0"/>
                </a:cubicBezTo>
                <a:cubicBezTo>
                  <a:pt x="3791798" y="-807"/>
                  <a:pt x="3834832" y="-6870"/>
                  <a:pt x="4044383" y="0"/>
                </a:cubicBezTo>
                <a:cubicBezTo>
                  <a:pt x="4253934" y="6870"/>
                  <a:pt x="4262039" y="-14979"/>
                  <a:pt x="4353422" y="0"/>
                </a:cubicBezTo>
                <a:cubicBezTo>
                  <a:pt x="4444805" y="14979"/>
                  <a:pt x="4805751" y="-13590"/>
                  <a:pt x="5025247" y="0"/>
                </a:cubicBezTo>
                <a:cubicBezTo>
                  <a:pt x="5244744" y="13590"/>
                  <a:pt x="5300502" y="-7522"/>
                  <a:pt x="5455214" y="0"/>
                </a:cubicBezTo>
                <a:cubicBezTo>
                  <a:pt x="5609926" y="7522"/>
                  <a:pt x="5821281" y="19664"/>
                  <a:pt x="6006111" y="0"/>
                </a:cubicBezTo>
                <a:cubicBezTo>
                  <a:pt x="6190941" y="-19664"/>
                  <a:pt x="6206537" y="-2094"/>
                  <a:pt x="6315150" y="0"/>
                </a:cubicBezTo>
                <a:cubicBezTo>
                  <a:pt x="6423763" y="2094"/>
                  <a:pt x="6851071" y="15318"/>
                  <a:pt x="7228831" y="0"/>
                </a:cubicBezTo>
                <a:cubicBezTo>
                  <a:pt x="7606591" y="-15318"/>
                  <a:pt x="7472482" y="2756"/>
                  <a:pt x="7537870" y="0"/>
                </a:cubicBezTo>
                <a:cubicBezTo>
                  <a:pt x="7603258" y="-2756"/>
                  <a:pt x="7880271" y="-14390"/>
                  <a:pt x="7967838" y="0"/>
                </a:cubicBezTo>
                <a:cubicBezTo>
                  <a:pt x="8055405" y="14390"/>
                  <a:pt x="8143434" y="980"/>
                  <a:pt x="8276877" y="0"/>
                </a:cubicBezTo>
                <a:cubicBezTo>
                  <a:pt x="8410320" y="-980"/>
                  <a:pt x="8893524" y="-15717"/>
                  <a:pt x="9190558" y="0"/>
                </a:cubicBezTo>
                <a:cubicBezTo>
                  <a:pt x="9487592" y="15717"/>
                  <a:pt x="9418695" y="-7974"/>
                  <a:pt x="9499598" y="0"/>
                </a:cubicBezTo>
                <a:cubicBezTo>
                  <a:pt x="9580501" y="7974"/>
                  <a:pt x="9705056" y="-11897"/>
                  <a:pt x="9808637" y="0"/>
                </a:cubicBezTo>
                <a:cubicBezTo>
                  <a:pt x="9912218" y="11897"/>
                  <a:pt x="10196248" y="25609"/>
                  <a:pt x="10359533" y="0"/>
                </a:cubicBezTo>
                <a:cubicBezTo>
                  <a:pt x="10522818" y="-25609"/>
                  <a:pt x="10565407" y="7492"/>
                  <a:pt x="10668572" y="0"/>
                </a:cubicBezTo>
                <a:cubicBezTo>
                  <a:pt x="10771737" y="-7492"/>
                  <a:pt x="10881796" y="6174"/>
                  <a:pt x="10977611" y="0"/>
                </a:cubicBezTo>
                <a:cubicBezTo>
                  <a:pt x="11073426" y="-6174"/>
                  <a:pt x="11200583" y="7084"/>
                  <a:pt x="11286651" y="0"/>
                </a:cubicBezTo>
                <a:cubicBezTo>
                  <a:pt x="11372719" y="-7084"/>
                  <a:pt x="11778643" y="17386"/>
                  <a:pt x="12092840" y="0"/>
                </a:cubicBezTo>
                <a:cubicBezTo>
                  <a:pt x="12105488" y="179148"/>
                  <a:pt x="12086623" y="350079"/>
                  <a:pt x="12092840" y="676411"/>
                </a:cubicBezTo>
                <a:cubicBezTo>
                  <a:pt x="12099057" y="1002743"/>
                  <a:pt x="12109762" y="1075399"/>
                  <a:pt x="12092840" y="1285181"/>
                </a:cubicBezTo>
                <a:cubicBezTo>
                  <a:pt x="12075919" y="1494963"/>
                  <a:pt x="12082772" y="1590028"/>
                  <a:pt x="12092840" y="1826310"/>
                </a:cubicBezTo>
                <a:cubicBezTo>
                  <a:pt x="12102908" y="2062592"/>
                  <a:pt x="12075577" y="2163405"/>
                  <a:pt x="12092840" y="2299798"/>
                </a:cubicBezTo>
                <a:cubicBezTo>
                  <a:pt x="12110103" y="2436191"/>
                  <a:pt x="12115114" y="2706630"/>
                  <a:pt x="12092840" y="2840927"/>
                </a:cubicBezTo>
                <a:cubicBezTo>
                  <a:pt x="12070566" y="2975224"/>
                  <a:pt x="12118502" y="3340949"/>
                  <a:pt x="12092840" y="3517338"/>
                </a:cubicBezTo>
                <a:cubicBezTo>
                  <a:pt x="12067178" y="3693727"/>
                  <a:pt x="12110263" y="4046013"/>
                  <a:pt x="12092840" y="4329031"/>
                </a:cubicBezTo>
                <a:cubicBezTo>
                  <a:pt x="12075417" y="4612049"/>
                  <a:pt x="12119268" y="4746682"/>
                  <a:pt x="12092840" y="5005442"/>
                </a:cubicBezTo>
                <a:cubicBezTo>
                  <a:pt x="12066412" y="5264202"/>
                  <a:pt x="12092416" y="5496038"/>
                  <a:pt x="12092840" y="5749494"/>
                </a:cubicBezTo>
                <a:cubicBezTo>
                  <a:pt x="12093264" y="6002950"/>
                  <a:pt x="12093228" y="6333708"/>
                  <a:pt x="12092840" y="6764111"/>
                </a:cubicBezTo>
                <a:cubicBezTo>
                  <a:pt x="11986555" y="6773226"/>
                  <a:pt x="11851206" y="6764333"/>
                  <a:pt x="11783801" y="6764111"/>
                </a:cubicBezTo>
                <a:cubicBezTo>
                  <a:pt x="11716396" y="6763889"/>
                  <a:pt x="11555283" y="6763414"/>
                  <a:pt x="11474762" y="6764111"/>
                </a:cubicBezTo>
                <a:cubicBezTo>
                  <a:pt x="11394241" y="6764808"/>
                  <a:pt x="11195040" y="6744138"/>
                  <a:pt x="10923865" y="6764111"/>
                </a:cubicBezTo>
                <a:cubicBezTo>
                  <a:pt x="10652690" y="6784084"/>
                  <a:pt x="10425381" y="6802355"/>
                  <a:pt x="10131113" y="6764111"/>
                </a:cubicBezTo>
                <a:cubicBezTo>
                  <a:pt x="9836845" y="6725867"/>
                  <a:pt x="9680032" y="6735105"/>
                  <a:pt x="9459288" y="6764111"/>
                </a:cubicBezTo>
                <a:cubicBezTo>
                  <a:pt x="9238545" y="6793117"/>
                  <a:pt x="9300635" y="6768776"/>
                  <a:pt x="9150249" y="6764111"/>
                </a:cubicBezTo>
                <a:cubicBezTo>
                  <a:pt x="8999863" y="6759446"/>
                  <a:pt x="8932424" y="6743315"/>
                  <a:pt x="8720281" y="6764111"/>
                </a:cubicBezTo>
                <a:cubicBezTo>
                  <a:pt x="8508138" y="6784907"/>
                  <a:pt x="8247073" y="6734622"/>
                  <a:pt x="7927528" y="6764111"/>
                </a:cubicBezTo>
                <a:cubicBezTo>
                  <a:pt x="7607983" y="6793600"/>
                  <a:pt x="7695595" y="6765490"/>
                  <a:pt x="7497561" y="6764111"/>
                </a:cubicBezTo>
                <a:cubicBezTo>
                  <a:pt x="7299527" y="6762732"/>
                  <a:pt x="7006520" y="6767371"/>
                  <a:pt x="6704808" y="6764111"/>
                </a:cubicBezTo>
                <a:cubicBezTo>
                  <a:pt x="6403096" y="6760851"/>
                  <a:pt x="6366899" y="6771424"/>
                  <a:pt x="6153912" y="6764111"/>
                </a:cubicBezTo>
                <a:cubicBezTo>
                  <a:pt x="5940925" y="6756798"/>
                  <a:pt x="5819207" y="6755596"/>
                  <a:pt x="5723944" y="6764111"/>
                </a:cubicBezTo>
                <a:cubicBezTo>
                  <a:pt x="5628681" y="6772626"/>
                  <a:pt x="5362092" y="6777836"/>
                  <a:pt x="5173048" y="6764111"/>
                </a:cubicBezTo>
                <a:cubicBezTo>
                  <a:pt x="4984004" y="6750386"/>
                  <a:pt x="4652970" y="6768389"/>
                  <a:pt x="4501224" y="6764111"/>
                </a:cubicBezTo>
                <a:cubicBezTo>
                  <a:pt x="4349478" y="6759833"/>
                  <a:pt x="3824494" y="6760359"/>
                  <a:pt x="3587543" y="6764111"/>
                </a:cubicBezTo>
                <a:cubicBezTo>
                  <a:pt x="3350592" y="6767863"/>
                  <a:pt x="3327489" y="6752404"/>
                  <a:pt x="3157575" y="6764111"/>
                </a:cubicBezTo>
                <a:cubicBezTo>
                  <a:pt x="2987661" y="6775818"/>
                  <a:pt x="2735624" y="6762458"/>
                  <a:pt x="2364822" y="6764111"/>
                </a:cubicBezTo>
                <a:cubicBezTo>
                  <a:pt x="1994020" y="6765764"/>
                  <a:pt x="1835141" y="6779627"/>
                  <a:pt x="1451141" y="6764111"/>
                </a:cubicBezTo>
                <a:cubicBezTo>
                  <a:pt x="1067141" y="6748595"/>
                  <a:pt x="1151537" y="6753058"/>
                  <a:pt x="900245" y="6764111"/>
                </a:cubicBezTo>
                <a:cubicBezTo>
                  <a:pt x="648953" y="6775164"/>
                  <a:pt x="230176" y="6802028"/>
                  <a:pt x="0" y="6764111"/>
                </a:cubicBezTo>
                <a:cubicBezTo>
                  <a:pt x="-10056" y="6591601"/>
                  <a:pt x="26598" y="6492396"/>
                  <a:pt x="0" y="6222982"/>
                </a:cubicBezTo>
                <a:cubicBezTo>
                  <a:pt x="-26598" y="5953568"/>
                  <a:pt x="-20038" y="5605635"/>
                  <a:pt x="0" y="5411289"/>
                </a:cubicBezTo>
                <a:cubicBezTo>
                  <a:pt x="20038" y="5216943"/>
                  <a:pt x="-8156" y="5003105"/>
                  <a:pt x="0" y="4667237"/>
                </a:cubicBezTo>
                <a:cubicBezTo>
                  <a:pt x="8156" y="4331369"/>
                  <a:pt x="-33222" y="4166181"/>
                  <a:pt x="0" y="3923184"/>
                </a:cubicBezTo>
                <a:cubicBezTo>
                  <a:pt x="33222" y="3680187"/>
                  <a:pt x="-36218" y="3351577"/>
                  <a:pt x="0" y="3111491"/>
                </a:cubicBezTo>
                <a:cubicBezTo>
                  <a:pt x="36218" y="2871405"/>
                  <a:pt x="21815" y="2742029"/>
                  <a:pt x="0" y="2502721"/>
                </a:cubicBezTo>
                <a:cubicBezTo>
                  <a:pt x="-21815" y="2263413"/>
                  <a:pt x="24938" y="1941461"/>
                  <a:pt x="0" y="1758669"/>
                </a:cubicBezTo>
                <a:cubicBezTo>
                  <a:pt x="-24938" y="1575877"/>
                  <a:pt x="-23313" y="1261119"/>
                  <a:pt x="0" y="1082258"/>
                </a:cubicBezTo>
                <a:cubicBezTo>
                  <a:pt x="23313" y="903397"/>
                  <a:pt x="1265" y="836818"/>
                  <a:pt x="0" y="608770"/>
                </a:cubicBezTo>
                <a:cubicBezTo>
                  <a:pt x="-1265" y="380722"/>
                  <a:pt x="-5672" y="294275"/>
                  <a:pt x="0" y="0"/>
                </a:cubicBezTo>
                <a:close/>
              </a:path>
            </a:pathLst>
          </a:custGeom>
          <a:noFill/>
          <a:ln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sd="1501846826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29" name="رسم 28" descr="دوائر مزخرفه">
            <a:extLst>
              <a:ext uri="{FF2B5EF4-FFF2-40B4-BE49-F238E27FC236}">
                <a16:creationId xmlns:a16="http://schemas.microsoft.com/office/drawing/2014/main" id="{D07618A8-5056-483A-BF1C-F087C37D506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l="20366" t="20806" r="18816" b="23207"/>
          <a:stretch/>
        </p:blipFill>
        <p:spPr>
          <a:xfrm>
            <a:off x="185692" y="6419526"/>
            <a:ext cx="382345" cy="351980"/>
          </a:xfrm>
          <a:prstGeom prst="rect">
            <a:avLst/>
          </a:prstGeom>
        </p:spPr>
      </p:pic>
      <p:pic>
        <p:nvPicPr>
          <p:cNvPr id="30" name="رسم 29" descr="دوائر مزخرفه">
            <a:extLst>
              <a:ext uri="{FF2B5EF4-FFF2-40B4-BE49-F238E27FC236}">
                <a16:creationId xmlns:a16="http://schemas.microsoft.com/office/drawing/2014/main" id="{71966ED3-284C-6E72-FAED-6777225CB49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l="20366" t="20806" r="18816" b="23207"/>
          <a:stretch/>
        </p:blipFill>
        <p:spPr>
          <a:xfrm>
            <a:off x="91502" y="5956195"/>
            <a:ext cx="382345" cy="351980"/>
          </a:xfrm>
          <a:prstGeom prst="rect">
            <a:avLst/>
          </a:prstGeom>
        </p:spPr>
      </p:pic>
      <p:pic>
        <p:nvPicPr>
          <p:cNvPr id="32" name="Picture 35" descr="Picture 35">
            <a:extLst>
              <a:ext uri="{FF2B5EF4-FFF2-40B4-BE49-F238E27FC236}">
                <a16:creationId xmlns:a16="http://schemas.microsoft.com/office/drawing/2014/main" id="{880D3864-1640-D8D3-1C8E-0E9E748E2CBC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rcRect l="25258" t="18968" r="24181" b="29679"/>
          <a:stretch/>
        </p:blipFill>
        <p:spPr>
          <a:xfrm>
            <a:off x="51084" y="86494"/>
            <a:ext cx="1033906" cy="1054450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مستطيل 7">
            <a:extLst>
              <a:ext uri="{FF2B5EF4-FFF2-40B4-BE49-F238E27FC236}">
                <a16:creationId xmlns:a16="http://schemas.microsoft.com/office/drawing/2014/main" id="{067F1E78-643F-AA2B-F52E-85FD20F27FEC}"/>
              </a:ext>
            </a:extLst>
          </p:cNvPr>
          <p:cNvSpPr/>
          <p:nvPr/>
        </p:nvSpPr>
        <p:spPr>
          <a:xfrm>
            <a:off x="568038" y="1619026"/>
            <a:ext cx="11298690" cy="3535048"/>
          </a:xfrm>
          <a:custGeom>
            <a:avLst/>
            <a:gdLst>
              <a:gd name="connsiteX0" fmla="*/ 0 w 11298690"/>
              <a:gd name="connsiteY0" fmla="*/ 0 h 3535048"/>
              <a:gd name="connsiteX1" fmla="*/ 325668 w 11298690"/>
              <a:gd name="connsiteY1" fmla="*/ 0 h 3535048"/>
              <a:gd name="connsiteX2" fmla="*/ 1103284 w 11298690"/>
              <a:gd name="connsiteY2" fmla="*/ 0 h 3535048"/>
              <a:gd name="connsiteX3" fmla="*/ 1767913 w 11298690"/>
              <a:gd name="connsiteY3" fmla="*/ 0 h 3535048"/>
              <a:gd name="connsiteX4" fmla="*/ 2658515 w 11298690"/>
              <a:gd name="connsiteY4" fmla="*/ 0 h 3535048"/>
              <a:gd name="connsiteX5" fmla="*/ 3097170 w 11298690"/>
              <a:gd name="connsiteY5" fmla="*/ 0 h 3535048"/>
              <a:gd name="connsiteX6" fmla="*/ 3874786 w 11298690"/>
              <a:gd name="connsiteY6" fmla="*/ 0 h 3535048"/>
              <a:gd name="connsiteX7" fmla="*/ 4765389 w 11298690"/>
              <a:gd name="connsiteY7" fmla="*/ 0 h 3535048"/>
              <a:gd name="connsiteX8" fmla="*/ 5655991 w 11298690"/>
              <a:gd name="connsiteY8" fmla="*/ 0 h 3535048"/>
              <a:gd name="connsiteX9" fmla="*/ 6207633 w 11298690"/>
              <a:gd name="connsiteY9" fmla="*/ 0 h 3535048"/>
              <a:gd name="connsiteX10" fmla="*/ 6872262 w 11298690"/>
              <a:gd name="connsiteY10" fmla="*/ 0 h 3535048"/>
              <a:gd name="connsiteX11" fmla="*/ 7423904 w 11298690"/>
              <a:gd name="connsiteY11" fmla="*/ 0 h 3535048"/>
              <a:gd name="connsiteX12" fmla="*/ 8088533 w 11298690"/>
              <a:gd name="connsiteY12" fmla="*/ 0 h 3535048"/>
              <a:gd name="connsiteX13" fmla="*/ 8414201 w 11298690"/>
              <a:gd name="connsiteY13" fmla="*/ 0 h 3535048"/>
              <a:gd name="connsiteX14" fmla="*/ 9304804 w 11298690"/>
              <a:gd name="connsiteY14" fmla="*/ 0 h 3535048"/>
              <a:gd name="connsiteX15" fmla="*/ 9743459 w 11298690"/>
              <a:gd name="connsiteY15" fmla="*/ 0 h 3535048"/>
              <a:gd name="connsiteX16" fmla="*/ 10634061 w 11298690"/>
              <a:gd name="connsiteY16" fmla="*/ 0 h 3535048"/>
              <a:gd name="connsiteX17" fmla="*/ 11298690 w 11298690"/>
              <a:gd name="connsiteY17" fmla="*/ 0 h 3535048"/>
              <a:gd name="connsiteX18" fmla="*/ 11298690 w 11298690"/>
              <a:gd name="connsiteY18" fmla="*/ 659876 h 3535048"/>
              <a:gd name="connsiteX19" fmla="*/ 11298690 w 11298690"/>
              <a:gd name="connsiteY19" fmla="*/ 1249050 h 3535048"/>
              <a:gd name="connsiteX20" fmla="*/ 11298690 w 11298690"/>
              <a:gd name="connsiteY20" fmla="*/ 1732174 h 3535048"/>
              <a:gd name="connsiteX21" fmla="*/ 11298690 w 11298690"/>
              <a:gd name="connsiteY21" fmla="*/ 2392049 h 3535048"/>
              <a:gd name="connsiteX22" fmla="*/ 11298690 w 11298690"/>
              <a:gd name="connsiteY22" fmla="*/ 3535048 h 3535048"/>
              <a:gd name="connsiteX23" fmla="*/ 10860035 w 11298690"/>
              <a:gd name="connsiteY23" fmla="*/ 3535048 h 3535048"/>
              <a:gd name="connsiteX24" fmla="*/ 10421380 w 11298690"/>
              <a:gd name="connsiteY24" fmla="*/ 3535048 h 3535048"/>
              <a:gd name="connsiteX25" fmla="*/ 9756751 w 11298690"/>
              <a:gd name="connsiteY25" fmla="*/ 3535048 h 3535048"/>
              <a:gd name="connsiteX26" fmla="*/ 8979135 w 11298690"/>
              <a:gd name="connsiteY26" fmla="*/ 3535048 h 3535048"/>
              <a:gd name="connsiteX27" fmla="*/ 8314507 w 11298690"/>
              <a:gd name="connsiteY27" fmla="*/ 3535048 h 3535048"/>
              <a:gd name="connsiteX28" fmla="*/ 7988838 w 11298690"/>
              <a:gd name="connsiteY28" fmla="*/ 3535048 h 3535048"/>
              <a:gd name="connsiteX29" fmla="*/ 7437197 w 11298690"/>
              <a:gd name="connsiteY29" fmla="*/ 3535048 h 3535048"/>
              <a:gd name="connsiteX30" fmla="*/ 6659581 w 11298690"/>
              <a:gd name="connsiteY30" fmla="*/ 3535048 h 3535048"/>
              <a:gd name="connsiteX31" fmla="*/ 6107939 w 11298690"/>
              <a:gd name="connsiteY31" fmla="*/ 3535048 h 3535048"/>
              <a:gd name="connsiteX32" fmla="*/ 5669284 w 11298690"/>
              <a:gd name="connsiteY32" fmla="*/ 3535048 h 3535048"/>
              <a:gd name="connsiteX33" fmla="*/ 4778681 w 11298690"/>
              <a:gd name="connsiteY33" fmla="*/ 3535048 h 3535048"/>
              <a:gd name="connsiteX34" fmla="*/ 4227039 w 11298690"/>
              <a:gd name="connsiteY34" fmla="*/ 3535048 h 3535048"/>
              <a:gd name="connsiteX35" fmla="*/ 3901371 w 11298690"/>
              <a:gd name="connsiteY35" fmla="*/ 3535048 h 3535048"/>
              <a:gd name="connsiteX36" fmla="*/ 3123755 w 11298690"/>
              <a:gd name="connsiteY36" fmla="*/ 3535048 h 3535048"/>
              <a:gd name="connsiteX37" fmla="*/ 2346140 w 11298690"/>
              <a:gd name="connsiteY37" fmla="*/ 3535048 h 3535048"/>
              <a:gd name="connsiteX38" fmla="*/ 1907485 w 11298690"/>
              <a:gd name="connsiteY38" fmla="*/ 3535048 h 3535048"/>
              <a:gd name="connsiteX39" fmla="*/ 1129869 w 11298690"/>
              <a:gd name="connsiteY39" fmla="*/ 3535048 h 3535048"/>
              <a:gd name="connsiteX40" fmla="*/ 0 w 11298690"/>
              <a:gd name="connsiteY40" fmla="*/ 3535048 h 3535048"/>
              <a:gd name="connsiteX41" fmla="*/ 0 w 11298690"/>
              <a:gd name="connsiteY41" fmla="*/ 3016574 h 3535048"/>
              <a:gd name="connsiteX42" fmla="*/ 0 w 11298690"/>
              <a:gd name="connsiteY42" fmla="*/ 2392049 h 3535048"/>
              <a:gd name="connsiteX43" fmla="*/ 0 w 11298690"/>
              <a:gd name="connsiteY43" fmla="*/ 1802874 h 3535048"/>
              <a:gd name="connsiteX44" fmla="*/ 0 w 11298690"/>
              <a:gd name="connsiteY44" fmla="*/ 1178349 h 3535048"/>
              <a:gd name="connsiteX45" fmla="*/ 0 w 11298690"/>
              <a:gd name="connsiteY45" fmla="*/ 518474 h 3535048"/>
              <a:gd name="connsiteX46" fmla="*/ 0 w 11298690"/>
              <a:gd name="connsiteY46" fmla="*/ 0 h 3535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11298690" h="3535048" extrusionOk="0">
                <a:moveTo>
                  <a:pt x="0" y="0"/>
                </a:moveTo>
                <a:cubicBezTo>
                  <a:pt x="111747" y="-7638"/>
                  <a:pt x="229067" y="-3617"/>
                  <a:pt x="325668" y="0"/>
                </a:cubicBezTo>
                <a:cubicBezTo>
                  <a:pt x="422269" y="3617"/>
                  <a:pt x="724709" y="-22150"/>
                  <a:pt x="1103284" y="0"/>
                </a:cubicBezTo>
                <a:cubicBezTo>
                  <a:pt x="1481859" y="22150"/>
                  <a:pt x="1449552" y="7800"/>
                  <a:pt x="1767913" y="0"/>
                </a:cubicBezTo>
                <a:cubicBezTo>
                  <a:pt x="2086274" y="-7800"/>
                  <a:pt x="2448881" y="32412"/>
                  <a:pt x="2658515" y="0"/>
                </a:cubicBezTo>
                <a:cubicBezTo>
                  <a:pt x="2868149" y="-32412"/>
                  <a:pt x="2934942" y="-11664"/>
                  <a:pt x="3097170" y="0"/>
                </a:cubicBezTo>
                <a:cubicBezTo>
                  <a:pt x="3259399" y="11664"/>
                  <a:pt x="3491329" y="-29671"/>
                  <a:pt x="3874786" y="0"/>
                </a:cubicBezTo>
                <a:cubicBezTo>
                  <a:pt x="4258243" y="29671"/>
                  <a:pt x="4467959" y="-8226"/>
                  <a:pt x="4765389" y="0"/>
                </a:cubicBezTo>
                <a:cubicBezTo>
                  <a:pt x="5062819" y="8226"/>
                  <a:pt x="5315361" y="18065"/>
                  <a:pt x="5655991" y="0"/>
                </a:cubicBezTo>
                <a:cubicBezTo>
                  <a:pt x="5996621" y="-18065"/>
                  <a:pt x="6079598" y="23208"/>
                  <a:pt x="6207633" y="0"/>
                </a:cubicBezTo>
                <a:cubicBezTo>
                  <a:pt x="6335668" y="-23208"/>
                  <a:pt x="6609541" y="-25946"/>
                  <a:pt x="6872262" y="0"/>
                </a:cubicBezTo>
                <a:cubicBezTo>
                  <a:pt x="7134983" y="25946"/>
                  <a:pt x="7230470" y="4975"/>
                  <a:pt x="7423904" y="0"/>
                </a:cubicBezTo>
                <a:cubicBezTo>
                  <a:pt x="7617338" y="-4975"/>
                  <a:pt x="7951492" y="-8665"/>
                  <a:pt x="8088533" y="0"/>
                </a:cubicBezTo>
                <a:cubicBezTo>
                  <a:pt x="8225574" y="8665"/>
                  <a:pt x="8288479" y="-13628"/>
                  <a:pt x="8414201" y="0"/>
                </a:cubicBezTo>
                <a:cubicBezTo>
                  <a:pt x="8539923" y="13628"/>
                  <a:pt x="9001948" y="5428"/>
                  <a:pt x="9304804" y="0"/>
                </a:cubicBezTo>
                <a:cubicBezTo>
                  <a:pt x="9607660" y="-5428"/>
                  <a:pt x="9639389" y="6805"/>
                  <a:pt x="9743459" y="0"/>
                </a:cubicBezTo>
                <a:cubicBezTo>
                  <a:pt x="9847529" y="-6805"/>
                  <a:pt x="10337098" y="27586"/>
                  <a:pt x="10634061" y="0"/>
                </a:cubicBezTo>
                <a:cubicBezTo>
                  <a:pt x="10931024" y="-27586"/>
                  <a:pt x="11100901" y="-15678"/>
                  <a:pt x="11298690" y="0"/>
                </a:cubicBezTo>
                <a:cubicBezTo>
                  <a:pt x="11277845" y="295629"/>
                  <a:pt x="11309630" y="390293"/>
                  <a:pt x="11298690" y="659876"/>
                </a:cubicBezTo>
                <a:cubicBezTo>
                  <a:pt x="11287750" y="929459"/>
                  <a:pt x="11279569" y="1023145"/>
                  <a:pt x="11298690" y="1249050"/>
                </a:cubicBezTo>
                <a:cubicBezTo>
                  <a:pt x="11317811" y="1474955"/>
                  <a:pt x="11276278" y="1617668"/>
                  <a:pt x="11298690" y="1732174"/>
                </a:cubicBezTo>
                <a:cubicBezTo>
                  <a:pt x="11321102" y="1846680"/>
                  <a:pt x="11297475" y="2153261"/>
                  <a:pt x="11298690" y="2392049"/>
                </a:cubicBezTo>
                <a:cubicBezTo>
                  <a:pt x="11299905" y="2630838"/>
                  <a:pt x="11244909" y="3202159"/>
                  <a:pt x="11298690" y="3535048"/>
                </a:cubicBezTo>
                <a:cubicBezTo>
                  <a:pt x="11086192" y="3540758"/>
                  <a:pt x="11028805" y="3548722"/>
                  <a:pt x="10860035" y="3535048"/>
                </a:cubicBezTo>
                <a:cubicBezTo>
                  <a:pt x="10691265" y="3521374"/>
                  <a:pt x="10534495" y="3537365"/>
                  <a:pt x="10421380" y="3535048"/>
                </a:cubicBezTo>
                <a:cubicBezTo>
                  <a:pt x="10308266" y="3532731"/>
                  <a:pt x="9912467" y="3550937"/>
                  <a:pt x="9756751" y="3535048"/>
                </a:cubicBezTo>
                <a:cubicBezTo>
                  <a:pt x="9601035" y="3519159"/>
                  <a:pt x="9307019" y="3505560"/>
                  <a:pt x="8979135" y="3535048"/>
                </a:cubicBezTo>
                <a:cubicBezTo>
                  <a:pt x="8651251" y="3564536"/>
                  <a:pt x="8639109" y="3566007"/>
                  <a:pt x="8314507" y="3535048"/>
                </a:cubicBezTo>
                <a:cubicBezTo>
                  <a:pt x="7989905" y="3504089"/>
                  <a:pt x="8117142" y="3546031"/>
                  <a:pt x="7988838" y="3535048"/>
                </a:cubicBezTo>
                <a:cubicBezTo>
                  <a:pt x="7860534" y="3524065"/>
                  <a:pt x="7572807" y="3510366"/>
                  <a:pt x="7437197" y="3535048"/>
                </a:cubicBezTo>
                <a:cubicBezTo>
                  <a:pt x="7301587" y="3559730"/>
                  <a:pt x="6829085" y="3509888"/>
                  <a:pt x="6659581" y="3535048"/>
                </a:cubicBezTo>
                <a:cubicBezTo>
                  <a:pt x="6490077" y="3560208"/>
                  <a:pt x="6238980" y="3535683"/>
                  <a:pt x="6107939" y="3535048"/>
                </a:cubicBezTo>
                <a:cubicBezTo>
                  <a:pt x="5976898" y="3534413"/>
                  <a:pt x="5794999" y="3515457"/>
                  <a:pt x="5669284" y="3535048"/>
                </a:cubicBezTo>
                <a:cubicBezTo>
                  <a:pt x="5543570" y="3554639"/>
                  <a:pt x="5215400" y="3565313"/>
                  <a:pt x="4778681" y="3535048"/>
                </a:cubicBezTo>
                <a:cubicBezTo>
                  <a:pt x="4341962" y="3504783"/>
                  <a:pt x="4349252" y="3531829"/>
                  <a:pt x="4227039" y="3535048"/>
                </a:cubicBezTo>
                <a:cubicBezTo>
                  <a:pt x="4104826" y="3538267"/>
                  <a:pt x="3990533" y="3533793"/>
                  <a:pt x="3901371" y="3535048"/>
                </a:cubicBezTo>
                <a:cubicBezTo>
                  <a:pt x="3812209" y="3536303"/>
                  <a:pt x="3439458" y="3519154"/>
                  <a:pt x="3123755" y="3535048"/>
                </a:cubicBezTo>
                <a:cubicBezTo>
                  <a:pt x="2808052" y="3550942"/>
                  <a:pt x="2603794" y="3573341"/>
                  <a:pt x="2346140" y="3535048"/>
                </a:cubicBezTo>
                <a:cubicBezTo>
                  <a:pt x="2088487" y="3496755"/>
                  <a:pt x="2106226" y="3550259"/>
                  <a:pt x="1907485" y="3535048"/>
                </a:cubicBezTo>
                <a:cubicBezTo>
                  <a:pt x="1708744" y="3519837"/>
                  <a:pt x="1428690" y="3553367"/>
                  <a:pt x="1129869" y="3535048"/>
                </a:cubicBezTo>
                <a:cubicBezTo>
                  <a:pt x="831048" y="3516729"/>
                  <a:pt x="233815" y="3567646"/>
                  <a:pt x="0" y="3535048"/>
                </a:cubicBezTo>
                <a:cubicBezTo>
                  <a:pt x="-2223" y="3281953"/>
                  <a:pt x="18484" y="3136115"/>
                  <a:pt x="0" y="3016574"/>
                </a:cubicBezTo>
                <a:cubicBezTo>
                  <a:pt x="-18484" y="2897033"/>
                  <a:pt x="-21915" y="2536599"/>
                  <a:pt x="0" y="2392049"/>
                </a:cubicBezTo>
                <a:cubicBezTo>
                  <a:pt x="21915" y="2247500"/>
                  <a:pt x="572" y="2084927"/>
                  <a:pt x="0" y="1802874"/>
                </a:cubicBezTo>
                <a:cubicBezTo>
                  <a:pt x="-572" y="1520822"/>
                  <a:pt x="-19639" y="1479378"/>
                  <a:pt x="0" y="1178349"/>
                </a:cubicBezTo>
                <a:cubicBezTo>
                  <a:pt x="19639" y="877321"/>
                  <a:pt x="-25382" y="675374"/>
                  <a:pt x="0" y="518474"/>
                </a:cubicBezTo>
                <a:cubicBezTo>
                  <a:pt x="25382" y="361574"/>
                  <a:pt x="-2057" y="187828"/>
                  <a:pt x="0" y="0"/>
                </a:cubicBezTo>
                <a:close/>
              </a:path>
            </a:pathLst>
          </a:custGeom>
          <a:noFill/>
          <a:ln w="28575"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sd="1503654135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14" name="رسم 13" descr="دوائر مزخرفه">
            <a:extLst>
              <a:ext uri="{FF2B5EF4-FFF2-40B4-BE49-F238E27FC236}">
                <a16:creationId xmlns:a16="http://schemas.microsoft.com/office/drawing/2014/main" id="{82E49976-EAF1-EE49-E1B1-6529B4D13BF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20366" t="20806" r="18816" b="23207"/>
          <a:stretch/>
        </p:blipFill>
        <p:spPr>
          <a:xfrm>
            <a:off x="3612500" y="559499"/>
            <a:ext cx="561586" cy="516987"/>
          </a:xfrm>
          <a:prstGeom prst="rect">
            <a:avLst/>
          </a:prstGeom>
        </p:spPr>
      </p:pic>
      <p:pic>
        <p:nvPicPr>
          <p:cNvPr id="10" name="رسم 9" descr="دوائر مزخرفه">
            <a:extLst>
              <a:ext uri="{FF2B5EF4-FFF2-40B4-BE49-F238E27FC236}">
                <a16:creationId xmlns:a16="http://schemas.microsoft.com/office/drawing/2014/main" id="{74C2A5D4-1FC6-E077-283B-D9F7ADA7DE7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20366" t="20806" r="18816" b="23207"/>
          <a:stretch/>
        </p:blipFill>
        <p:spPr>
          <a:xfrm>
            <a:off x="8109498" y="604505"/>
            <a:ext cx="561586" cy="516987"/>
          </a:xfrm>
          <a:prstGeom prst="rect">
            <a:avLst/>
          </a:prstGeom>
        </p:spPr>
      </p:pic>
      <p:sp>
        <p:nvSpPr>
          <p:cNvPr id="18" name="مستطيل 17">
            <a:extLst>
              <a:ext uri="{FF2B5EF4-FFF2-40B4-BE49-F238E27FC236}">
                <a16:creationId xmlns:a16="http://schemas.microsoft.com/office/drawing/2014/main" id="{B7C24CEB-A0C3-7CE9-9754-534351520ADA}"/>
              </a:ext>
            </a:extLst>
          </p:cNvPr>
          <p:cNvSpPr/>
          <p:nvPr/>
        </p:nvSpPr>
        <p:spPr>
          <a:xfrm>
            <a:off x="6919415" y="3309582"/>
            <a:ext cx="354842" cy="3343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20" name="مستطيل 19">
            <a:extLst>
              <a:ext uri="{FF2B5EF4-FFF2-40B4-BE49-F238E27FC236}">
                <a16:creationId xmlns:a16="http://schemas.microsoft.com/office/drawing/2014/main" id="{960602DB-161D-74A1-E20D-494AB6AC94DA}"/>
              </a:ext>
            </a:extLst>
          </p:cNvPr>
          <p:cNvSpPr/>
          <p:nvPr/>
        </p:nvSpPr>
        <p:spPr>
          <a:xfrm>
            <a:off x="1646990" y="2001164"/>
            <a:ext cx="354842" cy="3343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B5B0CBAD-5FF0-1C3A-CD4E-36882BDEF19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03910" y="1728602"/>
            <a:ext cx="10711535" cy="3350735"/>
          </a:xfrm>
          <a:prstGeom prst="rect">
            <a:avLst/>
          </a:prstGeom>
        </p:spPr>
      </p:pic>
      <p:sp>
        <p:nvSpPr>
          <p:cNvPr id="11" name="عنوان 1">
            <a:extLst>
              <a:ext uri="{FF2B5EF4-FFF2-40B4-BE49-F238E27FC236}">
                <a16:creationId xmlns:a16="http://schemas.microsoft.com/office/drawing/2014/main" id="{E5189748-E079-89F9-6210-DD1FC5ED3BC1}"/>
              </a:ext>
            </a:extLst>
          </p:cNvPr>
          <p:cNvSpPr txBox="1">
            <a:spLocks/>
          </p:cNvSpPr>
          <p:nvPr/>
        </p:nvSpPr>
        <p:spPr>
          <a:xfrm>
            <a:off x="4397800" y="462068"/>
            <a:ext cx="3396399" cy="848065"/>
          </a:xfrm>
          <a:custGeom>
            <a:avLst/>
            <a:gdLst>
              <a:gd name="connsiteX0" fmla="*/ 0 w 3396399"/>
              <a:gd name="connsiteY0" fmla="*/ 0 h 848065"/>
              <a:gd name="connsiteX1" fmla="*/ 3396399 w 3396399"/>
              <a:gd name="connsiteY1" fmla="*/ 0 h 848065"/>
              <a:gd name="connsiteX2" fmla="*/ 3396399 w 3396399"/>
              <a:gd name="connsiteY2" fmla="*/ 848065 h 848065"/>
              <a:gd name="connsiteX3" fmla="*/ 0 w 3396399"/>
              <a:gd name="connsiteY3" fmla="*/ 848065 h 848065"/>
              <a:gd name="connsiteX4" fmla="*/ 0 w 3396399"/>
              <a:gd name="connsiteY4" fmla="*/ 0 h 848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96399" h="848065" fill="none" extrusionOk="0">
                <a:moveTo>
                  <a:pt x="0" y="0"/>
                </a:moveTo>
                <a:cubicBezTo>
                  <a:pt x="1323326" y="139940"/>
                  <a:pt x="3055538" y="107565"/>
                  <a:pt x="3396399" y="0"/>
                </a:cubicBezTo>
                <a:cubicBezTo>
                  <a:pt x="3400604" y="192036"/>
                  <a:pt x="3363963" y="509595"/>
                  <a:pt x="3396399" y="848065"/>
                </a:cubicBezTo>
                <a:cubicBezTo>
                  <a:pt x="2336108" y="737324"/>
                  <a:pt x="876709" y="964878"/>
                  <a:pt x="0" y="848065"/>
                </a:cubicBezTo>
                <a:cubicBezTo>
                  <a:pt x="-47065" y="500199"/>
                  <a:pt x="-5609" y="353624"/>
                  <a:pt x="0" y="0"/>
                </a:cubicBezTo>
                <a:close/>
              </a:path>
              <a:path w="3396399" h="848065" stroke="0" extrusionOk="0">
                <a:moveTo>
                  <a:pt x="0" y="0"/>
                </a:moveTo>
                <a:cubicBezTo>
                  <a:pt x="812652" y="-54635"/>
                  <a:pt x="2261496" y="-136758"/>
                  <a:pt x="3396399" y="0"/>
                </a:cubicBezTo>
                <a:cubicBezTo>
                  <a:pt x="3365991" y="362464"/>
                  <a:pt x="3451226" y="587761"/>
                  <a:pt x="3396399" y="848065"/>
                </a:cubicBezTo>
                <a:cubicBezTo>
                  <a:pt x="1848156" y="842457"/>
                  <a:pt x="726971" y="771046"/>
                  <a:pt x="0" y="848065"/>
                </a:cubicBezTo>
                <a:cubicBezTo>
                  <a:pt x="-29605" y="494387"/>
                  <a:pt x="51583" y="409229"/>
                  <a:pt x="0" y="0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sd="2721255679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>
            <a:normAutofit fontScale="97500"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Akhbar MT" pitchFamily="2" charset="-78"/>
              </a:rPr>
              <a:t>الاختبارات الدولية</a:t>
            </a:r>
          </a:p>
        </p:txBody>
      </p:sp>
      <p:sp>
        <p:nvSpPr>
          <p:cNvPr id="15" name="مستطيل: زوايا مستديرة 14">
            <a:extLst>
              <a:ext uri="{FF2B5EF4-FFF2-40B4-BE49-F238E27FC236}">
                <a16:creationId xmlns:a16="http://schemas.microsoft.com/office/drawing/2014/main" id="{93097DC2-7769-C63E-DFD4-755F796FEB54}"/>
              </a:ext>
            </a:extLst>
          </p:cNvPr>
          <p:cNvSpPr/>
          <p:nvPr/>
        </p:nvSpPr>
        <p:spPr>
          <a:xfrm>
            <a:off x="9900776" y="4593825"/>
            <a:ext cx="1723186" cy="463822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مستطيل: زوايا مستديرة 8">
            <a:extLst>
              <a:ext uri="{FF2B5EF4-FFF2-40B4-BE49-F238E27FC236}">
                <a16:creationId xmlns:a16="http://schemas.microsoft.com/office/drawing/2014/main" id="{1BE50129-2B24-7DE7-20D0-E87901810651}"/>
              </a:ext>
            </a:extLst>
          </p:cNvPr>
          <p:cNvSpPr/>
          <p:nvPr/>
        </p:nvSpPr>
        <p:spPr>
          <a:xfrm>
            <a:off x="803909" y="3386549"/>
            <a:ext cx="5269953" cy="860081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4463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  <p:bldP spid="15" grpId="0" animBg="1"/>
      <p:bldP spid="9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رسم 6" descr="شبكه بدوائر صغيره">
            <a:extLst>
              <a:ext uri="{FF2B5EF4-FFF2-40B4-BE49-F238E27FC236}">
                <a16:creationId xmlns:a16="http://schemas.microsoft.com/office/drawing/2014/main" id="{E5D65CC9-4483-E6DB-0B84-154C50E2E14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1765" b="16684"/>
          <a:stretch/>
        </p:blipFill>
        <p:spPr>
          <a:xfrm>
            <a:off x="10989085" y="-511371"/>
            <a:ext cx="1537598" cy="1961030"/>
          </a:xfrm>
          <a:prstGeom prst="rect">
            <a:avLst/>
          </a:prstGeom>
        </p:spPr>
      </p:pic>
      <p:pic>
        <p:nvPicPr>
          <p:cNvPr id="12" name="رسم 11" descr="دوائر مزخرفه">
            <a:extLst>
              <a:ext uri="{FF2B5EF4-FFF2-40B4-BE49-F238E27FC236}">
                <a16:creationId xmlns:a16="http://schemas.microsoft.com/office/drawing/2014/main" id="{BA45C227-4CC0-77F0-9B57-EB4BF286BF3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20366" t="20806" r="18816" b="23207"/>
          <a:stretch/>
        </p:blipFill>
        <p:spPr>
          <a:xfrm>
            <a:off x="10880302" y="805432"/>
            <a:ext cx="666084" cy="613186"/>
          </a:xfrm>
          <a:prstGeom prst="rect">
            <a:avLst/>
          </a:prstGeom>
        </p:spPr>
      </p:pic>
      <p:pic>
        <p:nvPicPr>
          <p:cNvPr id="17" name="رسم 16" descr="شكل ركن عضوي">
            <a:extLst>
              <a:ext uri="{FF2B5EF4-FFF2-40B4-BE49-F238E27FC236}">
                <a16:creationId xmlns:a16="http://schemas.microsoft.com/office/drawing/2014/main" id="{844630ED-D591-A489-630C-782CF27190E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b="36863"/>
          <a:stretch/>
        </p:blipFill>
        <p:spPr>
          <a:xfrm rot="16200000">
            <a:off x="479501" y="5166734"/>
            <a:ext cx="1246317" cy="2061880"/>
          </a:xfrm>
          <a:prstGeom prst="rect">
            <a:avLst/>
          </a:prstGeom>
        </p:spPr>
      </p:pic>
      <p:pic>
        <p:nvPicPr>
          <p:cNvPr id="19" name="رسم 18" descr="دوائر مزخرفه">
            <a:extLst>
              <a:ext uri="{FF2B5EF4-FFF2-40B4-BE49-F238E27FC236}">
                <a16:creationId xmlns:a16="http://schemas.microsoft.com/office/drawing/2014/main" id="{EB763C80-47BB-C3A7-4B3E-4B35A13A951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l="20366" t="20806" r="18816" b="23207"/>
          <a:stretch/>
        </p:blipFill>
        <p:spPr>
          <a:xfrm>
            <a:off x="803910" y="6449297"/>
            <a:ext cx="382345" cy="351980"/>
          </a:xfrm>
          <a:prstGeom prst="rect">
            <a:avLst/>
          </a:prstGeom>
        </p:spPr>
      </p:pic>
      <p:pic>
        <p:nvPicPr>
          <p:cNvPr id="21" name="صورة 20">
            <a:extLst>
              <a:ext uri="{FF2B5EF4-FFF2-40B4-BE49-F238E27FC236}">
                <a16:creationId xmlns:a16="http://schemas.microsoft.com/office/drawing/2014/main" id="{D1D1D37F-C700-ADFF-B37F-0D739897F39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8075" y="5895391"/>
            <a:ext cx="1403925" cy="962608"/>
          </a:xfrm>
          <a:prstGeom prst="rect">
            <a:avLst/>
          </a:prstGeom>
        </p:spPr>
      </p:pic>
      <p:pic>
        <p:nvPicPr>
          <p:cNvPr id="26" name="رسم 25" descr="دوائر مزخرفه">
            <a:extLst>
              <a:ext uri="{FF2B5EF4-FFF2-40B4-BE49-F238E27FC236}">
                <a16:creationId xmlns:a16="http://schemas.microsoft.com/office/drawing/2014/main" id="{7E0845D7-6923-F249-219C-A94CAB132EA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20366" t="20806" r="18816" b="23207"/>
          <a:stretch/>
        </p:blipFill>
        <p:spPr>
          <a:xfrm>
            <a:off x="10455033" y="307126"/>
            <a:ext cx="666084" cy="613186"/>
          </a:xfrm>
          <a:prstGeom prst="rect">
            <a:avLst/>
          </a:prstGeom>
        </p:spPr>
      </p:pic>
      <p:sp>
        <p:nvSpPr>
          <p:cNvPr id="27" name="مستطيل 26">
            <a:extLst>
              <a:ext uri="{FF2B5EF4-FFF2-40B4-BE49-F238E27FC236}">
                <a16:creationId xmlns:a16="http://schemas.microsoft.com/office/drawing/2014/main" id="{5C6848AD-E49F-6267-EC57-CBB7500D2FB3}"/>
              </a:ext>
            </a:extLst>
          </p:cNvPr>
          <p:cNvSpPr/>
          <p:nvPr/>
        </p:nvSpPr>
        <p:spPr>
          <a:xfrm>
            <a:off x="27442" y="56722"/>
            <a:ext cx="12092840" cy="6764111"/>
          </a:xfrm>
          <a:custGeom>
            <a:avLst/>
            <a:gdLst>
              <a:gd name="connsiteX0" fmla="*/ 0 w 12092840"/>
              <a:gd name="connsiteY0" fmla="*/ 0 h 6764111"/>
              <a:gd name="connsiteX1" fmla="*/ 309039 w 12092840"/>
              <a:gd name="connsiteY1" fmla="*/ 0 h 6764111"/>
              <a:gd name="connsiteX2" fmla="*/ 739007 w 12092840"/>
              <a:gd name="connsiteY2" fmla="*/ 0 h 6764111"/>
              <a:gd name="connsiteX3" fmla="*/ 1289903 w 12092840"/>
              <a:gd name="connsiteY3" fmla="*/ 0 h 6764111"/>
              <a:gd name="connsiteX4" fmla="*/ 1719871 w 12092840"/>
              <a:gd name="connsiteY4" fmla="*/ 0 h 6764111"/>
              <a:gd name="connsiteX5" fmla="*/ 2149838 w 12092840"/>
              <a:gd name="connsiteY5" fmla="*/ 0 h 6764111"/>
              <a:gd name="connsiteX6" fmla="*/ 3063519 w 12092840"/>
              <a:gd name="connsiteY6" fmla="*/ 0 h 6764111"/>
              <a:gd name="connsiteX7" fmla="*/ 3614416 w 12092840"/>
              <a:gd name="connsiteY7" fmla="*/ 0 h 6764111"/>
              <a:gd name="connsiteX8" fmla="*/ 4044383 w 12092840"/>
              <a:gd name="connsiteY8" fmla="*/ 0 h 6764111"/>
              <a:gd name="connsiteX9" fmla="*/ 4353422 w 12092840"/>
              <a:gd name="connsiteY9" fmla="*/ 0 h 6764111"/>
              <a:gd name="connsiteX10" fmla="*/ 5025247 w 12092840"/>
              <a:gd name="connsiteY10" fmla="*/ 0 h 6764111"/>
              <a:gd name="connsiteX11" fmla="*/ 5455214 w 12092840"/>
              <a:gd name="connsiteY11" fmla="*/ 0 h 6764111"/>
              <a:gd name="connsiteX12" fmla="*/ 6006111 w 12092840"/>
              <a:gd name="connsiteY12" fmla="*/ 0 h 6764111"/>
              <a:gd name="connsiteX13" fmla="*/ 6315150 w 12092840"/>
              <a:gd name="connsiteY13" fmla="*/ 0 h 6764111"/>
              <a:gd name="connsiteX14" fmla="*/ 7228831 w 12092840"/>
              <a:gd name="connsiteY14" fmla="*/ 0 h 6764111"/>
              <a:gd name="connsiteX15" fmla="*/ 7537870 w 12092840"/>
              <a:gd name="connsiteY15" fmla="*/ 0 h 6764111"/>
              <a:gd name="connsiteX16" fmla="*/ 7967838 w 12092840"/>
              <a:gd name="connsiteY16" fmla="*/ 0 h 6764111"/>
              <a:gd name="connsiteX17" fmla="*/ 8276877 w 12092840"/>
              <a:gd name="connsiteY17" fmla="*/ 0 h 6764111"/>
              <a:gd name="connsiteX18" fmla="*/ 9190558 w 12092840"/>
              <a:gd name="connsiteY18" fmla="*/ 0 h 6764111"/>
              <a:gd name="connsiteX19" fmla="*/ 9499598 w 12092840"/>
              <a:gd name="connsiteY19" fmla="*/ 0 h 6764111"/>
              <a:gd name="connsiteX20" fmla="*/ 9808637 w 12092840"/>
              <a:gd name="connsiteY20" fmla="*/ 0 h 6764111"/>
              <a:gd name="connsiteX21" fmla="*/ 10359533 w 12092840"/>
              <a:gd name="connsiteY21" fmla="*/ 0 h 6764111"/>
              <a:gd name="connsiteX22" fmla="*/ 10668572 w 12092840"/>
              <a:gd name="connsiteY22" fmla="*/ 0 h 6764111"/>
              <a:gd name="connsiteX23" fmla="*/ 10977611 w 12092840"/>
              <a:gd name="connsiteY23" fmla="*/ 0 h 6764111"/>
              <a:gd name="connsiteX24" fmla="*/ 11286651 w 12092840"/>
              <a:gd name="connsiteY24" fmla="*/ 0 h 6764111"/>
              <a:gd name="connsiteX25" fmla="*/ 12092840 w 12092840"/>
              <a:gd name="connsiteY25" fmla="*/ 0 h 6764111"/>
              <a:gd name="connsiteX26" fmla="*/ 12092840 w 12092840"/>
              <a:gd name="connsiteY26" fmla="*/ 676411 h 6764111"/>
              <a:gd name="connsiteX27" fmla="*/ 12092840 w 12092840"/>
              <a:gd name="connsiteY27" fmla="*/ 1285181 h 6764111"/>
              <a:gd name="connsiteX28" fmla="*/ 12092840 w 12092840"/>
              <a:gd name="connsiteY28" fmla="*/ 1826310 h 6764111"/>
              <a:gd name="connsiteX29" fmla="*/ 12092840 w 12092840"/>
              <a:gd name="connsiteY29" fmla="*/ 2299798 h 6764111"/>
              <a:gd name="connsiteX30" fmla="*/ 12092840 w 12092840"/>
              <a:gd name="connsiteY30" fmla="*/ 2840927 h 6764111"/>
              <a:gd name="connsiteX31" fmla="*/ 12092840 w 12092840"/>
              <a:gd name="connsiteY31" fmla="*/ 3517338 h 6764111"/>
              <a:gd name="connsiteX32" fmla="*/ 12092840 w 12092840"/>
              <a:gd name="connsiteY32" fmla="*/ 4329031 h 6764111"/>
              <a:gd name="connsiteX33" fmla="*/ 12092840 w 12092840"/>
              <a:gd name="connsiteY33" fmla="*/ 5005442 h 6764111"/>
              <a:gd name="connsiteX34" fmla="*/ 12092840 w 12092840"/>
              <a:gd name="connsiteY34" fmla="*/ 5749494 h 6764111"/>
              <a:gd name="connsiteX35" fmla="*/ 12092840 w 12092840"/>
              <a:gd name="connsiteY35" fmla="*/ 6764111 h 6764111"/>
              <a:gd name="connsiteX36" fmla="*/ 11783801 w 12092840"/>
              <a:gd name="connsiteY36" fmla="*/ 6764111 h 6764111"/>
              <a:gd name="connsiteX37" fmla="*/ 11474762 w 12092840"/>
              <a:gd name="connsiteY37" fmla="*/ 6764111 h 6764111"/>
              <a:gd name="connsiteX38" fmla="*/ 10923865 w 12092840"/>
              <a:gd name="connsiteY38" fmla="*/ 6764111 h 6764111"/>
              <a:gd name="connsiteX39" fmla="*/ 10131113 w 12092840"/>
              <a:gd name="connsiteY39" fmla="*/ 6764111 h 6764111"/>
              <a:gd name="connsiteX40" fmla="*/ 9459288 w 12092840"/>
              <a:gd name="connsiteY40" fmla="*/ 6764111 h 6764111"/>
              <a:gd name="connsiteX41" fmla="*/ 9150249 w 12092840"/>
              <a:gd name="connsiteY41" fmla="*/ 6764111 h 6764111"/>
              <a:gd name="connsiteX42" fmla="*/ 8720281 w 12092840"/>
              <a:gd name="connsiteY42" fmla="*/ 6764111 h 6764111"/>
              <a:gd name="connsiteX43" fmla="*/ 7927528 w 12092840"/>
              <a:gd name="connsiteY43" fmla="*/ 6764111 h 6764111"/>
              <a:gd name="connsiteX44" fmla="*/ 7497561 w 12092840"/>
              <a:gd name="connsiteY44" fmla="*/ 6764111 h 6764111"/>
              <a:gd name="connsiteX45" fmla="*/ 6704808 w 12092840"/>
              <a:gd name="connsiteY45" fmla="*/ 6764111 h 6764111"/>
              <a:gd name="connsiteX46" fmla="*/ 6153912 w 12092840"/>
              <a:gd name="connsiteY46" fmla="*/ 6764111 h 6764111"/>
              <a:gd name="connsiteX47" fmla="*/ 5723944 w 12092840"/>
              <a:gd name="connsiteY47" fmla="*/ 6764111 h 6764111"/>
              <a:gd name="connsiteX48" fmla="*/ 5173048 w 12092840"/>
              <a:gd name="connsiteY48" fmla="*/ 6764111 h 6764111"/>
              <a:gd name="connsiteX49" fmla="*/ 4501224 w 12092840"/>
              <a:gd name="connsiteY49" fmla="*/ 6764111 h 6764111"/>
              <a:gd name="connsiteX50" fmla="*/ 3587543 w 12092840"/>
              <a:gd name="connsiteY50" fmla="*/ 6764111 h 6764111"/>
              <a:gd name="connsiteX51" fmla="*/ 3157575 w 12092840"/>
              <a:gd name="connsiteY51" fmla="*/ 6764111 h 6764111"/>
              <a:gd name="connsiteX52" fmla="*/ 2364822 w 12092840"/>
              <a:gd name="connsiteY52" fmla="*/ 6764111 h 6764111"/>
              <a:gd name="connsiteX53" fmla="*/ 1451141 w 12092840"/>
              <a:gd name="connsiteY53" fmla="*/ 6764111 h 6764111"/>
              <a:gd name="connsiteX54" fmla="*/ 900245 w 12092840"/>
              <a:gd name="connsiteY54" fmla="*/ 6764111 h 6764111"/>
              <a:gd name="connsiteX55" fmla="*/ 0 w 12092840"/>
              <a:gd name="connsiteY55" fmla="*/ 6764111 h 6764111"/>
              <a:gd name="connsiteX56" fmla="*/ 0 w 12092840"/>
              <a:gd name="connsiteY56" fmla="*/ 6222982 h 6764111"/>
              <a:gd name="connsiteX57" fmla="*/ 0 w 12092840"/>
              <a:gd name="connsiteY57" fmla="*/ 5411289 h 6764111"/>
              <a:gd name="connsiteX58" fmla="*/ 0 w 12092840"/>
              <a:gd name="connsiteY58" fmla="*/ 4667237 h 6764111"/>
              <a:gd name="connsiteX59" fmla="*/ 0 w 12092840"/>
              <a:gd name="connsiteY59" fmla="*/ 3923184 h 6764111"/>
              <a:gd name="connsiteX60" fmla="*/ 0 w 12092840"/>
              <a:gd name="connsiteY60" fmla="*/ 3111491 h 6764111"/>
              <a:gd name="connsiteX61" fmla="*/ 0 w 12092840"/>
              <a:gd name="connsiteY61" fmla="*/ 2502721 h 6764111"/>
              <a:gd name="connsiteX62" fmla="*/ 0 w 12092840"/>
              <a:gd name="connsiteY62" fmla="*/ 1758669 h 6764111"/>
              <a:gd name="connsiteX63" fmla="*/ 0 w 12092840"/>
              <a:gd name="connsiteY63" fmla="*/ 1082258 h 6764111"/>
              <a:gd name="connsiteX64" fmla="*/ 0 w 12092840"/>
              <a:gd name="connsiteY64" fmla="*/ 608770 h 6764111"/>
              <a:gd name="connsiteX65" fmla="*/ 0 w 12092840"/>
              <a:gd name="connsiteY65" fmla="*/ 0 h 6764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2092840" h="6764111" extrusionOk="0">
                <a:moveTo>
                  <a:pt x="0" y="0"/>
                </a:moveTo>
                <a:cubicBezTo>
                  <a:pt x="98240" y="7157"/>
                  <a:pt x="223898" y="13121"/>
                  <a:pt x="309039" y="0"/>
                </a:cubicBezTo>
                <a:cubicBezTo>
                  <a:pt x="394180" y="-13121"/>
                  <a:pt x="636879" y="-15751"/>
                  <a:pt x="739007" y="0"/>
                </a:cubicBezTo>
                <a:cubicBezTo>
                  <a:pt x="841135" y="15751"/>
                  <a:pt x="1110180" y="-2899"/>
                  <a:pt x="1289903" y="0"/>
                </a:cubicBezTo>
                <a:cubicBezTo>
                  <a:pt x="1469626" y="2899"/>
                  <a:pt x="1592716" y="-20574"/>
                  <a:pt x="1719871" y="0"/>
                </a:cubicBezTo>
                <a:cubicBezTo>
                  <a:pt x="1847026" y="20574"/>
                  <a:pt x="1977600" y="16038"/>
                  <a:pt x="2149838" y="0"/>
                </a:cubicBezTo>
                <a:cubicBezTo>
                  <a:pt x="2322076" y="-16038"/>
                  <a:pt x="2607758" y="11371"/>
                  <a:pt x="3063519" y="0"/>
                </a:cubicBezTo>
                <a:cubicBezTo>
                  <a:pt x="3519280" y="-11371"/>
                  <a:pt x="3437034" y="807"/>
                  <a:pt x="3614416" y="0"/>
                </a:cubicBezTo>
                <a:cubicBezTo>
                  <a:pt x="3791798" y="-807"/>
                  <a:pt x="3834832" y="-6870"/>
                  <a:pt x="4044383" y="0"/>
                </a:cubicBezTo>
                <a:cubicBezTo>
                  <a:pt x="4253934" y="6870"/>
                  <a:pt x="4262039" y="-14979"/>
                  <a:pt x="4353422" y="0"/>
                </a:cubicBezTo>
                <a:cubicBezTo>
                  <a:pt x="4444805" y="14979"/>
                  <a:pt x="4805751" y="-13590"/>
                  <a:pt x="5025247" y="0"/>
                </a:cubicBezTo>
                <a:cubicBezTo>
                  <a:pt x="5244744" y="13590"/>
                  <a:pt x="5300502" y="-7522"/>
                  <a:pt x="5455214" y="0"/>
                </a:cubicBezTo>
                <a:cubicBezTo>
                  <a:pt x="5609926" y="7522"/>
                  <a:pt x="5821281" y="19664"/>
                  <a:pt x="6006111" y="0"/>
                </a:cubicBezTo>
                <a:cubicBezTo>
                  <a:pt x="6190941" y="-19664"/>
                  <a:pt x="6206537" y="-2094"/>
                  <a:pt x="6315150" y="0"/>
                </a:cubicBezTo>
                <a:cubicBezTo>
                  <a:pt x="6423763" y="2094"/>
                  <a:pt x="6851071" y="15318"/>
                  <a:pt x="7228831" y="0"/>
                </a:cubicBezTo>
                <a:cubicBezTo>
                  <a:pt x="7606591" y="-15318"/>
                  <a:pt x="7472482" y="2756"/>
                  <a:pt x="7537870" y="0"/>
                </a:cubicBezTo>
                <a:cubicBezTo>
                  <a:pt x="7603258" y="-2756"/>
                  <a:pt x="7880271" y="-14390"/>
                  <a:pt x="7967838" y="0"/>
                </a:cubicBezTo>
                <a:cubicBezTo>
                  <a:pt x="8055405" y="14390"/>
                  <a:pt x="8143434" y="980"/>
                  <a:pt x="8276877" y="0"/>
                </a:cubicBezTo>
                <a:cubicBezTo>
                  <a:pt x="8410320" y="-980"/>
                  <a:pt x="8893524" y="-15717"/>
                  <a:pt x="9190558" y="0"/>
                </a:cubicBezTo>
                <a:cubicBezTo>
                  <a:pt x="9487592" y="15717"/>
                  <a:pt x="9418695" y="-7974"/>
                  <a:pt x="9499598" y="0"/>
                </a:cubicBezTo>
                <a:cubicBezTo>
                  <a:pt x="9580501" y="7974"/>
                  <a:pt x="9705056" y="-11897"/>
                  <a:pt x="9808637" y="0"/>
                </a:cubicBezTo>
                <a:cubicBezTo>
                  <a:pt x="9912218" y="11897"/>
                  <a:pt x="10196248" y="25609"/>
                  <a:pt x="10359533" y="0"/>
                </a:cubicBezTo>
                <a:cubicBezTo>
                  <a:pt x="10522818" y="-25609"/>
                  <a:pt x="10565407" y="7492"/>
                  <a:pt x="10668572" y="0"/>
                </a:cubicBezTo>
                <a:cubicBezTo>
                  <a:pt x="10771737" y="-7492"/>
                  <a:pt x="10881796" y="6174"/>
                  <a:pt x="10977611" y="0"/>
                </a:cubicBezTo>
                <a:cubicBezTo>
                  <a:pt x="11073426" y="-6174"/>
                  <a:pt x="11200583" y="7084"/>
                  <a:pt x="11286651" y="0"/>
                </a:cubicBezTo>
                <a:cubicBezTo>
                  <a:pt x="11372719" y="-7084"/>
                  <a:pt x="11778643" y="17386"/>
                  <a:pt x="12092840" y="0"/>
                </a:cubicBezTo>
                <a:cubicBezTo>
                  <a:pt x="12105488" y="179148"/>
                  <a:pt x="12086623" y="350079"/>
                  <a:pt x="12092840" y="676411"/>
                </a:cubicBezTo>
                <a:cubicBezTo>
                  <a:pt x="12099057" y="1002743"/>
                  <a:pt x="12109762" y="1075399"/>
                  <a:pt x="12092840" y="1285181"/>
                </a:cubicBezTo>
                <a:cubicBezTo>
                  <a:pt x="12075919" y="1494963"/>
                  <a:pt x="12082772" y="1590028"/>
                  <a:pt x="12092840" y="1826310"/>
                </a:cubicBezTo>
                <a:cubicBezTo>
                  <a:pt x="12102908" y="2062592"/>
                  <a:pt x="12075577" y="2163405"/>
                  <a:pt x="12092840" y="2299798"/>
                </a:cubicBezTo>
                <a:cubicBezTo>
                  <a:pt x="12110103" y="2436191"/>
                  <a:pt x="12115114" y="2706630"/>
                  <a:pt x="12092840" y="2840927"/>
                </a:cubicBezTo>
                <a:cubicBezTo>
                  <a:pt x="12070566" y="2975224"/>
                  <a:pt x="12118502" y="3340949"/>
                  <a:pt x="12092840" y="3517338"/>
                </a:cubicBezTo>
                <a:cubicBezTo>
                  <a:pt x="12067178" y="3693727"/>
                  <a:pt x="12110263" y="4046013"/>
                  <a:pt x="12092840" y="4329031"/>
                </a:cubicBezTo>
                <a:cubicBezTo>
                  <a:pt x="12075417" y="4612049"/>
                  <a:pt x="12119268" y="4746682"/>
                  <a:pt x="12092840" y="5005442"/>
                </a:cubicBezTo>
                <a:cubicBezTo>
                  <a:pt x="12066412" y="5264202"/>
                  <a:pt x="12092416" y="5496038"/>
                  <a:pt x="12092840" y="5749494"/>
                </a:cubicBezTo>
                <a:cubicBezTo>
                  <a:pt x="12093264" y="6002950"/>
                  <a:pt x="12093228" y="6333708"/>
                  <a:pt x="12092840" y="6764111"/>
                </a:cubicBezTo>
                <a:cubicBezTo>
                  <a:pt x="11986555" y="6773226"/>
                  <a:pt x="11851206" y="6764333"/>
                  <a:pt x="11783801" y="6764111"/>
                </a:cubicBezTo>
                <a:cubicBezTo>
                  <a:pt x="11716396" y="6763889"/>
                  <a:pt x="11555283" y="6763414"/>
                  <a:pt x="11474762" y="6764111"/>
                </a:cubicBezTo>
                <a:cubicBezTo>
                  <a:pt x="11394241" y="6764808"/>
                  <a:pt x="11195040" y="6744138"/>
                  <a:pt x="10923865" y="6764111"/>
                </a:cubicBezTo>
                <a:cubicBezTo>
                  <a:pt x="10652690" y="6784084"/>
                  <a:pt x="10425381" y="6802355"/>
                  <a:pt x="10131113" y="6764111"/>
                </a:cubicBezTo>
                <a:cubicBezTo>
                  <a:pt x="9836845" y="6725867"/>
                  <a:pt x="9680032" y="6735105"/>
                  <a:pt x="9459288" y="6764111"/>
                </a:cubicBezTo>
                <a:cubicBezTo>
                  <a:pt x="9238545" y="6793117"/>
                  <a:pt x="9300635" y="6768776"/>
                  <a:pt x="9150249" y="6764111"/>
                </a:cubicBezTo>
                <a:cubicBezTo>
                  <a:pt x="8999863" y="6759446"/>
                  <a:pt x="8932424" y="6743315"/>
                  <a:pt x="8720281" y="6764111"/>
                </a:cubicBezTo>
                <a:cubicBezTo>
                  <a:pt x="8508138" y="6784907"/>
                  <a:pt x="8247073" y="6734622"/>
                  <a:pt x="7927528" y="6764111"/>
                </a:cubicBezTo>
                <a:cubicBezTo>
                  <a:pt x="7607983" y="6793600"/>
                  <a:pt x="7695595" y="6765490"/>
                  <a:pt x="7497561" y="6764111"/>
                </a:cubicBezTo>
                <a:cubicBezTo>
                  <a:pt x="7299527" y="6762732"/>
                  <a:pt x="7006520" y="6767371"/>
                  <a:pt x="6704808" y="6764111"/>
                </a:cubicBezTo>
                <a:cubicBezTo>
                  <a:pt x="6403096" y="6760851"/>
                  <a:pt x="6366899" y="6771424"/>
                  <a:pt x="6153912" y="6764111"/>
                </a:cubicBezTo>
                <a:cubicBezTo>
                  <a:pt x="5940925" y="6756798"/>
                  <a:pt x="5819207" y="6755596"/>
                  <a:pt x="5723944" y="6764111"/>
                </a:cubicBezTo>
                <a:cubicBezTo>
                  <a:pt x="5628681" y="6772626"/>
                  <a:pt x="5362092" y="6777836"/>
                  <a:pt x="5173048" y="6764111"/>
                </a:cubicBezTo>
                <a:cubicBezTo>
                  <a:pt x="4984004" y="6750386"/>
                  <a:pt x="4652970" y="6768389"/>
                  <a:pt x="4501224" y="6764111"/>
                </a:cubicBezTo>
                <a:cubicBezTo>
                  <a:pt x="4349478" y="6759833"/>
                  <a:pt x="3824494" y="6760359"/>
                  <a:pt x="3587543" y="6764111"/>
                </a:cubicBezTo>
                <a:cubicBezTo>
                  <a:pt x="3350592" y="6767863"/>
                  <a:pt x="3327489" y="6752404"/>
                  <a:pt x="3157575" y="6764111"/>
                </a:cubicBezTo>
                <a:cubicBezTo>
                  <a:pt x="2987661" y="6775818"/>
                  <a:pt x="2735624" y="6762458"/>
                  <a:pt x="2364822" y="6764111"/>
                </a:cubicBezTo>
                <a:cubicBezTo>
                  <a:pt x="1994020" y="6765764"/>
                  <a:pt x="1835141" y="6779627"/>
                  <a:pt x="1451141" y="6764111"/>
                </a:cubicBezTo>
                <a:cubicBezTo>
                  <a:pt x="1067141" y="6748595"/>
                  <a:pt x="1151537" y="6753058"/>
                  <a:pt x="900245" y="6764111"/>
                </a:cubicBezTo>
                <a:cubicBezTo>
                  <a:pt x="648953" y="6775164"/>
                  <a:pt x="230176" y="6802028"/>
                  <a:pt x="0" y="6764111"/>
                </a:cubicBezTo>
                <a:cubicBezTo>
                  <a:pt x="-10056" y="6591601"/>
                  <a:pt x="26598" y="6492396"/>
                  <a:pt x="0" y="6222982"/>
                </a:cubicBezTo>
                <a:cubicBezTo>
                  <a:pt x="-26598" y="5953568"/>
                  <a:pt x="-20038" y="5605635"/>
                  <a:pt x="0" y="5411289"/>
                </a:cubicBezTo>
                <a:cubicBezTo>
                  <a:pt x="20038" y="5216943"/>
                  <a:pt x="-8156" y="5003105"/>
                  <a:pt x="0" y="4667237"/>
                </a:cubicBezTo>
                <a:cubicBezTo>
                  <a:pt x="8156" y="4331369"/>
                  <a:pt x="-33222" y="4166181"/>
                  <a:pt x="0" y="3923184"/>
                </a:cubicBezTo>
                <a:cubicBezTo>
                  <a:pt x="33222" y="3680187"/>
                  <a:pt x="-36218" y="3351577"/>
                  <a:pt x="0" y="3111491"/>
                </a:cubicBezTo>
                <a:cubicBezTo>
                  <a:pt x="36218" y="2871405"/>
                  <a:pt x="21815" y="2742029"/>
                  <a:pt x="0" y="2502721"/>
                </a:cubicBezTo>
                <a:cubicBezTo>
                  <a:pt x="-21815" y="2263413"/>
                  <a:pt x="24938" y="1941461"/>
                  <a:pt x="0" y="1758669"/>
                </a:cubicBezTo>
                <a:cubicBezTo>
                  <a:pt x="-24938" y="1575877"/>
                  <a:pt x="-23313" y="1261119"/>
                  <a:pt x="0" y="1082258"/>
                </a:cubicBezTo>
                <a:cubicBezTo>
                  <a:pt x="23313" y="903397"/>
                  <a:pt x="1265" y="836818"/>
                  <a:pt x="0" y="608770"/>
                </a:cubicBezTo>
                <a:cubicBezTo>
                  <a:pt x="-1265" y="380722"/>
                  <a:pt x="-5672" y="294275"/>
                  <a:pt x="0" y="0"/>
                </a:cubicBezTo>
                <a:close/>
              </a:path>
            </a:pathLst>
          </a:custGeom>
          <a:noFill/>
          <a:ln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sd="1501846826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29" name="رسم 28" descr="دوائر مزخرفه">
            <a:extLst>
              <a:ext uri="{FF2B5EF4-FFF2-40B4-BE49-F238E27FC236}">
                <a16:creationId xmlns:a16="http://schemas.microsoft.com/office/drawing/2014/main" id="{D07618A8-5056-483A-BF1C-F087C37D506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l="20366" t="20806" r="18816" b="23207"/>
          <a:stretch/>
        </p:blipFill>
        <p:spPr>
          <a:xfrm>
            <a:off x="185692" y="6419526"/>
            <a:ext cx="382345" cy="351980"/>
          </a:xfrm>
          <a:prstGeom prst="rect">
            <a:avLst/>
          </a:prstGeom>
        </p:spPr>
      </p:pic>
      <p:pic>
        <p:nvPicPr>
          <p:cNvPr id="30" name="رسم 29" descr="دوائر مزخرفه">
            <a:extLst>
              <a:ext uri="{FF2B5EF4-FFF2-40B4-BE49-F238E27FC236}">
                <a16:creationId xmlns:a16="http://schemas.microsoft.com/office/drawing/2014/main" id="{71966ED3-284C-6E72-FAED-6777225CB49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l="20366" t="20806" r="18816" b="23207"/>
          <a:stretch/>
        </p:blipFill>
        <p:spPr>
          <a:xfrm>
            <a:off x="91502" y="5956195"/>
            <a:ext cx="382345" cy="351980"/>
          </a:xfrm>
          <a:prstGeom prst="rect">
            <a:avLst/>
          </a:prstGeom>
        </p:spPr>
      </p:pic>
      <p:pic>
        <p:nvPicPr>
          <p:cNvPr id="32" name="Picture 35" descr="Picture 35">
            <a:extLst>
              <a:ext uri="{FF2B5EF4-FFF2-40B4-BE49-F238E27FC236}">
                <a16:creationId xmlns:a16="http://schemas.microsoft.com/office/drawing/2014/main" id="{880D3864-1640-D8D3-1C8E-0E9E748E2CBC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rcRect l="25258" t="18968" r="24181" b="29679"/>
          <a:stretch/>
        </p:blipFill>
        <p:spPr>
          <a:xfrm>
            <a:off x="51084" y="86494"/>
            <a:ext cx="1033906" cy="1054450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مستطيل 4">
            <a:extLst>
              <a:ext uri="{FF2B5EF4-FFF2-40B4-BE49-F238E27FC236}">
                <a16:creationId xmlns:a16="http://schemas.microsoft.com/office/drawing/2014/main" id="{B3FD9057-384F-841B-7516-27AAF9D85934}"/>
              </a:ext>
            </a:extLst>
          </p:cNvPr>
          <p:cNvSpPr/>
          <p:nvPr/>
        </p:nvSpPr>
        <p:spPr>
          <a:xfrm>
            <a:off x="2659529" y="1180886"/>
            <a:ext cx="1613647" cy="6566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3" name="مجموعة 2">
            <a:extLst>
              <a:ext uri="{FF2B5EF4-FFF2-40B4-BE49-F238E27FC236}">
                <a16:creationId xmlns:a16="http://schemas.microsoft.com/office/drawing/2014/main" id="{A92DDB7C-D22A-9D77-442B-92AF7EE7E5BE}"/>
              </a:ext>
            </a:extLst>
          </p:cNvPr>
          <p:cNvGrpSpPr/>
          <p:nvPr/>
        </p:nvGrpSpPr>
        <p:grpSpPr>
          <a:xfrm>
            <a:off x="2947358" y="1449659"/>
            <a:ext cx="6898962" cy="4227455"/>
            <a:chOff x="5469392" y="1064801"/>
            <a:chExt cx="6445683" cy="4861664"/>
          </a:xfrm>
        </p:grpSpPr>
        <p:pic>
          <p:nvPicPr>
            <p:cNvPr id="8" name="رسم 7" descr="شكل عضوي بحافه مسطحه">
              <a:hlinkClick r:id="rId14"/>
              <a:extLst>
                <a:ext uri="{FF2B5EF4-FFF2-40B4-BE49-F238E27FC236}">
                  <a16:creationId xmlns:a16="http://schemas.microsoft.com/office/drawing/2014/main" id="{213B1D7D-2429-7480-8655-2D723F0414B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rcRect b="67437"/>
            <a:stretch/>
          </p:blipFill>
          <p:spPr>
            <a:xfrm>
              <a:off x="5469392" y="3435216"/>
              <a:ext cx="6421678" cy="2491249"/>
            </a:xfrm>
            <a:prstGeom prst="rect">
              <a:avLst/>
            </a:prstGeom>
          </p:spPr>
        </p:pic>
        <p:pic>
          <p:nvPicPr>
            <p:cNvPr id="10" name="رسم 9" descr="شكل عضوي بحافه مسطحه">
              <a:hlinkClick r:id="rId14"/>
              <a:extLst>
                <a:ext uri="{FF2B5EF4-FFF2-40B4-BE49-F238E27FC236}">
                  <a16:creationId xmlns:a16="http://schemas.microsoft.com/office/drawing/2014/main" id="{71FC2B3C-1768-D932-77F4-3AF38C7D52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rcRect b="67437"/>
            <a:stretch/>
          </p:blipFill>
          <p:spPr>
            <a:xfrm rot="10800000">
              <a:off x="5493395" y="1064801"/>
              <a:ext cx="6421680" cy="2445325"/>
            </a:xfrm>
            <a:prstGeom prst="rect">
              <a:avLst/>
            </a:prstGeom>
          </p:spPr>
        </p:pic>
        <p:pic>
          <p:nvPicPr>
            <p:cNvPr id="11" name="رسم 10" descr="دوائر مزخرفه">
              <a:extLst>
                <a:ext uri="{FF2B5EF4-FFF2-40B4-BE49-F238E27FC236}">
                  <a16:creationId xmlns:a16="http://schemas.microsoft.com/office/drawing/2014/main" id="{C19F46F5-7200-CA7F-7239-1DF1A898FC3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rcRect l="20366" t="20806" r="18816" b="23207"/>
            <a:stretch/>
          </p:blipFill>
          <p:spPr>
            <a:xfrm>
              <a:off x="10626448" y="3211600"/>
              <a:ext cx="603832" cy="555878"/>
            </a:xfrm>
            <a:prstGeom prst="rect">
              <a:avLst/>
            </a:prstGeom>
          </p:spPr>
        </p:pic>
        <p:pic>
          <p:nvPicPr>
            <p:cNvPr id="13" name="رسم 12" descr="دوائر مزخرفه">
              <a:extLst>
                <a:ext uri="{FF2B5EF4-FFF2-40B4-BE49-F238E27FC236}">
                  <a16:creationId xmlns:a16="http://schemas.microsoft.com/office/drawing/2014/main" id="{CBB02BC5-8015-36BE-FB17-22BA55D353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rcRect l="20366" t="20806" r="18816" b="23207"/>
            <a:stretch/>
          </p:blipFill>
          <p:spPr>
            <a:xfrm>
              <a:off x="6275999" y="3147152"/>
              <a:ext cx="603832" cy="555878"/>
            </a:xfrm>
            <a:prstGeom prst="rect">
              <a:avLst/>
            </a:prstGeom>
          </p:spPr>
        </p:pic>
      </p:grpSp>
      <p:sp>
        <p:nvSpPr>
          <p:cNvPr id="14" name="AutoShape 240">
            <a:extLst>
              <a:ext uri="{FF2B5EF4-FFF2-40B4-BE49-F238E27FC236}">
                <a16:creationId xmlns:a16="http://schemas.microsoft.com/office/drawing/2014/main" id="{AAD34A36-002A-419E-F43B-7D7877EC4C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20522" y="3171020"/>
            <a:ext cx="4739949" cy="577850"/>
          </a:xfrm>
          <a:custGeom>
            <a:avLst/>
            <a:gdLst>
              <a:gd name="connsiteX0" fmla="*/ 0 w 4739949"/>
              <a:gd name="connsiteY0" fmla="*/ 169235 h 577850"/>
              <a:gd name="connsiteX1" fmla="*/ 169235 w 4739949"/>
              <a:gd name="connsiteY1" fmla="*/ 0 h 577850"/>
              <a:gd name="connsiteX2" fmla="*/ 4570714 w 4739949"/>
              <a:gd name="connsiteY2" fmla="*/ 0 h 577850"/>
              <a:gd name="connsiteX3" fmla="*/ 4739949 w 4739949"/>
              <a:gd name="connsiteY3" fmla="*/ 169235 h 577850"/>
              <a:gd name="connsiteX4" fmla="*/ 4739949 w 4739949"/>
              <a:gd name="connsiteY4" fmla="*/ 408615 h 577850"/>
              <a:gd name="connsiteX5" fmla="*/ 4570714 w 4739949"/>
              <a:gd name="connsiteY5" fmla="*/ 577850 h 577850"/>
              <a:gd name="connsiteX6" fmla="*/ 169235 w 4739949"/>
              <a:gd name="connsiteY6" fmla="*/ 577850 h 577850"/>
              <a:gd name="connsiteX7" fmla="*/ 0 w 4739949"/>
              <a:gd name="connsiteY7" fmla="*/ 408615 h 577850"/>
              <a:gd name="connsiteX8" fmla="*/ 0 w 4739949"/>
              <a:gd name="connsiteY8" fmla="*/ 169235 h 577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739949" h="577850" extrusionOk="0">
                <a:moveTo>
                  <a:pt x="0" y="169235"/>
                </a:moveTo>
                <a:cubicBezTo>
                  <a:pt x="62880" y="125795"/>
                  <a:pt x="159897" y="35714"/>
                  <a:pt x="169235" y="0"/>
                </a:cubicBezTo>
                <a:cubicBezTo>
                  <a:pt x="1331311" y="-112603"/>
                  <a:pt x="4066806" y="-7210"/>
                  <a:pt x="4570714" y="0"/>
                </a:cubicBezTo>
                <a:cubicBezTo>
                  <a:pt x="4598197" y="40331"/>
                  <a:pt x="4720787" y="128282"/>
                  <a:pt x="4739949" y="169235"/>
                </a:cubicBezTo>
                <a:cubicBezTo>
                  <a:pt x="4747339" y="208367"/>
                  <a:pt x="4740883" y="308538"/>
                  <a:pt x="4739949" y="408615"/>
                </a:cubicBezTo>
                <a:cubicBezTo>
                  <a:pt x="4668447" y="463881"/>
                  <a:pt x="4623930" y="523665"/>
                  <a:pt x="4570714" y="577850"/>
                </a:cubicBezTo>
                <a:cubicBezTo>
                  <a:pt x="3258498" y="725628"/>
                  <a:pt x="808638" y="416087"/>
                  <a:pt x="169235" y="577850"/>
                </a:cubicBezTo>
                <a:cubicBezTo>
                  <a:pt x="85882" y="495717"/>
                  <a:pt x="34382" y="466267"/>
                  <a:pt x="0" y="408615"/>
                </a:cubicBezTo>
                <a:cubicBezTo>
                  <a:pt x="2969" y="331631"/>
                  <a:pt x="14196" y="265114"/>
                  <a:pt x="0" y="169235"/>
                </a:cubicBezTo>
                <a:close/>
              </a:path>
            </a:pathLst>
          </a:custGeom>
          <a:noFill/>
          <a:ln w="9525">
            <a:noFill/>
            <a:miter lim="800000"/>
            <a:headEnd/>
            <a:tailEnd/>
            <a:extLst>
              <a:ext uri="{C807C97D-BFC1-408E-A445-0C87EB9F89A2}">
                <ask:lineSketchStyleProps xmlns:ask="http://schemas.microsoft.com/office/drawing/2018/sketchyshapes" sd="2815950965">
                  <a:prstGeom prst="octagon">
                    <a:avLst>
                      <a:gd name="adj" fmla="val 2928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/>
        </p:spPr>
        <p:txBody>
          <a:bodyPr wrap="none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54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لعبة تفاعلية</a:t>
            </a:r>
            <a:endParaRPr kumimoji="0" lang="en-US" sz="54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71853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رسم 8" descr="شكل عضوي بحافه مسطحه">
            <a:hlinkClick r:id="rId2"/>
            <a:extLst>
              <a:ext uri="{FF2B5EF4-FFF2-40B4-BE49-F238E27FC236}">
                <a16:creationId xmlns:a16="http://schemas.microsoft.com/office/drawing/2014/main" id="{83F3E631-ED43-1ED3-A7A5-F88882BFE9B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b="67437"/>
          <a:stretch/>
        </p:blipFill>
        <p:spPr>
          <a:xfrm>
            <a:off x="1144015" y="4655927"/>
            <a:ext cx="5806653" cy="1936998"/>
          </a:xfrm>
          <a:prstGeom prst="rect">
            <a:avLst/>
          </a:prstGeom>
        </p:spPr>
      </p:pic>
      <p:pic>
        <p:nvPicPr>
          <p:cNvPr id="7" name="رسم 6" descr="شبكه بدوائر صغيره">
            <a:extLst>
              <a:ext uri="{FF2B5EF4-FFF2-40B4-BE49-F238E27FC236}">
                <a16:creationId xmlns:a16="http://schemas.microsoft.com/office/drawing/2014/main" id="{E5D65CC9-4483-E6DB-0B84-154C50E2E14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11765" b="16684"/>
          <a:stretch/>
        </p:blipFill>
        <p:spPr>
          <a:xfrm>
            <a:off x="10989085" y="-511371"/>
            <a:ext cx="1537598" cy="1961030"/>
          </a:xfrm>
          <a:prstGeom prst="rect">
            <a:avLst/>
          </a:prstGeom>
        </p:spPr>
      </p:pic>
      <p:pic>
        <p:nvPicPr>
          <p:cNvPr id="17" name="رسم 16" descr="شكل ركن عضوي">
            <a:extLst>
              <a:ext uri="{FF2B5EF4-FFF2-40B4-BE49-F238E27FC236}">
                <a16:creationId xmlns:a16="http://schemas.microsoft.com/office/drawing/2014/main" id="{844630ED-D591-A489-630C-782CF27190E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b="36863"/>
          <a:stretch/>
        </p:blipFill>
        <p:spPr>
          <a:xfrm rot="16200000">
            <a:off x="435225" y="5166735"/>
            <a:ext cx="1246317" cy="2061880"/>
          </a:xfrm>
          <a:prstGeom prst="rect">
            <a:avLst/>
          </a:prstGeom>
        </p:spPr>
      </p:pic>
      <p:pic>
        <p:nvPicPr>
          <p:cNvPr id="19" name="رسم 18" descr="دوائر مزخرفه">
            <a:extLst>
              <a:ext uri="{FF2B5EF4-FFF2-40B4-BE49-F238E27FC236}">
                <a16:creationId xmlns:a16="http://schemas.microsoft.com/office/drawing/2014/main" id="{EB763C80-47BB-C3A7-4B3E-4B35A13A951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l="20366" t="20806" r="18816" b="23207"/>
          <a:stretch/>
        </p:blipFill>
        <p:spPr>
          <a:xfrm>
            <a:off x="803910" y="6449297"/>
            <a:ext cx="382345" cy="351980"/>
          </a:xfrm>
          <a:prstGeom prst="rect">
            <a:avLst/>
          </a:prstGeom>
        </p:spPr>
      </p:pic>
      <p:pic>
        <p:nvPicPr>
          <p:cNvPr id="21" name="صورة 20">
            <a:extLst>
              <a:ext uri="{FF2B5EF4-FFF2-40B4-BE49-F238E27FC236}">
                <a16:creationId xmlns:a16="http://schemas.microsoft.com/office/drawing/2014/main" id="{D1D1D37F-C700-ADFF-B37F-0D739897F39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8075" y="5895391"/>
            <a:ext cx="1403925" cy="962608"/>
          </a:xfrm>
          <a:prstGeom prst="rect">
            <a:avLst/>
          </a:prstGeom>
        </p:spPr>
      </p:pic>
      <p:pic>
        <p:nvPicPr>
          <p:cNvPr id="26" name="رسم 25" descr="دوائر مزخرفه">
            <a:extLst>
              <a:ext uri="{FF2B5EF4-FFF2-40B4-BE49-F238E27FC236}">
                <a16:creationId xmlns:a16="http://schemas.microsoft.com/office/drawing/2014/main" id="{7E0845D7-6923-F249-219C-A94CAB132EA0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 l="20366" t="20806" r="18816" b="23207"/>
          <a:stretch/>
        </p:blipFill>
        <p:spPr>
          <a:xfrm>
            <a:off x="853991" y="3148389"/>
            <a:ext cx="1162467" cy="1070148"/>
          </a:xfrm>
          <a:prstGeom prst="rect">
            <a:avLst/>
          </a:prstGeom>
        </p:spPr>
      </p:pic>
      <p:sp>
        <p:nvSpPr>
          <p:cNvPr id="27" name="مستطيل 26">
            <a:extLst>
              <a:ext uri="{FF2B5EF4-FFF2-40B4-BE49-F238E27FC236}">
                <a16:creationId xmlns:a16="http://schemas.microsoft.com/office/drawing/2014/main" id="{5C6848AD-E49F-6267-EC57-CBB7500D2FB3}"/>
              </a:ext>
            </a:extLst>
          </p:cNvPr>
          <p:cNvSpPr/>
          <p:nvPr/>
        </p:nvSpPr>
        <p:spPr>
          <a:xfrm>
            <a:off x="27442" y="56722"/>
            <a:ext cx="12092840" cy="6764111"/>
          </a:xfrm>
          <a:custGeom>
            <a:avLst/>
            <a:gdLst>
              <a:gd name="connsiteX0" fmla="*/ 0 w 12092840"/>
              <a:gd name="connsiteY0" fmla="*/ 0 h 6764111"/>
              <a:gd name="connsiteX1" fmla="*/ 309039 w 12092840"/>
              <a:gd name="connsiteY1" fmla="*/ 0 h 6764111"/>
              <a:gd name="connsiteX2" fmla="*/ 739007 w 12092840"/>
              <a:gd name="connsiteY2" fmla="*/ 0 h 6764111"/>
              <a:gd name="connsiteX3" fmla="*/ 1289903 w 12092840"/>
              <a:gd name="connsiteY3" fmla="*/ 0 h 6764111"/>
              <a:gd name="connsiteX4" fmla="*/ 1719871 w 12092840"/>
              <a:gd name="connsiteY4" fmla="*/ 0 h 6764111"/>
              <a:gd name="connsiteX5" fmla="*/ 2149838 w 12092840"/>
              <a:gd name="connsiteY5" fmla="*/ 0 h 6764111"/>
              <a:gd name="connsiteX6" fmla="*/ 3063519 w 12092840"/>
              <a:gd name="connsiteY6" fmla="*/ 0 h 6764111"/>
              <a:gd name="connsiteX7" fmla="*/ 3614416 w 12092840"/>
              <a:gd name="connsiteY7" fmla="*/ 0 h 6764111"/>
              <a:gd name="connsiteX8" fmla="*/ 4044383 w 12092840"/>
              <a:gd name="connsiteY8" fmla="*/ 0 h 6764111"/>
              <a:gd name="connsiteX9" fmla="*/ 4353422 w 12092840"/>
              <a:gd name="connsiteY9" fmla="*/ 0 h 6764111"/>
              <a:gd name="connsiteX10" fmla="*/ 5025247 w 12092840"/>
              <a:gd name="connsiteY10" fmla="*/ 0 h 6764111"/>
              <a:gd name="connsiteX11" fmla="*/ 5455214 w 12092840"/>
              <a:gd name="connsiteY11" fmla="*/ 0 h 6764111"/>
              <a:gd name="connsiteX12" fmla="*/ 6006111 w 12092840"/>
              <a:gd name="connsiteY12" fmla="*/ 0 h 6764111"/>
              <a:gd name="connsiteX13" fmla="*/ 6315150 w 12092840"/>
              <a:gd name="connsiteY13" fmla="*/ 0 h 6764111"/>
              <a:gd name="connsiteX14" fmla="*/ 7228831 w 12092840"/>
              <a:gd name="connsiteY14" fmla="*/ 0 h 6764111"/>
              <a:gd name="connsiteX15" fmla="*/ 7537870 w 12092840"/>
              <a:gd name="connsiteY15" fmla="*/ 0 h 6764111"/>
              <a:gd name="connsiteX16" fmla="*/ 7967838 w 12092840"/>
              <a:gd name="connsiteY16" fmla="*/ 0 h 6764111"/>
              <a:gd name="connsiteX17" fmla="*/ 8276877 w 12092840"/>
              <a:gd name="connsiteY17" fmla="*/ 0 h 6764111"/>
              <a:gd name="connsiteX18" fmla="*/ 9190558 w 12092840"/>
              <a:gd name="connsiteY18" fmla="*/ 0 h 6764111"/>
              <a:gd name="connsiteX19" fmla="*/ 9499598 w 12092840"/>
              <a:gd name="connsiteY19" fmla="*/ 0 h 6764111"/>
              <a:gd name="connsiteX20" fmla="*/ 9808637 w 12092840"/>
              <a:gd name="connsiteY20" fmla="*/ 0 h 6764111"/>
              <a:gd name="connsiteX21" fmla="*/ 10359533 w 12092840"/>
              <a:gd name="connsiteY21" fmla="*/ 0 h 6764111"/>
              <a:gd name="connsiteX22" fmla="*/ 10668572 w 12092840"/>
              <a:gd name="connsiteY22" fmla="*/ 0 h 6764111"/>
              <a:gd name="connsiteX23" fmla="*/ 10977611 w 12092840"/>
              <a:gd name="connsiteY23" fmla="*/ 0 h 6764111"/>
              <a:gd name="connsiteX24" fmla="*/ 11286651 w 12092840"/>
              <a:gd name="connsiteY24" fmla="*/ 0 h 6764111"/>
              <a:gd name="connsiteX25" fmla="*/ 12092840 w 12092840"/>
              <a:gd name="connsiteY25" fmla="*/ 0 h 6764111"/>
              <a:gd name="connsiteX26" fmla="*/ 12092840 w 12092840"/>
              <a:gd name="connsiteY26" fmla="*/ 676411 h 6764111"/>
              <a:gd name="connsiteX27" fmla="*/ 12092840 w 12092840"/>
              <a:gd name="connsiteY27" fmla="*/ 1285181 h 6764111"/>
              <a:gd name="connsiteX28" fmla="*/ 12092840 w 12092840"/>
              <a:gd name="connsiteY28" fmla="*/ 1826310 h 6764111"/>
              <a:gd name="connsiteX29" fmla="*/ 12092840 w 12092840"/>
              <a:gd name="connsiteY29" fmla="*/ 2299798 h 6764111"/>
              <a:gd name="connsiteX30" fmla="*/ 12092840 w 12092840"/>
              <a:gd name="connsiteY30" fmla="*/ 2840927 h 6764111"/>
              <a:gd name="connsiteX31" fmla="*/ 12092840 w 12092840"/>
              <a:gd name="connsiteY31" fmla="*/ 3517338 h 6764111"/>
              <a:gd name="connsiteX32" fmla="*/ 12092840 w 12092840"/>
              <a:gd name="connsiteY32" fmla="*/ 4329031 h 6764111"/>
              <a:gd name="connsiteX33" fmla="*/ 12092840 w 12092840"/>
              <a:gd name="connsiteY33" fmla="*/ 5005442 h 6764111"/>
              <a:gd name="connsiteX34" fmla="*/ 12092840 w 12092840"/>
              <a:gd name="connsiteY34" fmla="*/ 5749494 h 6764111"/>
              <a:gd name="connsiteX35" fmla="*/ 12092840 w 12092840"/>
              <a:gd name="connsiteY35" fmla="*/ 6764111 h 6764111"/>
              <a:gd name="connsiteX36" fmla="*/ 11783801 w 12092840"/>
              <a:gd name="connsiteY36" fmla="*/ 6764111 h 6764111"/>
              <a:gd name="connsiteX37" fmla="*/ 11474762 w 12092840"/>
              <a:gd name="connsiteY37" fmla="*/ 6764111 h 6764111"/>
              <a:gd name="connsiteX38" fmla="*/ 10923865 w 12092840"/>
              <a:gd name="connsiteY38" fmla="*/ 6764111 h 6764111"/>
              <a:gd name="connsiteX39" fmla="*/ 10131113 w 12092840"/>
              <a:gd name="connsiteY39" fmla="*/ 6764111 h 6764111"/>
              <a:gd name="connsiteX40" fmla="*/ 9459288 w 12092840"/>
              <a:gd name="connsiteY40" fmla="*/ 6764111 h 6764111"/>
              <a:gd name="connsiteX41" fmla="*/ 9150249 w 12092840"/>
              <a:gd name="connsiteY41" fmla="*/ 6764111 h 6764111"/>
              <a:gd name="connsiteX42" fmla="*/ 8720281 w 12092840"/>
              <a:gd name="connsiteY42" fmla="*/ 6764111 h 6764111"/>
              <a:gd name="connsiteX43" fmla="*/ 7927528 w 12092840"/>
              <a:gd name="connsiteY43" fmla="*/ 6764111 h 6764111"/>
              <a:gd name="connsiteX44" fmla="*/ 7497561 w 12092840"/>
              <a:gd name="connsiteY44" fmla="*/ 6764111 h 6764111"/>
              <a:gd name="connsiteX45" fmla="*/ 6704808 w 12092840"/>
              <a:gd name="connsiteY45" fmla="*/ 6764111 h 6764111"/>
              <a:gd name="connsiteX46" fmla="*/ 6153912 w 12092840"/>
              <a:gd name="connsiteY46" fmla="*/ 6764111 h 6764111"/>
              <a:gd name="connsiteX47" fmla="*/ 5723944 w 12092840"/>
              <a:gd name="connsiteY47" fmla="*/ 6764111 h 6764111"/>
              <a:gd name="connsiteX48" fmla="*/ 5173048 w 12092840"/>
              <a:gd name="connsiteY48" fmla="*/ 6764111 h 6764111"/>
              <a:gd name="connsiteX49" fmla="*/ 4501224 w 12092840"/>
              <a:gd name="connsiteY49" fmla="*/ 6764111 h 6764111"/>
              <a:gd name="connsiteX50" fmla="*/ 3587543 w 12092840"/>
              <a:gd name="connsiteY50" fmla="*/ 6764111 h 6764111"/>
              <a:gd name="connsiteX51" fmla="*/ 3157575 w 12092840"/>
              <a:gd name="connsiteY51" fmla="*/ 6764111 h 6764111"/>
              <a:gd name="connsiteX52" fmla="*/ 2364822 w 12092840"/>
              <a:gd name="connsiteY52" fmla="*/ 6764111 h 6764111"/>
              <a:gd name="connsiteX53" fmla="*/ 1451141 w 12092840"/>
              <a:gd name="connsiteY53" fmla="*/ 6764111 h 6764111"/>
              <a:gd name="connsiteX54" fmla="*/ 900245 w 12092840"/>
              <a:gd name="connsiteY54" fmla="*/ 6764111 h 6764111"/>
              <a:gd name="connsiteX55" fmla="*/ 0 w 12092840"/>
              <a:gd name="connsiteY55" fmla="*/ 6764111 h 6764111"/>
              <a:gd name="connsiteX56" fmla="*/ 0 w 12092840"/>
              <a:gd name="connsiteY56" fmla="*/ 6222982 h 6764111"/>
              <a:gd name="connsiteX57" fmla="*/ 0 w 12092840"/>
              <a:gd name="connsiteY57" fmla="*/ 5411289 h 6764111"/>
              <a:gd name="connsiteX58" fmla="*/ 0 w 12092840"/>
              <a:gd name="connsiteY58" fmla="*/ 4667237 h 6764111"/>
              <a:gd name="connsiteX59" fmla="*/ 0 w 12092840"/>
              <a:gd name="connsiteY59" fmla="*/ 3923184 h 6764111"/>
              <a:gd name="connsiteX60" fmla="*/ 0 w 12092840"/>
              <a:gd name="connsiteY60" fmla="*/ 3111491 h 6764111"/>
              <a:gd name="connsiteX61" fmla="*/ 0 w 12092840"/>
              <a:gd name="connsiteY61" fmla="*/ 2502721 h 6764111"/>
              <a:gd name="connsiteX62" fmla="*/ 0 w 12092840"/>
              <a:gd name="connsiteY62" fmla="*/ 1758669 h 6764111"/>
              <a:gd name="connsiteX63" fmla="*/ 0 w 12092840"/>
              <a:gd name="connsiteY63" fmla="*/ 1082258 h 6764111"/>
              <a:gd name="connsiteX64" fmla="*/ 0 w 12092840"/>
              <a:gd name="connsiteY64" fmla="*/ 608770 h 6764111"/>
              <a:gd name="connsiteX65" fmla="*/ 0 w 12092840"/>
              <a:gd name="connsiteY65" fmla="*/ 0 h 6764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2092840" h="6764111" extrusionOk="0">
                <a:moveTo>
                  <a:pt x="0" y="0"/>
                </a:moveTo>
                <a:cubicBezTo>
                  <a:pt x="98240" y="7157"/>
                  <a:pt x="223898" y="13121"/>
                  <a:pt x="309039" y="0"/>
                </a:cubicBezTo>
                <a:cubicBezTo>
                  <a:pt x="394180" y="-13121"/>
                  <a:pt x="636879" y="-15751"/>
                  <a:pt x="739007" y="0"/>
                </a:cubicBezTo>
                <a:cubicBezTo>
                  <a:pt x="841135" y="15751"/>
                  <a:pt x="1110180" y="-2899"/>
                  <a:pt x="1289903" y="0"/>
                </a:cubicBezTo>
                <a:cubicBezTo>
                  <a:pt x="1469626" y="2899"/>
                  <a:pt x="1592716" y="-20574"/>
                  <a:pt x="1719871" y="0"/>
                </a:cubicBezTo>
                <a:cubicBezTo>
                  <a:pt x="1847026" y="20574"/>
                  <a:pt x="1977600" y="16038"/>
                  <a:pt x="2149838" y="0"/>
                </a:cubicBezTo>
                <a:cubicBezTo>
                  <a:pt x="2322076" y="-16038"/>
                  <a:pt x="2607758" y="11371"/>
                  <a:pt x="3063519" y="0"/>
                </a:cubicBezTo>
                <a:cubicBezTo>
                  <a:pt x="3519280" y="-11371"/>
                  <a:pt x="3437034" y="807"/>
                  <a:pt x="3614416" y="0"/>
                </a:cubicBezTo>
                <a:cubicBezTo>
                  <a:pt x="3791798" y="-807"/>
                  <a:pt x="3834832" y="-6870"/>
                  <a:pt x="4044383" y="0"/>
                </a:cubicBezTo>
                <a:cubicBezTo>
                  <a:pt x="4253934" y="6870"/>
                  <a:pt x="4262039" y="-14979"/>
                  <a:pt x="4353422" y="0"/>
                </a:cubicBezTo>
                <a:cubicBezTo>
                  <a:pt x="4444805" y="14979"/>
                  <a:pt x="4805751" y="-13590"/>
                  <a:pt x="5025247" y="0"/>
                </a:cubicBezTo>
                <a:cubicBezTo>
                  <a:pt x="5244744" y="13590"/>
                  <a:pt x="5300502" y="-7522"/>
                  <a:pt x="5455214" y="0"/>
                </a:cubicBezTo>
                <a:cubicBezTo>
                  <a:pt x="5609926" y="7522"/>
                  <a:pt x="5821281" y="19664"/>
                  <a:pt x="6006111" y="0"/>
                </a:cubicBezTo>
                <a:cubicBezTo>
                  <a:pt x="6190941" y="-19664"/>
                  <a:pt x="6206537" y="-2094"/>
                  <a:pt x="6315150" y="0"/>
                </a:cubicBezTo>
                <a:cubicBezTo>
                  <a:pt x="6423763" y="2094"/>
                  <a:pt x="6851071" y="15318"/>
                  <a:pt x="7228831" y="0"/>
                </a:cubicBezTo>
                <a:cubicBezTo>
                  <a:pt x="7606591" y="-15318"/>
                  <a:pt x="7472482" y="2756"/>
                  <a:pt x="7537870" y="0"/>
                </a:cubicBezTo>
                <a:cubicBezTo>
                  <a:pt x="7603258" y="-2756"/>
                  <a:pt x="7880271" y="-14390"/>
                  <a:pt x="7967838" y="0"/>
                </a:cubicBezTo>
                <a:cubicBezTo>
                  <a:pt x="8055405" y="14390"/>
                  <a:pt x="8143434" y="980"/>
                  <a:pt x="8276877" y="0"/>
                </a:cubicBezTo>
                <a:cubicBezTo>
                  <a:pt x="8410320" y="-980"/>
                  <a:pt x="8893524" y="-15717"/>
                  <a:pt x="9190558" y="0"/>
                </a:cubicBezTo>
                <a:cubicBezTo>
                  <a:pt x="9487592" y="15717"/>
                  <a:pt x="9418695" y="-7974"/>
                  <a:pt x="9499598" y="0"/>
                </a:cubicBezTo>
                <a:cubicBezTo>
                  <a:pt x="9580501" y="7974"/>
                  <a:pt x="9705056" y="-11897"/>
                  <a:pt x="9808637" y="0"/>
                </a:cubicBezTo>
                <a:cubicBezTo>
                  <a:pt x="9912218" y="11897"/>
                  <a:pt x="10196248" y="25609"/>
                  <a:pt x="10359533" y="0"/>
                </a:cubicBezTo>
                <a:cubicBezTo>
                  <a:pt x="10522818" y="-25609"/>
                  <a:pt x="10565407" y="7492"/>
                  <a:pt x="10668572" y="0"/>
                </a:cubicBezTo>
                <a:cubicBezTo>
                  <a:pt x="10771737" y="-7492"/>
                  <a:pt x="10881796" y="6174"/>
                  <a:pt x="10977611" y="0"/>
                </a:cubicBezTo>
                <a:cubicBezTo>
                  <a:pt x="11073426" y="-6174"/>
                  <a:pt x="11200583" y="7084"/>
                  <a:pt x="11286651" y="0"/>
                </a:cubicBezTo>
                <a:cubicBezTo>
                  <a:pt x="11372719" y="-7084"/>
                  <a:pt x="11778643" y="17386"/>
                  <a:pt x="12092840" y="0"/>
                </a:cubicBezTo>
                <a:cubicBezTo>
                  <a:pt x="12105488" y="179148"/>
                  <a:pt x="12086623" y="350079"/>
                  <a:pt x="12092840" y="676411"/>
                </a:cubicBezTo>
                <a:cubicBezTo>
                  <a:pt x="12099057" y="1002743"/>
                  <a:pt x="12109762" y="1075399"/>
                  <a:pt x="12092840" y="1285181"/>
                </a:cubicBezTo>
                <a:cubicBezTo>
                  <a:pt x="12075919" y="1494963"/>
                  <a:pt x="12082772" y="1590028"/>
                  <a:pt x="12092840" y="1826310"/>
                </a:cubicBezTo>
                <a:cubicBezTo>
                  <a:pt x="12102908" y="2062592"/>
                  <a:pt x="12075577" y="2163405"/>
                  <a:pt x="12092840" y="2299798"/>
                </a:cubicBezTo>
                <a:cubicBezTo>
                  <a:pt x="12110103" y="2436191"/>
                  <a:pt x="12115114" y="2706630"/>
                  <a:pt x="12092840" y="2840927"/>
                </a:cubicBezTo>
                <a:cubicBezTo>
                  <a:pt x="12070566" y="2975224"/>
                  <a:pt x="12118502" y="3340949"/>
                  <a:pt x="12092840" y="3517338"/>
                </a:cubicBezTo>
                <a:cubicBezTo>
                  <a:pt x="12067178" y="3693727"/>
                  <a:pt x="12110263" y="4046013"/>
                  <a:pt x="12092840" y="4329031"/>
                </a:cubicBezTo>
                <a:cubicBezTo>
                  <a:pt x="12075417" y="4612049"/>
                  <a:pt x="12119268" y="4746682"/>
                  <a:pt x="12092840" y="5005442"/>
                </a:cubicBezTo>
                <a:cubicBezTo>
                  <a:pt x="12066412" y="5264202"/>
                  <a:pt x="12092416" y="5496038"/>
                  <a:pt x="12092840" y="5749494"/>
                </a:cubicBezTo>
                <a:cubicBezTo>
                  <a:pt x="12093264" y="6002950"/>
                  <a:pt x="12093228" y="6333708"/>
                  <a:pt x="12092840" y="6764111"/>
                </a:cubicBezTo>
                <a:cubicBezTo>
                  <a:pt x="11986555" y="6773226"/>
                  <a:pt x="11851206" y="6764333"/>
                  <a:pt x="11783801" y="6764111"/>
                </a:cubicBezTo>
                <a:cubicBezTo>
                  <a:pt x="11716396" y="6763889"/>
                  <a:pt x="11555283" y="6763414"/>
                  <a:pt x="11474762" y="6764111"/>
                </a:cubicBezTo>
                <a:cubicBezTo>
                  <a:pt x="11394241" y="6764808"/>
                  <a:pt x="11195040" y="6744138"/>
                  <a:pt x="10923865" y="6764111"/>
                </a:cubicBezTo>
                <a:cubicBezTo>
                  <a:pt x="10652690" y="6784084"/>
                  <a:pt x="10425381" y="6802355"/>
                  <a:pt x="10131113" y="6764111"/>
                </a:cubicBezTo>
                <a:cubicBezTo>
                  <a:pt x="9836845" y="6725867"/>
                  <a:pt x="9680032" y="6735105"/>
                  <a:pt x="9459288" y="6764111"/>
                </a:cubicBezTo>
                <a:cubicBezTo>
                  <a:pt x="9238545" y="6793117"/>
                  <a:pt x="9300635" y="6768776"/>
                  <a:pt x="9150249" y="6764111"/>
                </a:cubicBezTo>
                <a:cubicBezTo>
                  <a:pt x="8999863" y="6759446"/>
                  <a:pt x="8932424" y="6743315"/>
                  <a:pt x="8720281" y="6764111"/>
                </a:cubicBezTo>
                <a:cubicBezTo>
                  <a:pt x="8508138" y="6784907"/>
                  <a:pt x="8247073" y="6734622"/>
                  <a:pt x="7927528" y="6764111"/>
                </a:cubicBezTo>
                <a:cubicBezTo>
                  <a:pt x="7607983" y="6793600"/>
                  <a:pt x="7695595" y="6765490"/>
                  <a:pt x="7497561" y="6764111"/>
                </a:cubicBezTo>
                <a:cubicBezTo>
                  <a:pt x="7299527" y="6762732"/>
                  <a:pt x="7006520" y="6767371"/>
                  <a:pt x="6704808" y="6764111"/>
                </a:cubicBezTo>
                <a:cubicBezTo>
                  <a:pt x="6403096" y="6760851"/>
                  <a:pt x="6366899" y="6771424"/>
                  <a:pt x="6153912" y="6764111"/>
                </a:cubicBezTo>
                <a:cubicBezTo>
                  <a:pt x="5940925" y="6756798"/>
                  <a:pt x="5819207" y="6755596"/>
                  <a:pt x="5723944" y="6764111"/>
                </a:cubicBezTo>
                <a:cubicBezTo>
                  <a:pt x="5628681" y="6772626"/>
                  <a:pt x="5362092" y="6777836"/>
                  <a:pt x="5173048" y="6764111"/>
                </a:cubicBezTo>
                <a:cubicBezTo>
                  <a:pt x="4984004" y="6750386"/>
                  <a:pt x="4652970" y="6768389"/>
                  <a:pt x="4501224" y="6764111"/>
                </a:cubicBezTo>
                <a:cubicBezTo>
                  <a:pt x="4349478" y="6759833"/>
                  <a:pt x="3824494" y="6760359"/>
                  <a:pt x="3587543" y="6764111"/>
                </a:cubicBezTo>
                <a:cubicBezTo>
                  <a:pt x="3350592" y="6767863"/>
                  <a:pt x="3327489" y="6752404"/>
                  <a:pt x="3157575" y="6764111"/>
                </a:cubicBezTo>
                <a:cubicBezTo>
                  <a:pt x="2987661" y="6775818"/>
                  <a:pt x="2735624" y="6762458"/>
                  <a:pt x="2364822" y="6764111"/>
                </a:cubicBezTo>
                <a:cubicBezTo>
                  <a:pt x="1994020" y="6765764"/>
                  <a:pt x="1835141" y="6779627"/>
                  <a:pt x="1451141" y="6764111"/>
                </a:cubicBezTo>
                <a:cubicBezTo>
                  <a:pt x="1067141" y="6748595"/>
                  <a:pt x="1151537" y="6753058"/>
                  <a:pt x="900245" y="6764111"/>
                </a:cubicBezTo>
                <a:cubicBezTo>
                  <a:pt x="648953" y="6775164"/>
                  <a:pt x="230176" y="6802028"/>
                  <a:pt x="0" y="6764111"/>
                </a:cubicBezTo>
                <a:cubicBezTo>
                  <a:pt x="-10056" y="6591601"/>
                  <a:pt x="26598" y="6492396"/>
                  <a:pt x="0" y="6222982"/>
                </a:cubicBezTo>
                <a:cubicBezTo>
                  <a:pt x="-26598" y="5953568"/>
                  <a:pt x="-20038" y="5605635"/>
                  <a:pt x="0" y="5411289"/>
                </a:cubicBezTo>
                <a:cubicBezTo>
                  <a:pt x="20038" y="5216943"/>
                  <a:pt x="-8156" y="5003105"/>
                  <a:pt x="0" y="4667237"/>
                </a:cubicBezTo>
                <a:cubicBezTo>
                  <a:pt x="8156" y="4331369"/>
                  <a:pt x="-33222" y="4166181"/>
                  <a:pt x="0" y="3923184"/>
                </a:cubicBezTo>
                <a:cubicBezTo>
                  <a:pt x="33222" y="3680187"/>
                  <a:pt x="-36218" y="3351577"/>
                  <a:pt x="0" y="3111491"/>
                </a:cubicBezTo>
                <a:cubicBezTo>
                  <a:pt x="36218" y="2871405"/>
                  <a:pt x="21815" y="2742029"/>
                  <a:pt x="0" y="2502721"/>
                </a:cubicBezTo>
                <a:cubicBezTo>
                  <a:pt x="-21815" y="2263413"/>
                  <a:pt x="24938" y="1941461"/>
                  <a:pt x="0" y="1758669"/>
                </a:cubicBezTo>
                <a:cubicBezTo>
                  <a:pt x="-24938" y="1575877"/>
                  <a:pt x="-23313" y="1261119"/>
                  <a:pt x="0" y="1082258"/>
                </a:cubicBezTo>
                <a:cubicBezTo>
                  <a:pt x="23313" y="903397"/>
                  <a:pt x="1265" y="836818"/>
                  <a:pt x="0" y="608770"/>
                </a:cubicBezTo>
                <a:cubicBezTo>
                  <a:pt x="-1265" y="380722"/>
                  <a:pt x="-5672" y="294275"/>
                  <a:pt x="0" y="0"/>
                </a:cubicBezTo>
                <a:close/>
              </a:path>
            </a:pathLst>
          </a:custGeom>
          <a:noFill/>
          <a:ln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sd="1501846826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29" name="رسم 28" descr="دوائر مزخرفه">
            <a:extLst>
              <a:ext uri="{FF2B5EF4-FFF2-40B4-BE49-F238E27FC236}">
                <a16:creationId xmlns:a16="http://schemas.microsoft.com/office/drawing/2014/main" id="{D07618A8-5056-483A-BF1C-F087C37D506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l="20366" t="20806" r="18816" b="23207"/>
          <a:stretch/>
        </p:blipFill>
        <p:spPr>
          <a:xfrm>
            <a:off x="185692" y="6419526"/>
            <a:ext cx="382345" cy="351980"/>
          </a:xfrm>
          <a:prstGeom prst="rect">
            <a:avLst/>
          </a:prstGeom>
        </p:spPr>
      </p:pic>
      <p:pic>
        <p:nvPicPr>
          <p:cNvPr id="30" name="رسم 29" descr="دوائر مزخرفه">
            <a:extLst>
              <a:ext uri="{FF2B5EF4-FFF2-40B4-BE49-F238E27FC236}">
                <a16:creationId xmlns:a16="http://schemas.microsoft.com/office/drawing/2014/main" id="{71966ED3-284C-6E72-FAED-6777225CB49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l="20366" t="20806" r="18816" b="23207"/>
          <a:stretch/>
        </p:blipFill>
        <p:spPr>
          <a:xfrm>
            <a:off x="91502" y="5956195"/>
            <a:ext cx="382345" cy="351980"/>
          </a:xfrm>
          <a:prstGeom prst="rect">
            <a:avLst/>
          </a:prstGeom>
        </p:spPr>
      </p:pic>
      <p:pic>
        <p:nvPicPr>
          <p:cNvPr id="32" name="Picture 35" descr="Picture 35">
            <a:extLst>
              <a:ext uri="{FF2B5EF4-FFF2-40B4-BE49-F238E27FC236}">
                <a16:creationId xmlns:a16="http://schemas.microsoft.com/office/drawing/2014/main" id="{880D3864-1640-D8D3-1C8E-0E9E748E2CBC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rcRect l="25258" t="18968" r="24181" b="29679"/>
          <a:stretch/>
        </p:blipFill>
        <p:spPr>
          <a:xfrm>
            <a:off x="51084" y="86494"/>
            <a:ext cx="1033906" cy="1054450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رسم 1" descr="شكل عضوي بحافه مسطحه">
            <a:hlinkClick r:id="rId17"/>
            <a:extLst>
              <a:ext uri="{FF2B5EF4-FFF2-40B4-BE49-F238E27FC236}">
                <a16:creationId xmlns:a16="http://schemas.microsoft.com/office/drawing/2014/main" id="{56C924C2-22E5-3646-FDDB-F33A003B037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b="67437"/>
          <a:stretch/>
        </p:blipFill>
        <p:spPr>
          <a:xfrm rot="10800000">
            <a:off x="1008845" y="666910"/>
            <a:ext cx="5872860" cy="2142907"/>
          </a:xfrm>
          <a:prstGeom prst="rect">
            <a:avLst/>
          </a:prstGeom>
        </p:spPr>
      </p:pic>
      <p:sp>
        <p:nvSpPr>
          <p:cNvPr id="3" name="عنوان 1">
            <a:extLst>
              <a:ext uri="{FF2B5EF4-FFF2-40B4-BE49-F238E27FC236}">
                <a16:creationId xmlns:a16="http://schemas.microsoft.com/office/drawing/2014/main" id="{2534BE5D-F30A-89E2-24E5-6A81D3AAA7F5}"/>
              </a:ext>
            </a:extLst>
          </p:cNvPr>
          <p:cNvSpPr txBox="1">
            <a:spLocks/>
          </p:cNvSpPr>
          <p:nvPr/>
        </p:nvSpPr>
        <p:spPr>
          <a:xfrm>
            <a:off x="1984893" y="2005671"/>
            <a:ext cx="3854333" cy="639265"/>
          </a:xfrm>
          <a:custGeom>
            <a:avLst/>
            <a:gdLst>
              <a:gd name="connsiteX0" fmla="*/ 0 w 3854333"/>
              <a:gd name="connsiteY0" fmla="*/ 0 h 639265"/>
              <a:gd name="connsiteX1" fmla="*/ 3854333 w 3854333"/>
              <a:gd name="connsiteY1" fmla="*/ 0 h 639265"/>
              <a:gd name="connsiteX2" fmla="*/ 3854333 w 3854333"/>
              <a:gd name="connsiteY2" fmla="*/ 639265 h 639265"/>
              <a:gd name="connsiteX3" fmla="*/ 0 w 3854333"/>
              <a:gd name="connsiteY3" fmla="*/ 639265 h 639265"/>
              <a:gd name="connsiteX4" fmla="*/ 0 w 3854333"/>
              <a:gd name="connsiteY4" fmla="*/ 0 h 6392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54333" h="639265" extrusionOk="0">
                <a:moveTo>
                  <a:pt x="0" y="0"/>
                </a:moveTo>
                <a:cubicBezTo>
                  <a:pt x="1840262" y="-54635"/>
                  <a:pt x="2156813" y="-136758"/>
                  <a:pt x="3854333" y="0"/>
                </a:cubicBezTo>
                <a:cubicBezTo>
                  <a:pt x="3861452" y="75372"/>
                  <a:pt x="3800269" y="421340"/>
                  <a:pt x="3854333" y="639265"/>
                </a:cubicBezTo>
                <a:cubicBezTo>
                  <a:pt x="2633442" y="633657"/>
                  <a:pt x="749081" y="562246"/>
                  <a:pt x="0" y="639265"/>
                </a:cubicBezTo>
                <a:cubicBezTo>
                  <a:pt x="50107" y="397766"/>
                  <a:pt x="29853" y="223147"/>
                  <a:pt x="0" y="0"/>
                </a:cubicBezTo>
                <a:close/>
              </a:path>
            </a:pathLst>
          </a:custGeom>
          <a:noFill/>
          <a:ln>
            <a:noFill/>
            <a:extLst>
              <a:ext uri="{C807C97D-BFC1-408E-A445-0C87EB9F89A2}">
                <ask:lineSketchStyleProps xmlns:ask="http://schemas.microsoft.com/office/drawing/2018/sketchyshapes" sd="2721255679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>
            <a:normAutofit fontScale="90000" lnSpcReduction="10000"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Akhbar MT" pitchFamily="2" charset="-78"/>
              </a:rPr>
              <a:t>قنوات رفعة التعليمية</a:t>
            </a:r>
          </a:p>
        </p:txBody>
      </p:sp>
      <p:sp>
        <p:nvSpPr>
          <p:cNvPr id="4" name="عنوان 1">
            <a:hlinkClick r:id="rId2"/>
            <a:extLst>
              <a:ext uri="{FF2B5EF4-FFF2-40B4-BE49-F238E27FC236}">
                <a16:creationId xmlns:a16="http://schemas.microsoft.com/office/drawing/2014/main" id="{807EBCF8-08ED-2A4E-4130-4D856B8D0341}"/>
              </a:ext>
            </a:extLst>
          </p:cNvPr>
          <p:cNvSpPr txBox="1">
            <a:spLocks/>
          </p:cNvSpPr>
          <p:nvPr/>
        </p:nvSpPr>
        <p:spPr>
          <a:xfrm>
            <a:off x="2053843" y="4768539"/>
            <a:ext cx="4049559" cy="737491"/>
          </a:xfrm>
          <a:custGeom>
            <a:avLst/>
            <a:gdLst>
              <a:gd name="connsiteX0" fmla="*/ 0 w 4049559"/>
              <a:gd name="connsiteY0" fmla="*/ 0 h 737491"/>
              <a:gd name="connsiteX1" fmla="*/ 4049559 w 4049559"/>
              <a:gd name="connsiteY1" fmla="*/ 0 h 737491"/>
              <a:gd name="connsiteX2" fmla="*/ 4049559 w 4049559"/>
              <a:gd name="connsiteY2" fmla="*/ 737491 h 737491"/>
              <a:gd name="connsiteX3" fmla="*/ 0 w 4049559"/>
              <a:gd name="connsiteY3" fmla="*/ 737491 h 737491"/>
              <a:gd name="connsiteX4" fmla="*/ 0 w 4049559"/>
              <a:gd name="connsiteY4" fmla="*/ 0 h 7374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49559" h="737491" extrusionOk="0">
                <a:moveTo>
                  <a:pt x="0" y="0"/>
                </a:moveTo>
                <a:cubicBezTo>
                  <a:pt x="978973" y="-54635"/>
                  <a:pt x="2743272" y="-136758"/>
                  <a:pt x="4049559" y="0"/>
                </a:cubicBezTo>
                <a:cubicBezTo>
                  <a:pt x="4024396" y="219760"/>
                  <a:pt x="4009620" y="607326"/>
                  <a:pt x="4049559" y="737491"/>
                </a:cubicBezTo>
                <a:cubicBezTo>
                  <a:pt x="3330373" y="731883"/>
                  <a:pt x="1582118" y="660472"/>
                  <a:pt x="0" y="737491"/>
                </a:cubicBezTo>
                <a:cubicBezTo>
                  <a:pt x="37601" y="589995"/>
                  <a:pt x="43897" y="348319"/>
                  <a:pt x="0" y="0"/>
                </a:cubicBezTo>
                <a:close/>
              </a:path>
            </a:pathLst>
          </a:custGeom>
          <a:noFill/>
          <a:ln>
            <a:noFill/>
            <a:extLst>
              <a:ext uri="{C807C97D-BFC1-408E-A445-0C87EB9F89A2}">
                <ask:lineSketchStyleProps xmlns:ask="http://schemas.microsoft.com/office/drawing/2018/sketchyshapes" sd="2721255679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>
            <a:normAutofit fontScale="75000" lnSpcReduction="20000"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Akhbar MT" pitchFamily="2" charset="-78"/>
              </a:rPr>
              <a:t>قناة الأستاذة فاطمه صالح السبيعي</a:t>
            </a: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A9B39E2B-2C41-93B8-4F5E-9E5D7E3EE273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573591" y="1163854"/>
            <a:ext cx="676935" cy="676935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5DA20CE7-D7DD-C247-BE07-37698C1436C5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708873" y="5397188"/>
            <a:ext cx="676935" cy="676935"/>
          </a:xfrm>
          <a:prstGeom prst="rect">
            <a:avLst/>
          </a:prstGeom>
        </p:spPr>
      </p:pic>
      <p:sp>
        <p:nvSpPr>
          <p:cNvPr id="10" name="عنوان 1">
            <a:hlinkClick r:id="rId19"/>
            <a:extLst>
              <a:ext uri="{FF2B5EF4-FFF2-40B4-BE49-F238E27FC236}">
                <a16:creationId xmlns:a16="http://schemas.microsoft.com/office/drawing/2014/main" id="{F2D447C2-128D-C23F-D634-7260CE3020B9}"/>
              </a:ext>
            </a:extLst>
          </p:cNvPr>
          <p:cNvSpPr txBox="1">
            <a:spLocks/>
          </p:cNvSpPr>
          <p:nvPr/>
        </p:nvSpPr>
        <p:spPr>
          <a:xfrm>
            <a:off x="2060918" y="3366119"/>
            <a:ext cx="3799417" cy="737491"/>
          </a:xfrm>
          <a:custGeom>
            <a:avLst/>
            <a:gdLst>
              <a:gd name="connsiteX0" fmla="*/ 0 w 3799417"/>
              <a:gd name="connsiteY0" fmla="*/ 0 h 737491"/>
              <a:gd name="connsiteX1" fmla="*/ 504780 w 3799417"/>
              <a:gd name="connsiteY1" fmla="*/ 0 h 737491"/>
              <a:gd name="connsiteX2" fmla="*/ 933571 w 3799417"/>
              <a:gd name="connsiteY2" fmla="*/ 0 h 737491"/>
              <a:gd name="connsiteX3" fmla="*/ 1514339 w 3799417"/>
              <a:gd name="connsiteY3" fmla="*/ 0 h 737491"/>
              <a:gd name="connsiteX4" fmla="*/ 2133101 w 3799417"/>
              <a:gd name="connsiteY4" fmla="*/ 0 h 737491"/>
              <a:gd name="connsiteX5" fmla="*/ 2637881 w 3799417"/>
              <a:gd name="connsiteY5" fmla="*/ 0 h 737491"/>
              <a:gd name="connsiteX6" fmla="*/ 3066672 w 3799417"/>
              <a:gd name="connsiteY6" fmla="*/ 0 h 737491"/>
              <a:gd name="connsiteX7" fmla="*/ 3799417 w 3799417"/>
              <a:gd name="connsiteY7" fmla="*/ 0 h 737491"/>
              <a:gd name="connsiteX8" fmla="*/ 3799417 w 3799417"/>
              <a:gd name="connsiteY8" fmla="*/ 353996 h 737491"/>
              <a:gd name="connsiteX9" fmla="*/ 3799417 w 3799417"/>
              <a:gd name="connsiteY9" fmla="*/ 737491 h 737491"/>
              <a:gd name="connsiteX10" fmla="*/ 3370626 w 3799417"/>
              <a:gd name="connsiteY10" fmla="*/ 737491 h 737491"/>
              <a:gd name="connsiteX11" fmla="*/ 2827852 w 3799417"/>
              <a:gd name="connsiteY11" fmla="*/ 737491 h 737491"/>
              <a:gd name="connsiteX12" fmla="*/ 2247084 w 3799417"/>
              <a:gd name="connsiteY12" fmla="*/ 737491 h 737491"/>
              <a:gd name="connsiteX13" fmla="*/ 1780298 w 3799417"/>
              <a:gd name="connsiteY13" fmla="*/ 737491 h 737491"/>
              <a:gd name="connsiteX14" fmla="*/ 1313513 w 3799417"/>
              <a:gd name="connsiteY14" fmla="*/ 737491 h 737491"/>
              <a:gd name="connsiteX15" fmla="*/ 694751 w 3799417"/>
              <a:gd name="connsiteY15" fmla="*/ 737491 h 737491"/>
              <a:gd name="connsiteX16" fmla="*/ 0 w 3799417"/>
              <a:gd name="connsiteY16" fmla="*/ 737491 h 737491"/>
              <a:gd name="connsiteX17" fmla="*/ 0 w 3799417"/>
              <a:gd name="connsiteY17" fmla="*/ 390870 h 737491"/>
              <a:gd name="connsiteX18" fmla="*/ 0 w 3799417"/>
              <a:gd name="connsiteY18" fmla="*/ 0 h 7374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799417" h="737491" extrusionOk="0">
                <a:moveTo>
                  <a:pt x="0" y="0"/>
                </a:moveTo>
                <a:cubicBezTo>
                  <a:pt x="177006" y="-5360"/>
                  <a:pt x="304482" y="14556"/>
                  <a:pt x="504780" y="0"/>
                </a:cubicBezTo>
                <a:cubicBezTo>
                  <a:pt x="705078" y="-14556"/>
                  <a:pt x="815416" y="22261"/>
                  <a:pt x="933571" y="0"/>
                </a:cubicBezTo>
                <a:cubicBezTo>
                  <a:pt x="1051726" y="-22261"/>
                  <a:pt x="1230874" y="13982"/>
                  <a:pt x="1514339" y="0"/>
                </a:cubicBezTo>
                <a:cubicBezTo>
                  <a:pt x="1797804" y="-13982"/>
                  <a:pt x="1996864" y="8075"/>
                  <a:pt x="2133101" y="0"/>
                </a:cubicBezTo>
                <a:cubicBezTo>
                  <a:pt x="2269338" y="-8075"/>
                  <a:pt x="2488815" y="53078"/>
                  <a:pt x="2637881" y="0"/>
                </a:cubicBezTo>
                <a:cubicBezTo>
                  <a:pt x="2786947" y="-53078"/>
                  <a:pt x="2887897" y="30626"/>
                  <a:pt x="3066672" y="0"/>
                </a:cubicBezTo>
                <a:cubicBezTo>
                  <a:pt x="3245447" y="-30626"/>
                  <a:pt x="3635573" y="2243"/>
                  <a:pt x="3799417" y="0"/>
                </a:cubicBezTo>
                <a:cubicBezTo>
                  <a:pt x="3835150" y="84848"/>
                  <a:pt x="3777015" y="258365"/>
                  <a:pt x="3799417" y="353996"/>
                </a:cubicBezTo>
                <a:cubicBezTo>
                  <a:pt x="3821819" y="449627"/>
                  <a:pt x="3795388" y="655174"/>
                  <a:pt x="3799417" y="737491"/>
                </a:cubicBezTo>
                <a:cubicBezTo>
                  <a:pt x="3597154" y="770701"/>
                  <a:pt x="3579201" y="700230"/>
                  <a:pt x="3370626" y="737491"/>
                </a:cubicBezTo>
                <a:cubicBezTo>
                  <a:pt x="3162051" y="774752"/>
                  <a:pt x="3064473" y="716261"/>
                  <a:pt x="2827852" y="737491"/>
                </a:cubicBezTo>
                <a:cubicBezTo>
                  <a:pt x="2591231" y="758721"/>
                  <a:pt x="2366737" y="671795"/>
                  <a:pt x="2247084" y="737491"/>
                </a:cubicBezTo>
                <a:cubicBezTo>
                  <a:pt x="2127431" y="803187"/>
                  <a:pt x="1915693" y="721979"/>
                  <a:pt x="1780298" y="737491"/>
                </a:cubicBezTo>
                <a:cubicBezTo>
                  <a:pt x="1644903" y="753003"/>
                  <a:pt x="1416659" y="688110"/>
                  <a:pt x="1313513" y="737491"/>
                </a:cubicBezTo>
                <a:cubicBezTo>
                  <a:pt x="1210368" y="786872"/>
                  <a:pt x="973575" y="679828"/>
                  <a:pt x="694751" y="737491"/>
                </a:cubicBezTo>
                <a:cubicBezTo>
                  <a:pt x="415927" y="795154"/>
                  <a:pt x="266227" y="664576"/>
                  <a:pt x="0" y="737491"/>
                </a:cubicBezTo>
                <a:cubicBezTo>
                  <a:pt x="-804" y="632919"/>
                  <a:pt x="11407" y="525786"/>
                  <a:pt x="0" y="390870"/>
                </a:cubicBezTo>
                <a:cubicBezTo>
                  <a:pt x="-11407" y="255954"/>
                  <a:pt x="7587" y="160599"/>
                  <a:pt x="0" y="0"/>
                </a:cubicBezTo>
                <a:close/>
              </a:path>
            </a:pathLst>
          </a:custGeom>
          <a:noFill/>
          <a:ln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sd="2721255679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>
            <a:normAutofit fontScale="97500"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Akhbar MT" pitchFamily="2" charset="-78"/>
              </a:rPr>
              <a:t>موقع رفعة التعليمي</a:t>
            </a:r>
          </a:p>
        </p:txBody>
      </p:sp>
      <p:pic>
        <p:nvPicPr>
          <p:cNvPr id="11" name="رسم 10" descr="دوائر مزخرفه">
            <a:extLst>
              <a:ext uri="{FF2B5EF4-FFF2-40B4-BE49-F238E27FC236}">
                <a16:creationId xmlns:a16="http://schemas.microsoft.com/office/drawing/2014/main" id="{EFF606C6-FD7C-04DA-A512-9C9C7DF37AE1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 l="20366" t="20806" r="18816" b="23207"/>
          <a:stretch/>
        </p:blipFill>
        <p:spPr>
          <a:xfrm>
            <a:off x="5943819" y="3195037"/>
            <a:ext cx="1162467" cy="1070148"/>
          </a:xfrm>
          <a:prstGeom prst="rect">
            <a:avLst/>
          </a:prstGeom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77B07097-F091-79C2-C0FA-5289D663A093}"/>
              </a:ext>
            </a:extLst>
          </p:cNvPr>
          <p:cNvPicPr>
            <a:picLocks noChangeAspect="1"/>
          </p:cNvPicPr>
          <p:nvPr/>
        </p:nvPicPr>
        <p:blipFill rotWithShape="1">
          <a:blip r:embed="rId20"/>
          <a:srcRect l="18727" t="4029" r="13050" b="17513"/>
          <a:stretch/>
        </p:blipFill>
        <p:spPr>
          <a:xfrm>
            <a:off x="8791164" y="3009842"/>
            <a:ext cx="2300933" cy="1236502"/>
          </a:xfrm>
          <a:custGeom>
            <a:avLst/>
            <a:gdLst>
              <a:gd name="connsiteX0" fmla="*/ 0 w 2300933"/>
              <a:gd name="connsiteY0" fmla="*/ 0 h 1236502"/>
              <a:gd name="connsiteX1" fmla="*/ 2300933 w 2300933"/>
              <a:gd name="connsiteY1" fmla="*/ 0 h 1236502"/>
              <a:gd name="connsiteX2" fmla="*/ 2300933 w 2300933"/>
              <a:gd name="connsiteY2" fmla="*/ 1236502 h 1236502"/>
              <a:gd name="connsiteX3" fmla="*/ 0 w 2300933"/>
              <a:gd name="connsiteY3" fmla="*/ 1236502 h 1236502"/>
              <a:gd name="connsiteX4" fmla="*/ 0 w 2300933"/>
              <a:gd name="connsiteY4" fmla="*/ 0 h 12365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00933" h="1236502" fill="none" extrusionOk="0">
                <a:moveTo>
                  <a:pt x="0" y="0"/>
                </a:moveTo>
                <a:cubicBezTo>
                  <a:pt x="702958" y="-33775"/>
                  <a:pt x="1749650" y="138873"/>
                  <a:pt x="2300933" y="0"/>
                </a:cubicBezTo>
                <a:cubicBezTo>
                  <a:pt x="2358088" y="329131"/>
                  <a:pt x="2369373" y="678377"/>
                  <a:pt x="2300933" y="1236502"/>
                </a:cubicBezTo>
                <a:cubicBezTo>
                  <a:pt x="1940281" y="1099172"/>
                  <a:pt x="327868" y="1098646"/>
                  <a:pt x="0" y="1236502"/>
                </a:cubicBezTo>
                <a:cubicBezTo>
                  <a:pt x="-38181" y="1076615"/>
                  <a:pt x="12409" y="473566"/>
                  <a:pt x="0" y="0"/>
                </a:cubicBezTo>
                <a:close/>
              </a:path>
              <a:path w="2300933" h="1236502" stroke="0" extrusionOk="0">
                <a:moveTo>
                  <a:pt x="0" y="0"/>
                </a:moveTo>
                <a:cubicBezTo>
                  <a:pt x="480711" y="-101487"/>
                  <a:pt x="1236124" y="-162162"/>
                  <a:pt x="2300933" y="0"/>
                </a:cubicBezTo>
                <a:cubicBezTo>
                  <a:pt x="2360271" y="536918"/>
                  <a:pt x="2239890" y="1081516"/>
                  <a:pt x="2300933" y="1236502"/>
                </a:cubicBezTo>
                <a:cubicBezTo>
                  <a:pt x="2007829" y="1286567"/>
                  <a:pt x="263384" y="1078053"/>
                  <a:pt x="0" y="1236502"/>
                </a:cubicBezTo>
                <a:cubicBezTo>
                  <a:pt x="-64736" y="761402"/>
                  <a:pt x="34664" y="168428"/>
                  <a:pt x="0" y="0"/>
                </a:cubicBezTo>
                <a:close/>
              </a:path>
            </a:pathLst>
          </a:custGeom>
          <a:ln>
            <a:noFill/>
            <a:extLst>
              <a:ext uri="{C807C97D-BFC1-408E-A445-0C87EB9F89A2}">
                <ask:lineSketchStyleProps xmlns:ask="http://schemas.microsoft.com/office/drawing/2018/sketchyshapes" sd="981765707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</p:pic>
      <p:pic>
        <p:nvPicPr>
          <p:cNvPr id="14" name="رسم 13" descr="شكل عضوي بحافه مسطحه">
            <a:extLst>
              <a:ext uri="{FF2B5EF4-FFF2-40B4-BE49-F238E27FC236}">
                <a16:creationId xmlns:a16="http://schemas.microsoft.com/office/drawing/2014/main" id="{2363C9A9-1054-D18F-79BA-3EC889C74D1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b="67437"/>
          <a:stretch/>
        </p:blipFill>
        <p:spPr>
          <a:xfrm rot="10800000">
            <a:off x="7695877" y="1970720"/>
            <a:ext cx="4231572" cy="1053444"/>
          </a:xfrm>
          <a:prstGeom prst="rect">
            <a:avLst/>
          </a:prstGeom>
        </p:spPr>
      </p:pic>
      <p:pic>
        <p:nvPicPr>
          <p:cNvPr id="15" name="رسم 14" descr="دوائر مزخرفه">
            <a:extLst>
              <a:ext uri="{FF2B5EF4-FFF2-40B4-BE49-F238E27FC236}">
                <a16:creationId xmlns:a16="http://schemas.microsoft.com/office/drawing/2014/main" id="{63B70DC1-18B8-401B-AAF7-29EBDAB61EA1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 l="20366" t="20806" r="18816" b="23207"/>
          <a:stretch/>
        </p:blipFill>
        <p:spPr>
          <a:xfrm>
            <a:off x="9275547" y="53724"/>
            <a:ext cx="666084" cy="613186"/>
          </a:xfrm>
          <a:prstGeom prst="rect">
            <a:avLst/>
          </a:prstGeom>
        </p:spPr>
      </p:pic>
      <p:pic>
        <p:nvPicPr>
          <p:cNvPr id="16" name="رسم 15" descr="دوائر مزخرفه">
            <a:extLst>
              <a:ext uri="{FF2B5EF4-FFF2-40B4-BE49-F238E27FC236}">
                <a16:creationId xmlns:a16="http://schemas.microsoft.com/office/drawing/2014/main" id="{BB180CDC-056F-CFDE-F6FC-52218D01D745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 l="20366" t="20806" r="18816" b="23207"/>
          <a:stretch/>
        </p:blipFill>
        <p:spPr>
          <a:xfrm>
            <a:off x="11083598" y="3350690"/>
            <a:ext cx="666084" cy="613186"/>
          </a:xfrm>
          <a:prstGeom prst="rect">
            <a:avLst/>
          </a:prstGeom>
        </p:spPr>
      </p:pic>
      <p:pic>
        <p:nvPicPr>
          <p:cNvPr id="20" name="رسم 19" descr="شكل عضوي بحافه مسطحه">
            <a:extLst>
              <a:ext uri="{FF2B5EF4-FFF2-40B4-BE49-F238E27FC236}">
                <a16:creationId xmlns:a16="http://schemas.microsoft.com/office/drawing/2014/main" id="{D04326B9-D795-58B6-EBD5-3D1D3808DA1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b="67437"/>
          <a:stretch/>
        </p:blipFill>
        <p:spPr>
          <a:xfrm>
            <a:off x="7685750" y="4246344"/>
            <a:ext cx="4231572" cy="1053444"/>
          </a:xfrm>
          <a:prstGeom prst="rect">
            <a:avLst/>
          </a:prstGeom>
        </p:spPr>
      </p:pic>
      <p:pic>
        <p:nvPicPr>
          <p:cNvPr id="22" name="رسم 21" descr="دوائر مزخرفه">
            <a:extLst>
              <a:ext uri="{FF2B5EF4-FFF2-40B4-BE49-F238E27FC236}">
                <a16:creationId xmlns:a16="http://schemas.microsoft.com/office/drawing/2014/main" id="{188E5E63-EA3E-B68C-AA95-96CB7675EC4C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 l="20366" t="20806" r="18816" b="23207"/>
          <a:stretch/>
        </p:blipFill>
        <p:spPr>
          <a:xfrm>
            <a:off x="8062640" y="3344150"/>
            <a:ext cx="666084" cy="613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845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500"/>
                            </p:stCondLst>
                            <p:childTnLst>
                              <p:par>
                                <p:cTn id="53" presetID="16" presetClass="entr" presetSubtype="2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10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رسم 6" descr="شبكه بدوائر صغيره">
            <a:extLst>
              <a:ext uri="{FF2B5EF4-FFF2-40B4-BE49-F238E27FC236}">
                <a16:creationId xmlns:a16="http://schemas.microsoft.com/office/drawing/2014/main" id="{E5D65CC9-4483-E6DB-0B84-154C50E2E14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1765" b="16684"/>
          <a:stretch/>
        </p:blipFill>
        <p:spPr>
          <a:xfrm>
            <a:off x="10989085" y="-511371"/>
            <a:ext cx="1537598" cy="1961030"/>
          </a:xfrm>
          <a:prstGeom prst="rect">
            <a:avLst/>
          </a:prstGeom>
        </p:spPr>
      </p:pic>
      <p:pic>
        <p:nvPicPr>
          <p:cNvPr id="17" name="رسم 16" descr="شكل ركن عضوي">
            <a:extLst>
              <a:ext uri="{FF2B5EF4-FFF2-40B4-BE49-F238E27FC236}">
                <a16:creationId xmlns:a16="http://schemas.microsoft.com/office/drawing/2014/main" id="{844630ED-D591-A489-630C-782CF27190E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b="36863"/>
          <a:stretch/>
        </p:blipFill>
        <p:spPr>
          <a:xfrm rot="16200000">
            <a:off x="435227" y="5166735"/>
            <a:ext cx="1246317" cy="2061880"/>
          </a:xfrm>
          <a:prstGeom prst="rect">
            <a:avLst/>
          </a:prstGeom>
        </p:spPr>
      </p:pic>
      <p:pic>
        <p:nvPicPr>
          <p:cNvPr id="19" name="رسم 18" descr="دوائر مزخرفه">
            <a:extLst>
              <a:ext uri="{FF2B5EF4-FFF2-40B4-BE49-F238E27FC236}">
                <a16:creationId xmlns:a16="http://schemas.microsoft.com/office/drawing/2014/main" id="{EB763C80-47BB-C3A7-4B3E-4B35A13A951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20366" t="20806" r="18816" b="23207"/>
          <a:stretch/>
        </p:blipFill>
        <p:spPr>
          <a:xfrm>
            <a:off x="803910" y="6449297"/>
            <a:ext cx="382345" cy="351980"/>
          </a:xfrm>
          <a:prstGeom prst="rect">
            <a:avLst/>
          </a:prstGeom>
        </p:spPr>
      </p:pic>
      <p:pic>
        <p:nvPicPr>
          <p:cNvPr id="21" name="صورة 20">
            <a:extLst>
              <a:ext uri="{FF2B5EF4-FFF2-40B4-BE49-F238E27FC236}">
                <a16:creationId xmlns:a16="http://schemas.microsoft.com/office/drawing/2014/main" id="{D1D1D37F-C700-ADFF-B37F-0D739897F39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5039" y="5819065"/>
            <a:ext cx="1403925" cy="962608"/>
          </a:xfrm>
          <a:prstGeom prst="rect">
            <a:avLst/>
          </a:prstGeom>
        </p:spPr>
      </p:pic>
      <p:sp>
        <p:nvSpPr>
          <p:cNvPr id="27" name="مستطيل 26">
            <a:extLst>
              <a:ext uri="{FF2B5EF4-FFF2-40B4-BE49-F238E27FC236}">
                <a16:creationId xmlns:a16="http://schemas.microsoft.com/office/drawing/2014/main" id="{5C6848AD-E49F-6267-EC57-CBB7500D2FB3}"/>
              </a:ext>
            </a:extLst>
          </p:cNvPr>
          <p:cNvSpPr/>
          <p:nvPr/>
        </p:nvSpPr>
        <p:spPr>
          <a:xfrm>
            <a:off x="27442" y="56722"/>
            <a:ext cx="12092840" cy="6764111"/>
          </a:xfrm>
          <a:custGeom>
            <a:avLst/>
            <a:gdLst>
              <a:gd name="connsiteX0" fmla="*/ 0 w 12092840"/>
              <a:gd name="connsiteY0" fmla="*/ 0 h 6764111"/>
              <a:gd name="connsiteX1" fmla="*/ 309039 w 12092840"/>
              <a:gd name="connsiteY1" fmla="*/ 0 h 6764111"/>
              <a:gd name="connsiteX2" fmla="*/ 739007 w 12092840"/>
              <a:gd name="connsiteY2" fmla="*/ 0 h 6764111"/>
              <a:gd name="connsiteX3" fmla="*/ 1289903 w 12092840"/>
              <a:gd name="connsiteY3" fmla="*/ 0 h 6764111"/>
              <a:gd name="connsiteX4" fmla="*/ 1719871 w 12092840"/>
              <a:gd name="connsiteY4" fmla="*/ 0 h 6764111"/>
              <a:gd name="connsiteX5" fmla="*/ 2149838 w 12092840"/>
              <a:gd name="connsiteY5" fmla="*/ 0 h 6764111"/>
              <a:gd name="connsiteX6" fmla="*/ 3063519 w 12092840"/>
              <a:gd name="connsiteY6" fmla="*/ 0 h 6764111"/>
              <a:gd name="connsiteX7" fmla="*/ 3614416 w 12092840"/>
              <a:gd name="connsiteY7" fmla="*/ 0 h 6764111"/>
              <a:gd name="connsiteX8" fmla="*/ 4044383 w 12092840"/>
              <a:gd name="connsiteY8" fmla="*/ 0 h 6764111"/>
              <a:gd name="connsiteX9" fmla="*/ 4353422 w 12092840"/>
              <a:gd name="connsiteY9" fmla="*/ 0 h 6764111"/>
              <a:gd name="connsiteX10" fmla="*/ 5025247 w 12092840"/>
              <a:gd name="connsiteY10" fmla="*/ 0 h 6764111"/>
              <a:gd name="connsiteX11" fmla="*/ 5455214 w 12092840"/>
              <a:gd name="connsiteY11" fmla="*/ 0 h 6764111"/>
              <a:gd name="connsiteX12" fmla="*/ 6006111 w 12092840"/>
              <a:gd name="connsiteY12" fmla="*/ 0 h 6764111"/>
              <a:gd name="connsiteX13" fmla="*/ 6315150 w 12092840"/>
              <a:gd name="connsiteY13" fmla="*/ 0 h 6764111"/>
              <a:gd name="connsiteX14" fmla="*/ 7228831 w 12092840"/>
              <a:gd name="connsiteY14" fmla="*/ 0 h 6764111"/>
              <a:gd name="connsiteX15" fmla="*/ 7537870 w 12092840"/>
              <a:gd name="connsiteY15" fmla="*/ 0 h 6764111"/>
              <a:gd name="connsiteX16" fmla="*/ 7967838 w 12092840"/>
              <a:gd name="connsiteY16" fmla="*/ 0 h 6764111"/>
              <a:gd name="connsiteX17" fmla="*/ 8276877 w 12092840"/>
              <a:gd name="connsiteY17" fmla="*/ 0 h 6764111"/>
              <a:gd name="connsiteX18" fmla="*/ 9190558 w 12092840"/>
              <a:gd name="connsiteY18" fmla="*/ 0 h 6764111"/>
              <a:gd name="connsiteX19" fmla="*/ 9499598 w 12092840"/>
              <a:gd name="connsiteY19" fmla="*/ 0 h 6764111"/>
              <a:gd name="connsiteX20" fmla="*/ 9808637 w 12092840"/>
              <a:gd name="connsiteY20" fmla="*/ 0 h 6764111"/>
              <a:gd name="connsiteX21" fmla="*/ 10359533 w 12092840"/>
              <a:gd name="connsiteY21" fmla="*/ 0 h 6764111"/>
              <a:gd name="connsiteX22" fmla="*/ 10668572 w 12092840"/>
              <a:gd name="connsiteY22" fmla="*/ 0 h 6764111"/>
              <a:gd name="connsiteX23" fmla="*/ 10977611 w 12092840"/>
              <a:gd name="connsiteY23" fmla="*/ 0 h 6764111"/>
              <a:gd name="connsiteX24" fmla="*/ 11286651 w 12092840"/>
              <a:gd name="connsiteY24" fmla="*/ 0 h 6764111"/>
              <a:gd name="connsiteX25" fmla="*/ 12092840 w 12092840"/>
              <a:gd name="connsiteY25" fmla="*/ 0 h 6764111"/>
              <a:gd name="connsiteX26" fmla="*/ 12092840 w 12092840"/>
              <a:gd name="connsiteY26" fmla="*/ 676411 h 6764111"/>
              <a:gd name="connsiteX27" fmla="*/ 12092840 w 12092840"/>
              <a:gd name="connsiteY27" fmla="*/ 1285181 h 6764111"/>
              <a:gd name="connsiteX28" fmla="*/ 12092840 w 12092840"/>
              <a:gd name="connsiteY28" fmla="*/ 1826310 h 6764111"/>
              <a:gd name="connsiteX29" fmla="*/ 12092840 w 12092840"/>
              <a:gd name="connsiteY29" fmla="*/ 2299798 h 6764111"/>
              <a:gd name="connsiteX30" fmla="*/ 12092840 w 12092840"/>
              <a:gd name="connsiteY30" fmla="*/ 2840927 h 6764111"/>
              <a:gd name="connsiteX31" fmla="*/ 12092840 w 12092840"/>
              <a:gd name="connsiteY31" fmla="*/ 3517338 h 6764111"/>
              <a:gd name="connsiteX32" fmla="*/ 12092840 w 12092840"/>
              <a:gd name="connsiteY32" fmla="*/ 4329031 h 6764111"/>
              <a:gd name="connsiteX33" fmla="*/ 12092840 w 12092840"/>
              <a:gd name="connsiteY33" fmla="*/ 5005442 h 6764111"/>
              <a:gd name="connsiteX34" fmla="*/ 12092840 w 12092840"/>
              <a:gd name="connsiteY34" fmla="*/ 5749494 h 6764111"/>
              <a:gd name="connsiteX35" fmla="*/ 12092840 w 12092840"/>
              <a:gd name="connsiteY35" fmla="*/ 6764111 h 6764111"/>
              <a:gd name="connsiteX36" fmla="*/ 11783801 w 12092840"/>
              <a:gd name="connsiteY36" fmla="*/ 6764111 h 6764111"/>
              <a:gd name="connsiteX37" fmla="*/ 11474762 w 12092840"/>
              <a:gd name="connsiteY37" fmla="*/ 6764111 h 6764111"/>
              <a:gd name="connsiteX38" fmla="*/ 10923865 w 12092840"/>
              <a:gd name="connsiteY38" fmla="*/ 6764111 h 6764111"/>
              <a:gd name="connsiteX39" fmla="*/ 10131113 w 12092840"/>
              <a:gd name="connsiteY39" fmla="*/ 6764111 h 6764111"/>
              <a:gd name="connsiteX40" fmla="*/ 9459288 w 12092840"/>
              <a:gd name="connsiteY40" fmla="*/ 6764111 h 6764111"/>
              <a:gd name="connsiteX41" fmla="*/ 9150249 w 12092840"/>
              <a:gd name="connsiteY41" fmla="*/ 6764111 h 6764111"/>
              <a:gd name="connsiteX42" fmla="*/ 8720281 w 12092840"/>
              <a:gd name="connsiteY42" fmla="*/ 6764111 h 6764111"/>
              <a:gd name="connsiteX43" fmla="*/ 7927528 w 12092840"/>
              <a:gd name="connsiteY43" fmla="*/ 6764111 h 6764111"/>
              <a:gd name="connsiteX44" fmla="*/ 7497561 w 12092840"/>
              <a:gd name="connsiteY44" fmla="*/ 6764111 h 6764111"/>
              <a:gd name="connsiteX45" fmla="*/ 6704808 w 12092840"/>
              <a:gd name="connsiteY45" fmla="*/ 6764111 h 6764111"/>
              <a:gd name="connsiteX46" fmla="*/ 6153912 w 12092840"/>
              <a:gd name="connsiteY46" fmla="*/ 6764111 h 6764111"/>
              <a:gd name="connsiteX47" fmla="*/ 5723944 w 12092840"/>
              <a:gd name="connsiteY47" fmla="*/ 6764111 h 6764111"/>
              <a:gd name="connsiteX48" fmla="*/ 5173048 w 12092840"/>
              <a:gd name="connsiteY48" fmla="*/ 6764111 h 6764111"/>
              <a:gd name="connsiteX49" fmla="*/ 4501224 w 12092840"/>
              <a:gd name="connsiteY49" fmla="*/ 6764111 h 6764111"/>
              <a:gd name="connsiteX50" fmla="*/ 3587543 w 12092840"/>
              <a:gd name="connsiteY50" fmla="*/ 6764111 h 6764111"/>
              <a:gd name="connsiteX51" fmla="*/ 3157575 w 12092840"/>
              <a:gd name="connsiteY51" fmla="*/ 6764111 h 6764111"/>
              <a:gd name="connsiteX52" fmla="*/ 2364822 w 12092840"/>
              <a:gd name="connsiteY52" fmla="*/ 6764111 h 6764111"/>
              <a:gd name="connsiteX53" fmla="*/ 1451141 w 12092840"/>
              <a:gd name="connsiteY53" fmla="*/ 6764111 h 6764111"/>
              <a:gd name="connsiteX54" fmla="*/ 900245 w 12092840"/>
              <a:gd name="connsiteY54" fmla="*/ 6764111 h 6764111"/>
              <a:gd name="connsiteX55" fmla="*/ 0 w 12092840"/>
              <a:gd name="connsiteY55" fmla="*/ 6764111 h 6764111"/>
              <a:gd name="connsiteX56" fmla="*/ 0 w 12092840"/>
              <a:gd name="connsiteY56" fmla="*/ 6222982 h 6764111"/>
              <a:gd name="connsiteX57" fmla="*/ 0 w 12092840"/>
              <a:gd name="connsiteY57" fmla="*/ 5411289 h 6764111"/>
              <a:gd name="connsiteX58" fmla="*/ 0 w 12092840"/>
              <a:gd name="connsiteY58" fmla="*/ 4667237 h 6764111"/>
              <a:gd name="connsiteX59" fmla="*/ 0 w 12092840"/>
              <a:gd name="connsiteY59" fmla="*/ 3923184 h 6764111"/>
              <a:gd name="connsiteX60" fmla="*/ 0 w 12092840"/>
              <a:gd name="connsiteY60" fmla="*/ 3111491 h 6764111"/>
              <a:gd name="connsiteX61" fmla="*/ 0 w 12092840"/>
              <a:gd name="connsiteY61" fmla="*/ 2502721 h 6764111"/>
              <a:gd name="connsiteX62" fmla="*/ 0 w 12092840"/>
              <a:gd name="connsiteY62" fmla="*/ 1758669 h 6764111"/>
              <a:gd name="connsiteX63" fmla="*/ 0 w 12092840"/>
              <a:gd name="connsiteY63" fmla="*/ 1082258 h 6764111"/>
              <a:gd name="connsiteX64" fmla="*/ 0 w 12092840"/>
              <a:gd name="connsiteY64" fmla="*/ 608770 h 6764111"/>
              <a:gd name="connsiteX65" fmla="*/ 0 w 12092840"/>
              <a:gd name="connsiteY65" fmla="*/ 0 h 6764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2092840" h="6764111" extrusionOk="0">
                <a:moveTo>
                  <a:pt x="0" y="0"/>
                </a:moveTo>
                <a:cubicBezTo>
                  <a:pt x="98240" y="7157"/>
                  <a:pt x="223898" y="13121"/>
                  <a:pt x="309039" y="0"/>
                </a:cubicBezTo>
                <a:cubicBezTo>
                  <a:pt x="394180" y="-13121"/>
                  <a:pt x="636879" y="-15751"/>
                  <a:pt x="739007" y="0"/>
                </a:cubicBezTo>
                <a:cubicBezTo>
                  <a:pt x="841135" y="15751"/>
                  <a:pt x="1110180" y="-2899"/>
                  <a:pt x="1289903" y="0"/>
                </a:cubicBezTo>
                <a:cubicBezTo>
                  <a:pt x="1469626" y="2899"/>
                  <a:pt x="1592716" y="-20574"/>
                  <a:pt x="1719871" y="0"/>
                </a:cubicBezTo>
                <a:cubicBezTo>
                  <a:pt x="1847026" y="20574"/>
                  <a:pt x="1977600" y="16038"/>
                  <a:pt x="2149838" y="0"/>
                </a:cubicBezTo>
                <a:cubicBezTo>
                  <a:pt x="2322076" y="-16038"/>
                  <a:pt x="2607758" y="11371"/>
                  <a:pt x="3063519" y="0"/>
                </a:cubicBezTo>
                <a:cubicBezTo>
                  <a:pt x="3519280" y="-11371"/>
                  <a:pt x="3437034" y="807"/>
                  <a:pt x="3614416" y="0"/>
                </a:cubicBezTo>
                <a:cubicBezTo>
                  <a:pt x="3791798" y="-807"/>
                  <a:pt x="3834832" y="-6870"/>
                  <a:pt x="4044383" y="0"/>
                </a:cubicBezTo>
                <a:cubicBezTo>
                  <a:pt x="4253934" y="6870"/>
                  <a:pt x="4262039" y="-14979"/>
                  <a:pt x="4353422" y="0"/>
                </a:cubicBezTo>
                <a:cubicBezTo>
                  <a:pt x="4444805" y="14979"/>
                  <a:pt x="4805751" y="-13590"/>
                  <a:pt x="5025247" y="0"/>
                </a:cubicBezTo>
                <a:cubicBezTo>
                  <a:pt x="5244744" y="13590"/>
                  <a:pt x="5300502" y="-7522"/>
                  <a:pt x="5455214" y="0"/>
                </a:cubicBezTo>
                <a:cubicBezTo>
                  <a:pt x="5609926" y="7522"/>
                  <a:pt x="5821281" y="19664"/>
                  <a:pt x="6006111" y="0"/>
                </a:cubicBezTo>
                <a:cubicBezTo>
                  <a:pt x="6190941" y="-19664"/>
                  <a:pt x="6206537" y="-2094"/>
                  <a:pt x="6315150" y="0"/>
                </a:cubicBezTo>
                <a:cubicBezTo>
                  <a:pt x="6423763" y="2094"/>
                  <a:pt x="6851071" y="15318"/>
                  <a:pt x="7228831" y="0"/>
                </a:cubicBezTo>
                <a:cubicBezTo>
                  <a:pt x="7606591" y="-15318"/>
                  <a:pt x="7472482" y="2756"/>
                  <a:pt x="7537870" y="0"/>
                </a:cubicBezTo>
                <a:cubicBezTo>
                  <a:pt x="7603258" y="-2756"/>
                  <a:pt x="7880271" y="-14390"/>
                  <a:pt x="7967838" y="0"/>
                </a:cubicBezTo>
                <a:cubicBezTo>
                  <a:pt x="8055405" y="14390"/>
                  <a:pt x="8143434" y="980"/>
                  <a:pt x="8276877" y="0"/>
                </a:cubicBezTo>
                <a:cubicBezTo>
                  <a:pt x="8410320" y="-980"/>
                  <a:pt x="8893524" y="-15717"/>
                  <a:pt x="9190558" y="0"/>
                </a:cubicBezTo>
                <a:cubicBezTo>
                  <a:pt x="9487592" y="15717"/>
                  <a:pt x="9418695" y="-7974"/>
                  <a:pt x="9499598" y="0"/>
                </a:cubicBezTo>
                <a:cubicBezTo>
                  <a:pt x="9580501" y="7974"/>
                  <a:pt x="9705056" y="-11897"/>
                  <a:pt x="9808637" y="0"/>
                </a:cubicBezTo>
                <a:cubicBezTo>
                  <a:pt x="9912218" y="11897"/>
                  <a:pt x="10196248" y="25609"/>
                  <a:pt x="10359533" y="0"/>
                </a:cubicBezTo>
                <a:cubicBezTo>
                  <a:pt x="10522818" y="-25609"/>
                  <a:pt x="10565407" y="7492"/>
                  <a:pt x="10668572" y="0"/>
                </a:cubicBezTo>
                <a:cubicBezTo>
                  <a:pt x="10771737" y="-7492"/>
                  <a:pt x="10881796" y="6174"/>
                  <a:pt x="10977611" y="0"/>
                </a:cubicBezTo>
                <a:cubicBezTo>
                  <a:pt x="11073426" y="-6174"/>
                  <a:pt x="11200583" y="7084"/>
                  <a:pt x="11286651" y="0"/>
                </a:cubicBezTo>
                <a:cubicBezTo>
                  <a:pt x="11372719" y="-7084"/>
                  <a:pt x="11778643" y="17386"/>
                  <a:pt x="12092840" y="0"/>
                </a:cubicBezTo>
                <a:cubicBezTo>
                  <a:pt x="12105488" y="179148"/>
                  <a:pt x="12086623" y="350079"/>
                  <a:pt x="12092840" y="676411"/>
                </a:cubicBezTo>
                <a:cubicBezTo>
                  <a:pt x="12099057" y="1002743"/>
                  <a:pt x="12109762" y="1075399"/>
                  <a:pt x="12092840" y="1285181"/>
                </a:cubicBezTo>
                <a:cubicBezTo>
                  <a:pt x="12075919" y="1494963"/>
                  <a:pt x="12082772" y="1590028"/>
                  <a:pt x="12092840" y="1826310"/>
                </a:cubicBezTo>
                <a:cubicBezTo>
                  <a:pt x="12102908" y="2062592"/>
                  <a:pt x="12075577" y="2163405"/>
                  <a:pt x="12092840" y="2299798"/>
                </a:cubicBezTo>
                <a:cubicBezTo>
                  <a:pt x="12110103" y="2436191"/>
                  <a:pt x="12115114" y="2706630"/>
                  <a:pt x="12092840" y="2840927"/>
                </a:cubicBezTo>
                <a:cubicBezTo>
                  <a:pt x="12070566" y="2975224"/>
                  <a:pt x="12118502" y="3340949"/>
                  <a:pt x="12092840" y="3517338"/>
                </a:cubicBezTo>
                <a:cubicBezTo>
                  <a:pt x="12067178" y="3693727"/>
                  <a:pt x="12110263" y="4046013"/>
                  <a:pt x="12092840" y="4329031"/>
                </a:cubicBezTo>
                <a:cubicBezTo>
                  <a:pt x="12075417" y="4612049"/>
                  <a:pt x="12119268" y="4746682"/>
                  <a:pt x="12092840" y="5005442"/>
                </a:cubicBezTo>
                <a:cubicBezTo>
                  <a:pt x="12066412" y="5264202"/>
                  <a:pt x="12092416" y="5496038"/>
                  <a:pt x="12092840" y="5749494"/>
                </a:cubicBezTo>
                <a:cubicBezTo>
                  <a:pt x="12093264" y="6002950"/>
                  <a:pt x="12093228" y="6333708"/>
                  <a:pt x="12092840" y="6764111"/>
                </a:cubicBezTo>
                <a:cubicBezTo>
                  <a:pt x="11986555" y="6773226"/>
                  <a:pt x="11851206" y="6764333"/>
                  <a:pt x="11783801" y="6764111"/>
                </a:cubicBezTo>
                <a:cubicBezTo>
                  <a:pt x="11716396" y="6763889"/>
                  <a:pt x="11555283" y="6763414"/>
                  <a:pt x="11474762" y="6764111"/>
                </a:cubicBezTo>
                <a:cubicBezTo>
                  <a:pt x="11394241" y="6764808"/>
                  <a:pt x="11195040" y="6744138"/>
                  <a:pt x="10923865" y="6764111"/>
                </a:cubicBezTo>
                <a:cubicBezTo>
                  <a:pt x="10652690" y="6784084"/>
                  <a:pt x="10425381" y="6802355"/>
                  <a:pt x="10131113" y="6764111"/>
                </a:cubicBezTo>
                <a:cubicBezTo>
                  <a:pt x="9836845" y="6725867"/>
                  <a:pt x="9680032" y="6735105"/>
                  <a:pt x="9459288" y="6764111"/>
                </a:cubicBezTo>
                <a:cubicBezTo>
                  <a:pt x="9238545" y="6793117"/>
                  <a:pt x="9300635" y="6768776"/>
                  <a:pt x="9150249" y="6764111"/>
                </a:cubicBezTo>
                <a:cubicBezTo>
                  <a:pt x="8999863" y="6759446"/>
                  <a:pt x="8932424" y="6743315"/>
                  <a:pt x="8720281" y="6764111"/>
                </a:cubicBezTo>
                <a:cubicBezTo>
                  <a:pt x="8508138" y="6784907"/>
                  <a:pt x="8247073" y="6734622"/>
                  <a:pt x="7927528" y="6764111"/>
                </a:cubicBezTo>
                <a:cubicBezTo>
                  <a:pt x="7607983" y="6793600"/>
                  <a:pt x="7695595" y="6765490"/>
                  <a:pt x="7497561" y="6764111"/>
                </a:cubicBezTo>
                <a:cubicBezTo>
                  <a:pt x="7299527" y="6762732"/>
                  <a:pt x="7006520" y="6767371"/>
                  <a:pt x="6704808" y="6764111"/>
                </a:cubicBezTo>
                <a:cubicBezTo>
                  <a:pt x="6403096" y="6760851"/>
                  <a:pt x="6366899" y="6771424"/>
                  <a:pt x="6153912" y="6764111"/>
                </a:cubicBezTo>
                <a:cubicBezTo>
                  <a:pt x="5940925" y="6756798"/>
                  <a:pt x="5819207" y="6755596"/>
                  <a:pt x="5723944" y="6764111"/>
                </a:cubicBezTo>
                <a:cubicBezTo>
                  <a:pt x="5628681" y="6772626"/>
                  <a:pt x="5362092" y="6777836"/>
                  <a:pt x="5173048" y="6764111"/>
                </a:cubicBezTo>
                <a:cubicBezTo>
                  <a:pt x="4984004" y="6750386"/>
                  <a:pt x="4652970" y="6768389"/>
                  <a:pt x="4501224" y="6764111"/>
                </a:cubicBezTo>
                <a:cubicBezTo>
                  <a:pt x="4349478" y="6759833"/>
                  <a:pt x="3824494" y="6760359"/>
                  <a:pt x="3587543" y="6764111"/>
                </a:cubicBezTo>
                <a:cubicBezTo>
                  <a:pt x="3350592" y="6767863"/>
                  <a:pt x="3327489" y="6752404"/>
                  <a:pt x="3157575" y="6764111"/>
                </a:cubicBezTo>
                <a:cubicBezTo>
                  <a:pt x="2987661" y="6775818"/>
                  <a:pt x="2735624" y="6762458"/>
                  <a:pt x="2364822" y="6764111"/>
                </a:cubicBezTo>
                <a:cubicBezTo>
                  <a:pt x="1994020" y="6765764"/>
                  <a:pt x="1835141" y="6779627"/>
                  <a:pt x="1451141" y="6764111"/>
                </a:cubicBezTo>
                <a:cubicBezTo>
                  <a:pt x="1067141" y="6748595"/>
                  <a:pt x="1151537" y="6753058"/>
                  <a:pt x="900245" y="6764111"/>
                </a:cubicBezTo>
                <a:cubicBezTo>
                  <a:pt x="648953" y="6775164"/>
                  <a:pt x="230176" y="6802028"/>
                  <a:pt x="0" y="6764111"/>
                </a:cubicBezTo>
                <a:cubicBezTo>
                  <a:pt x="-10056" y="6591601"/>
                  <a:pt x="26598" y="6492396"/>
                  <a:pt x="0" y="6222982"/>
                </a:cubicBezTo>
                <a:cubicBezTo>
                  <a:pt x="-26598" y="5953568"/>
                  <a:pt x="-20038" y="5605635"/>
                  <a:pt x="0" y="5411289"/>
                </a:cubicBezTo>
                <a:cubicBezTo>
                  <a:pt x="20038" y="5216943"/>
                  <a:pt x="-8156" y="5003105"/>
                  <a:pt x="0" y="4667237"/>
                </a:cubicBezTo>
                <a:cubicBezTo>
                  <a:pt x="8156" y="4331369"/>
                  <a:pt x="-33222" y="4166181"/>
                  <a:pt x="0" y="3923184"/>
                </a:cubicBezTo>
                <a:cubicBezTo>
                  <a:pt x="33222" y="3680187"/>
                  <a:pt x="-36218" y="3351577"/>
                  <a:pt x="0" y="3111491"/>
                </a:cubicBezTo>
                <a:cubicBezTo>
                  <a:pt x="36218" y="2871405"/>
                  <a:pt x="21815" y="2742029"/>
                  <a:pt x="0" y="2502721"/>
                </a:cubicBezTo>
                <a:cubicBezTo>
                  <a:pt x="-21815" y="2263413"/>
                  <a:pt x="24938" y="1941461"/>
                  <a:pt x="0" y="1758669"/>
                </a:cubicBezTo>
                <a:cubicBezTo>
                  <a:pt x="-24938" y="1575877"/>
                  <a:pt x="-23313" y="1261119"/>
                  <a:pt x="0" y="1082258"/>
                </a:cubicBezTo>
                <a:cubicBezTo>
                  <a:pt x="23313" y="903397"/>
                  <a:pt x="1265" y="836818"/>
                  <a:pt x="0" y="608770"/>
                </a:cubicBezTo>
                <a:cubicBezTo>
                  <a:pt x="-1265" y="380722"/>
                  <a:pt x="-5672" y="294275"/>
                  <a:pt x="0" y="0"/>
                </a:cubicBezTo>
                <a:close/>
              </a:path>
            </a:pathLst>
          </a:custGeom>
          <a:noFill/>
          <a:ln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sd="1501846826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29" name="رسم 28" descr="دوائر مزخرفه">
            <a:extLst>
              <a:ext uri="{FF2B5EF4-FFF2-40B4-BE49-F238E27FC236}">
                <a16:creationId xmlns:a16="http://schemas.microsoft.com/office/drawing/2014/main" id="{D07618A8-5056-483A-BF1C-F087C37D506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20366" t="20806" r="18816" b="23207"/>
          <a:stretch/>
        </p:blipFill>
        <p:spPr>
          <a:xfrm>
            <a:off x="185692" y="6419526"/>
            <a:ext cx="382345" cy="351980"/>
          </a:xfrm>
          <a:prstGeom prst="rect">
            <a:avLst/>
          </a:prstGeom>
        </p:spPr>
      </p:pic>
      <p:pic>
        <p:nvPicPr>
          <p:cNvPr id="30" name="رسم 29" descr="دوائر مزخرفه">
            <a:extLst>
              <a:ext uri="{FF2B5EF4-FFF2-40B4-BE49-F238E27FC236}">
                <a16:creationId xmlns:a16="http://schemas.microsoft.com/office/drawing/2014/main" id="{71966ED3-284C-6E72-FAED-6777225CB49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20366" t="20806" r="18816" b="23207"/>
          <a:stretch/>
        </p:blipFill>
        <p:spPr>
          <a:xfrm>
            <a:off x="91502" y="5956195"/>
            <a:ext cx="382345" cy="351980"/>
          </a:xfrm>
          <a:prstGeom prst="rect">
            <a:avLst/>
          </a:prstGeom>
        </p:spPr>
      </p:pic>
      <p:pic>
        <p:nvPicPr>
          <p:cNvPr id="32" name="Picture 35" descr="Picture 35">
            <a:extLst>
              <a:ext uri="{FF2B5EF4-FFF2-40B4-BE49-F238E27FC236}">
                <a16:creationId xmlns:a16="http://schemas.microsoft.com/office/drawing/2014/main" id="{880D3864-1640-D8D3-1C8E-0E9E748E2CBC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rcRect l="25258" t="18968" r="24181" b="29679"/>
          <a:stretch/>
        </p:blipFill>
        <p:spPr>
          <a:xfrm>
            <a:off x="51084" y="86494"/>
            <a:ext cx="1033906" cy="1054450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C971B309-1627-8AFE-1221-B47A583211A5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01" b="15817"/>
          <a:stretch/>
        </p:blipFill>
        <p:spPr>
          <a:xfrm>
            <a:off x="3798206" y="2842661"/>
            <a:ext cx="4595587" cy="2583625"/>
          </a:xfrm>
          <a:prstGeom prst="rect">
            <a:avLst/>
          </a:prstGeom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0E601A0D-E29E-3CDF-71E2-E9D36A7B51AD}"/>
              </a:ext>
            </a:extLst>
          </p:cNvPr>
          <p:cNvSpPr/>
          <p:nvPr/>
        </p:nvSpPr>
        <p:spPr>
          <a:xfrm>
            <a:off x="4813146" y="613719"/>
            <a:ext cx="2889108" cy="637791"/>
          </a:xfrm>
          <a:custGeom>
            <a:avLst/>
            <a:gdLst>
              <a:gd name="connsiteX0" fmla="*/ 0 w 2889108"/>
              <a:gd name="connsiteY0" fmla="*/ 0 h 637791"/>
              <a:gd name="connsiteX1" fmla="*/ 2889108 w 2889108"/>
              <a:gd name="connsiteY1" fmla="*/ 0 h 637791"/>
              <a:gd name="connsiteX2" fmla="*/ 2889108 w 2889108"/>
              <a:gd name="connsiteY2" fmla="*/ 637791 h 637791"/>
              <a:gd name="connsiteX3" fmla="*/ 0 w 2889108"/>
              <a:gd name="connsiteY3" fmla="*/ 637791 h 637791"/>
              <a:gd name="connsiteX4" fmla="*/ 0 w 2889108"/>
              <a:gd name="connsiteY4" fmla="*/ 0 h 6377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89108" h="637791" fill="none" extrusionOk="0">
                <a:moveTo>
                  <a:pt x="0" y="0"/>
                </a:moveTo>
                <a:cubicBezTo>
                  <a:pt x="1248048" y="-2804"/>
                  <a:pt x="1699006" y="60695"/>
                  <a:pt x="2889108" y="0"/>
                </a:cubicBezTo>
                <a:cubicBezTo>
                  <a:pt x="2914796" y="170600"/>
                  <a:pt x="2931033" y="404468"/>
                  <a:pt x="2889108" y="637791"/>
                </a:cubicBezTo>
                <a:cubicBezTo>
                  <a:pt x="2463297" y="601798"/>
                  <a:pt x="845500" y="570535"/>
                  <a:pt x="0" y="637791"/>
                </a:cubicBezTo>
                <a:cubicBezTo>
                  <a:pt x="-43155" y="393489"/>
                  <a:pt x="43684" y="151247"/>
                  <a:pt x="0" y="0"/>
                </a:cubicBezTo>
                <a:close/>
              </a:path>
              <a:path w="2889108" h="637791" stroke="0" extrusionOk="0">
                <a:moveTo>
                  <a:pt x="0" y="0"/>
                </a:moveTo>
                <a:cubicBezTo>
                  <a:pt x="540879" y="-77793"/>
                  <a:pt x="2405118" y="102267"/>
                  <a:pt x="2889108" y="0"/>
                </a:cubicBezTo>
                <a:cubicBezTo>
                  <a:pt x="2902361" y="251936"/>
                  <a:pt x="2836082" y="362660"/>
                  <a:pt x="2889108" y="637791"/>
                </a:cubicBezTo>
                <a:cubicBezTo>
                  <a:pt x="2552504" y="806567"/>
                  <a:pt x="751624" y="618626"/>
                  <a:pt x="0" y="637791"/>
                </a:cubicBezTo>
                <a:cubicBezTo>
                  <a:pt x="-35546" y="429777"/>
                  <a:pt x="26719" y="283876"/>
                  <a:pt x="0" y="0"/>
                </a:cubicBezTo>
                <a:close/>
              </a:path>
            </a:pathLst>
          </a:custGeom>
          <a:solidFill>
            <a:srgbClr val="FFC000"/>
          </a:solidFill>
          <a:ln>
            <a:solidFill>
              <a:schemeClr val="bg1">
                <a:lumMod val="85000"/>
              </a:schemeClr>
            </a:solidFill>
            <a:extLst>
              <a:ext uri="{C807C97D-BFC1-408E-A445-0C87EB9F89A2}">
                <ask:lineSketchStyleProps xmlns:ask="http://schemas.microsoft.com/office/drawing/2018/sketchyshapes" sd="1190618089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القيمة المطلقة</a:t>
            </a: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C15A4F24-95C5-BF27-1B43-31C10BC74A40}"/>
              </a:ext>
            </a:extLst>
          </p:cNvPr>
          <p:cNvSpPr txBox="1"/>
          <p:nvPr/>
        </p:nvSpPr>
        <p:spPr>
          <a:xfrm>
            <a:off x="8120384" y="1583561"/>
            <a:ext cx="1834409" cy="707886"/>
          </a:xfrm>
          <a:custGeom>
            <a:avLst/>
            <a:gdLst>
              <a:gd name="connsiteX0" fmla="*/ 0 w 1834409"/>
              <a:gd name="connsiteY0" fmla="*/ 0 h 707886"/>
              <a:gd name="connsiteX1" fmla="*/ 574781 w 1834409"/>
              <a:gd name="connsiteY1" fmla="*/ 0 h 707886"/>
              <a:gd name="connsiteX2" fmla="*/ 1131219 w 1834409"/>
              <a:gd name="connsiteY2" fmla="*/ 0 h 707886"/>
              <a:gd name="connsiteX3" fmla="*/ 1834409 w 1834409"/>
              <a:gd name="connsiteY3" fmla="*/ 0 h 707886"/>
              <a:gd name="connsiteX4" fmla="*/ 1834409 w 1834409"/>
              <a:gd name="connsiteY4" fmla="*/ 346864 h 707886"/>
              <a:gd name="connsiteX5" fmla="*/ 1834409 w 1834409"/>
              <a:gd name="connsiteY5" fmla="*/ 707886 h 707886"/>
              <a:gd name="connsiteX6" fmla="*/ 1186251 w 1834409"/>
              <a:gd name="connsiteY6" fmla="*/ 707886 h 707886"/>
              <a:gd name="connsiteX7" fmla="*/ 538093 w 1834409"/>
              <a:gd name="connsiteY7" fmla="*/ 707886 h 707886"/>
              <a:gd name="connsiteX8" fmla="*/ 0 w 1834409"/>
              <a:gd name="connsiteY8" fmla="*/ 707886 h 707886"/>
              <a:gd name="connsiteX9" fmla="*/ 0 w 1834409"/>
              <a:gd name="connsiteY9" fmla="*/ 339785 h 707886"/>
              <a:gd name="connsiteX10" fmla="*/ 0 w 1834409"/>
              <a:gd name="connsiteY10" fmla="*/ 0 h 707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834409" h="707886" fill="none" extrusionOk="0">
                <a:moveTo>
                  <a:pt x="0" y="0"/>
                </a:moveTo>
                <a:cubicBezTo>
                  <a:pt x="140904" y="27050"/>
                  <a:pt x="375976" y="6174"/>
                  <a:pt x="574781" y="0"/>
                </a:cubicBezTo>
                <a:cubicBezTo>
                  <a:pt x="773586" y="-6174"/>
                  <a:pt x="903596" y="-18817"/>
                  <a:pt x="1131219" y="0"/>
                </a:cubicBezTo>
                <a:cubicBezTo>
                  <a:pt x="1358842" y="18817"/>
                  <a:pt x="1688709" y="25421"/>
                  <a:pt x="1834409" y="0"/>
                </a:cubicBezTo>
                <a:cubicBezTo>
                  <a:pt x="1839468" y="121700"/>
                  <a:pt x="1826508" y="173833"/>
                  <a:pt x="1834409" y="346864"/>
                </a:cubicBezTo>
                <a:cubicBezTo>
                  <a:pt x="1842310" y="519895"/>
                  <a:pt x="1821686" y="623501"/>
                  <a:pt x="1834409" y="707886"/>
                </a:cubicBezTo>
                <a:cubicBezTo>
                  <a:pt x="1591738" y="710883"/>
                  <a:pt x="1365523" y="705213"/>
                  <a:pt x="1186251" y="707886"/>
                </a:cubicBezTo>
                <a:cubicBezTo>
                  <a:pt x="1006979" y="710559"/>
                  <a:pt x="801755" y="698492"/>
                  <a:pt x="538093" y="707886"/>
                </a:cubicBezTo>
                <a:cubicBezTo>
                  <a:pt x="274431" y="717280"/>
                  <a:pt x="192460" y="681892"/>
                  <a:pt x="0" y="707886"/>
                </a:cubicBezTo>
                <a:cubicBezTo>
                  <a:pt x="-3346" y="625170"/>
                  <a:pt x="-4126" y="489452"/>
                  <a:pt x="0" y="339785"/>
                </a:cubicBezTo>
                <a:cubicBezTo>
                  <a:pt x="4126" y="190118"/>
                  <a:pt x="-360" y="122640"/>
                  <a:pt x="0" y="0"/>
                </a:cubicBezTo>
                <a:close/>
              </a:path>
              <a:path w="1834409" h="707886" stroke="0" extrusionOk="0">
                <a:moveTo>
                  <a:pt x="0" y="0"/>
                </a:moveTo>
                <a:cubicBezTo>
                  <a:pt x="249208" y="12369"/>
                  <a:pt x="312866" y="22424"/>
                  <a:pt x="593126" y="0"/>
                </a:cubicBezTo>
                <a:cubicBezTo>
                  <a:pt x="873386" y="-22424"/>
                  <a:pt x="1031084" y="-17845"/>
                  <a:pt x="1149563" y="0"/>
                </a:cubicBezTo>
                <a:cubicBezTo>
                  <a:pt x="1268042" y="17845"/>
                  <a:pt x="1521310" y="-6041"/>
                  <a:pt x="1834409" y="0"/>
                </a:cubicBezTo>
                <a:cubicBezTo>
                  <a:pt x="1822116" y="87551"/>
                  <a:pt x="1829712" y="261171"/>
                  <a:pt x="1834409" y="346864"/>
                </a:cubicBezTo>
                <a:cubicBezTo>
                  <a:pt x="1839106" y="432557"/>
                  <a:pt x="1835777" y="550092"/>
                  <a:pt x="1834409" y="707886"/>
                </a:cubicBezTo>
                <a:cubicBezTo>
                  <a:pt x="1612986" y="716219"/>
                  <a:pt x="1458071" y="713429"/>
                  <a:pt x="1186251" y="707886"/>
                </a:cubicBezTo>
                <a:cubicBezTo>
                  <a:pt x="914431" y="702343"/>
                  <a:pt x="830264" y="701431"/>
                  <a:pt x="574781" y="707886"/>
                </a:cubicBezTo>
                <a:cubicBezTo>
                  <a:pt x="319298" y="714342"/>
                  <a:pt x="271545" y="715475"/>
                  <a:pt x="0" y="707886"/>
                </a:cubicBezTo>
                <a:cubicBezTo>
                  <a:pt x="-15500" y="575585"/>
                  <a:pt x="5543" y="516862"/>
                  <a:pt x="0" y="361022"/>
                </a:cubicBezTo>
                <a:cubicBezTo>
                  <a:pt x="-5543" y="205182"/>
                  <a:pt x="-5897" y="149106"/>
                  <a:pt x="0" y="0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sd="15045338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4000" b="1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Calibri" panose="020F0502020204030204" pitchFamily="34" charset="0"/>
              </a:rPr>
              <a:t>موجب</a:t>
            </a:r>
            <a:endParaRPr kumimoji="0" lang="ar-SA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BAC5B32B-9D45-56E7-F7D1-B4E62A6D6034}"/>
              </a:ext>
            </a:extLst>
          </p:cNvPr>
          <p:cNvSpPr txBox="1"/>
          <p:nvPr/>
        </p:nvSpPr>
        <p:spPr>
          <a:xfrm>
            <a:off x="2399307" y="1640594"/>
            <a:ext cx="1834409" cy="707886"/>
          </a:xfrm>
          <a:custGeom>
            <a:avLst/>
            <a:gdLst>
              <a:gd name="connsiteX0" fmla="*/ 0 w 1834409"/>
              <a:gd name="connsiteY0" fmla="*/ 0 h 707886"/>
              <a:gd name="connsiteX1" fmla="*/ 574781 w 1834409"/>
              <a:gd name="connsiteY1" fmla="*/ 0 h 707886"/>
              <a:gd name="connsiteX2" fmla="*/ 1131219 w 1834409"/>
              <a:gd name="connsiteY2" fmla="*/ 0 h 707886"/>
              <a:gd name="connsiteX3" fmla="*/ 1834409 w 1834409"/>
              <a:gd name="connsiteY3" fmla="*/ 0 h 707886"/>
              <a:gd name="connsiteX4" fmla="*/ 1834409 w 1834409"/>
              <a:gd name="connsiteY4" fmla="*/ 346864 h 707886"/>
              <a:gd name="connsiteX5" fmla="*/ 1834409 w 1834409"/>
              <a:gd name="connsiteY5" fmla="*/ 707886 h 707886"/>
              <a:gd name="connsiteX6" fmla="*/ 1186251 w 1834409"/>
              <a:gd name="connsiteY6" fmla="*/ 707886 h 707886"/>
              <a:gd name="connsiteX7" fmla="*/ 538093 w 1834409"/>
              <a:gd name="connsiteY7" fmla="*/ 707886 h 707886"/>
              <a:gd name="connsiteX8" fmla="*/ 0 w 1834409"/>
              <a:gd name="connsiteY8" fmla="*/ 707886 h 707886"/>
              <a:gd name="connsiteX9" fmla="*/ 0 w 1834409"/>
              <a:gd name="connsiteY9" fmla="*/ 339785 h 707886"/>
              <a:gd name="connsiteX10" fmla="*/ 0 w 1834409"/>
              <a:gd name="connsiteY10" fmla="*/ 0 h 707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834409" h="707886" fill="none" extrusionOk="0">
                <a:moveTo>
                  <a:pt x="0" y="0"/>
                </a:moveTo>
                <a:cubicBezTo>
                  <a:pt x="140904" y="27050"/>
                  <a:pt x="375976" y="6174"/>
                  <a:pt x="574781" y="0"/>
                </a:cubicBezTo>
                <a:cubicBezTo>
                  <a:pt x="773586" y="-6174"/>
                  <a:pt x="903596" y="-18817"/>
                  <a:pt x="1131219" y="0"/>
                </a:cubicBezTo>
                <a:cubicBezTo>
                  <a:pt x="1358842" y="18817"/>
                  <a:pt x="1688709" y="25421"/>
                  <a:pt x="1834409" y="0"/>
                </a:cubicBezTo>
                <a:cubicBezTo>
                  <a:pt x="1839468" y="121700"/>
                  <a:pt x="1826508" y="173833"/>
                  <a:pt x="1834409" y="346864"/>
                </a:cubicBezTo>
                <a:cubicBezTo>
                  <a:pt x="1842310" y="519895"/>
                  <a:pt x="1821686" y="623501"/>
                  <a:pt x="1834409" y="707886"/>
                </a:cubicBezTo>
                <a:cubicBezTo>
                  <a:pt x="1591738" y="710883"/>
                  <a:pt x="1365523" y="705213"/>
                  <a:pt x="1186251" y="707886"/>
                </a:cubicBezTo>
                <a:cubicBezTo>
                  <a:pt x="1006979" y="710559"/>
                  <a:pt x="801755" y="698492"/>
                  <a:pt x="538093" y="707886"/>
                </a:cubicBezTo>
                <a:cubicBezTo>
                  <a:pt x="274431" y="717280"/>
                  <a:pt x="192460" y="681892"/>
                  <a:pt x="0" y="707886"/>
                </a:cubicBezTo>
                <a:cubicBezTo>
                  <a:pt x="-3346" y="625170"/>
                  <a:pt x="-4126" y="489452"/>
                  <a:pt x="0" y="339785"/>
                </a:cubicBezTo>
                <a:cubicBezTo>
                  <a:pt x="4126" y="190118"/>
                  <a:pt x="-360" y="122640"/>
                  <a:pt x="0" y="0"/>
                </a:cubicBezTo>
                <a:close/>
              </a:path>
              <a:path w="1834409" h="707886" stroke="0" extrusionOk="0">
                <a:moveTo>
                  <a:pt x="0" y="0"/>
                </a:moveTo>
                <a:cubicBezTo>
                  <a:pt x="249208" y="12369"/>
                  <a:pt x="312866" y="22424"/>
                  <a:pt x="593126" y="0"/>
                </a:cubicBezTo>
                <a:cubicBezTo>
                  <a:pt x="873386" y="-22424"/>
                  <a:pt x="1031084" y="-17845"/>
                  <a:pt x="1149563" y="0"/>
                </a:cubicBezTo>
                <a:cubicBezTo>
                  <a:pt x="1268042" y="17845"/>
                  <a:pt x="1521310" y="-6041"/>
                  <a:pt x="1834409" y="0"/>
                </a:cubicBezTo>
                <a:cubicBezTo>
                  <a:pt x="1822116" y="87551"/>
                  <a:pt x="1829712" y="261171"/>
                  <a:pt x="1834409" y="346864"/>
                </a:cubicBezTo>
                <a:cubicBezTo>
                  <a:pt x="1839106" y="432557"/>
                  <a:pt x="1835777" y="550092"/>
                  <a:pt x="1834409" y="707886"/>
                </a:cubicBezTo>
                <a:cubicBezTo>
                  <a:pt x="1612986" y="716219"/>
                  <a:pt x="1458071" y="713429"/>
                  <a:pt x="1186251" y="707886"/>
                </a:cubicBezTo>
                <a:cubicBezTo>
                  <a:pt x="914431" y="702343"/>
                  <a:pt x="830264" y="701431"/>
                  <a:pt x="574781" y="707886"/>
                </a:cubicBezTo>
                <a:cubicBezTo>
                  <a:pt x="319298" y="714342"/>
                  <a:pt x="271545" y="715475"/>
                  <a:pt x="0" y="707886"/>
                </a:cubicBezTo>
                <a:cubicBezTo>
                  <a:pt x="-15500" y="575585"/>
                  <a:pt x="5543" y="516862"/>
                  <a:pt x="0" y="361022"/>
                </a:cubicBezTo>
                <a:cubicBezTo>
                  <a:pt x="-5543" y="205182"/>
                  <a:pt x="-5897" y="149106"/>
                  <a:pt x="0" y="0"/>
                </a:cubicBezTo>
                <a:close/>
              </a:path>
            </a:pathLst>
          </a:custGeom>
          <a:solidFill>
            <a:srgbClr val="FF9393"/>
          </a:solidFill>
          <a:ln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sd="15045338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4000" b="1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Calibri" panose="020F0502020204030204" pitchFamily="34" charset="0"/>
              </a:rPr>
              <a:t>سالب</a:t>
            </a:r>
            <a:endParaRPr kumimoji="0" lang="ar-SA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4" name="صورة 13">
            <a:extLst>
              <a:ext uri="{FF2B5EF4-FFF2-40B4-BE49-F238E27FC236}">
                <a16:creationId xmlns:a16="http://schemas.microsoft.com/office/drawing/2014/main" id="{E222EA4C-A8E3-EDEB-E1F1-CDBF303AED65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28" b="15817"/>
          <a:stretch/>
        </p:blipFill>
        <p:spPr>
          <a:xfrm>
            <a:off x="3798206" y="3592755"/>
            <a:ext cx="4595587" cy="1833531"/>
          </a:xfrm>
          <a:prstGeom prst="rect">
            <a:avLst/>
          </a:prstGeom>
        </p:spPr>
      </p:pic>
      <p:sp>
        <p:nvSpPr>
          <p:cNvPr id="6" name="مربع نص 5">
            <a:extLst>
              <a:ext uri="{FF2B5EF4-FFF2-40B4-BE49-F238E27FC236}">
                <a16:creationId xmlns:a16="http://schemas.microsoft.com/office/drawing/2014/main" id="{60109221-4817-9EB2-67D0-CFDE00191755}"/>
              </a:ext>
            </a:extLst>
          </p:cNvPr>
          <p:cNvSpPr txBox="1"/>
          <p:nvPr/>
        </p:nvSpPr>
        <p:spPr>
          <a:xfrm>
            <a:off x="5069579" y="5286493"/>
            <a:ext cx="1834409" cy="707886"/>
          </a:xfrm>
          <a:custGeom>
            <a:avLst/>
            <a:gdLst>
              <a:gd name="connsiteX0" fmla="*/ 0 w 1834409"/>
              <a:gd name="connsiteY0" fmla="*/ 0 h 707886"/>
              <a:gd name="connsiteX1" fmla="*/ 574781 w 1834409"/>
              <a:gd name="connsiteY1" fmla="*/ 0 h 707886"/>
              <a:gd name="connsiteX2" fmla="*/ 1131219 w 1834409"/>
              <a:gd name="connsiteY2" fmla="*/ 0 h 707886"/>
              <a:gd name="connsiteX3" fmla="*/ 1834409 w 1834409"/>
              <a:gd name="connsiteY3" fmla="*/ 0 h 707886"/>
              <a:gd name="connsiteX4" fmla="*/ 1834409 w 1834409"/>
              <a:gd name="connsiteY4" fmla="*/ 346864 h 707886"/>
              <a:gd name="connsiteX5" fmla="*/ 1834409 w 1834409"/>
              <a:gd name="connsiteY5" fmla="*/ 707886 h 707886"/>
              <a:gd name="connsiteX6" fmla="*/ 1186251 w 1834409"/>
              <a:gd name="connsiteY6" fmla="*/ 707886 h 707886"/>
              <a:gd name="connsiteX7" fmla="*/ 538093 w 1834409"/>
              <a:gd name="connsiteY7" fmla="*/ 707886 h 707886"/>
              <a:gd name="connsiteX8" fmla="*/ 0 w 1834409"/>
              <a:gd name="connsiteY8" fmla="*/ 707886 h 707886"/>
              <a:gd name="connsiteX9" fmla="*/ 0 w 1834409"/>
              <a:gd name="connsiteY9" fmla="*/ 339785 h 707886"/>
              <a:gd name="connsiteX10" fmla="*/ 0 w 1834409"/>
              <a:gd name="connsiteY10" fmla="*/ 0 h 707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834409" h="707886" fill="none" extrusionOk="0">
                <a:moveTo>
                  <a:pt x="0" y="0"/>
                </a:moveTo>
                <a:cubicBezTo>
                  <a:pt x="140904" y="27050"/>
                  <a:pt x="375976" y="6174"/>
                  <a:pt x="574781" y="0"/>
                </a:cubicBezTo>
                <a:cubicBezTo>
                  <a:pt x="773586" y="-6174"/>
                  <a:pt x="903596" y="-18817"/>
                  <a:pt x="1131219" y="0"/>
                </a:cubicBezTo>
                <a:cubicBezTo>
                  <a:pt x="1358842" y="18817"/>
                  <a:pt x="1688709" y="25421"/>
                  <a:pt x="1834409" y="0"/>
                </a:cubicBezTo>
                <a:cubicBezTo>
                  <a:pt x="1839468" y="121700"/>
                  <a:pt x="1826508" y="173833"/>
                  <a:pt x="1834409" y="346864"/>
                </a:cubicBezTo>
                <a:cubicBezTo>
                  <a:pt x="1842310" y="519895"/>
                  <a:pt x="1821686" y="623501"/>
                  <a:pt x="1834409" y="707886"/>
                </a:cubicBezTo>
                <a:cubicBezTo>
                  <a:pt x="1591738" y="710883"/>
                  <a:pt x="1365523" y="705213"/>
                  <a:pt x="1186251" y="707886"/>
                </a:cubicBezTo>
                <a:cubicBezTo>
                  <a:pt x="1006979" y="710559"/>
                  <a:pt x="801755" y="698492"/>
                  <a:pt x="538093" y="707886"/>
                </a:cubicBezTo>
                <a:cubicBezTo>
                  <a:pt x="274431" y="717280"/>
                  <a:pt x="192460" y="681892"/>
                  <a:pt x="0" y="707886"/>
                </a:cubicBezTo>
                <a:cubicBezTo>
                  <a:pt x="-3346" y="625170"/>
                  <a:pt x="-4126" y="489452"/>
                  <a:pt x="0" y="339785"/>
                </a:cubicBezTo>
                <a:cubicBezTo>
                  <a:pt x="4126" y="190118"/>
                  <a:pt x="-360" y="122640"/>
                  <a:pt x="0" y="0"/>
                </a:cubicBezTo>
                <a:close/>
              </a:path>
              <a:path w="1834409" h="707886" stroke="0" extrusionOk="0">
                <a:moveTo>
                  <a:pt x="0" y="0"/>
                </a:moveTo>
                <a:cubicBezTo>
                  <a:pt x="249208" y="12369"/>
                  <a:pt x="312866" y="22424"/>
                  <a:pt x="593126" y="0"/>
                </a:cubicBezTo>
                <a:cubicBezTo>
                  <a:pt x="873386" y="-22424"/>
                  <a:pt x="1031084" y="-17845"/>
                  <a:pt x="1149563" y="0"/>
                </a:cubicBezTo>
                <a:cubicBezTo>
                  <a:pt x="1268042" y="17845"/>
                  <a:pt x="1521310" y="-6041"/>
                  <a:pt x="1834409" y="0"/>
                </a:cubicBezTo>
                <a:cubicBezTo>
                  <a:pt x="1822116" y="87551"/>
                  <a:pt x="1829712" y="261171"/>
                  <a:pt x="1834409" y="346864"/>
                </a:cubicBezTo>
                <a:cubicBezTo>
                  <a:pt x="1839106" y="432557"/>
                  <a:pt x="1835777" y="550092"/>
                  <a:pt x="1834409" y="707886"/>
                </a:cubicBezTo>
                <a:cubicBezTo>
                  <a:pt x="1612986" y="716219"/>
                  <a:pt x="1458071" y="713429"/>
                  <a:pt x="1186251" y="707886"/>
                </a:cubicBezTo>
                <a:cubicBezTo>
                  <a:pt x="914431" y="702343"/>
                  <a:pt x="830264" y="701431"/>
                  <a:pt x="574781" y="707886"/>
                </a:cubicBezTo>
                <a:cubicBezTo>
                  <a:pt x="319298" y="714342"/>
                  <a:pt x="271545" y="715475"/>
                  <a:pt x="0" y="707886"/>
                </a:cubicBezTo>
                <a:cubicBezTo>
                  <a:pt x="-15500" y="575585"/>
                  <a:pt x="5543" y="516862"/>
                  <a:pt x="0" y="361022"/>
                </a:cubicBezTo>
                <a:cubicBezTo>
                  <a:pt x="-5543" y="205182"/>
                  <a:pt x="-5897" y="149106"/>
                  <a:pt x="0" y="0"/>
                </a:cubicBez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  <a:ln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sd="15045338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4000" b="1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Calibri" panose="020F0502020204030204" pitchFamily="34" charset="0"/>
              </a:rPr>
              <a:t>موجب</a:t>
            </a:r>
            <a:endParaRPr kumimoji="0" lang="ar-SA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6032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2.59259E-6 L -0.25938 0.29861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969" y="149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64 0.00347 L 0.24895 0.30741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66" y="15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3.7037E-6 L -0.00053 0.06366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31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 animBg="1"/>
      <p:bldP spid="9" grpId="1" animBg="1"/>
      <p:bldP spid="5" grpId="0" animBg="1"/>
      <p:bldP spid="5" grpId="1" animBg="1"/>
      <p:bldP spid="6" grpId="0" animBg="1"/>
      <p:bldP spid="6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رسم 6" descr="شبكه بدوائر صغيره">
            <a:extLst>
              <a:ext uri="{FF2B5EF4-FFF2-40B4-BE49-F238E27FC236}">
                <a16:creationId xmlns:a16="http://schemas.microsoft.com/office/drawing/2014/main" id="{E5D65CC9-4483-E6DB-0B84-154C50E2E14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1765" b="16684"/>
          <a:stretch/>
        </p:blipFill>
        <p:spPr>
          <a:xfrm>
            <a:off x="10989085" y="-511371"/>
            <a:ext cx="1537598" cy="1961030"/>
          </a:xfrm>
          <a:prstGeom prst="rect">
            <a:avLst/>
          </a:prstGeom>
        </p:spPr>
      </p:pic>
      <p:pic>
        <p:nvPicPr>
          <p:cNvPr id="12" name="رسم 11" descr="دوائر مزخرفه">
            <a:extLst>
              <a:ext uri="{FF2B5EF4-FFF2-40B4-BE49-F238E27FC236}">
                <a16:creationId xmlns:a16="http://schemas.microsoft.com/office/drawing/2014/main" id="{BA45C227-4CC0-77F0-9B57-EB4BF286BF3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20366" t="20806" r="18816" b="23207"/>
          <a:stretch/>
        </p:blipFill>
        <p:spPr>
          <a:xfrm>
            <a:off x="8208464" y="450815"/>
            <a:ext cx="666084" cy="613186"/>
          </a:xfrm>
          <a:prstGeom prst="rect">
            <a:avLst/>
          </a:prstGeom>
        </p:spPr>
      </p:pic>
      <p:pic>
        <p:nvPicPr>
          <p:cNvPr id="17" name="رسم 16" descr="شكل ركن عضوي">
            <a:extLst>
              <a:ext uri="{FF2B5EF4-FFF2-40B4-BE49-F238E27FC236}">
                <a16:creationId xmlns:a16="http://schemas.microsoft.com/office/drawing/2014/main" id="{844630ED-D591-A489-630C-782CF27190E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b="36863"/>
          <a:stretch/>
        </p:blipFill>
        <p:spPr>
          <a:xfrm rot="16200000">
            <a:off x="435225" y="5166735"/>
            <a:ext cx="1246317" cy="2061880"/>
          </a:xfrm>
          <a:prstGeom prst="rect">
            <a:avLst/>
          </a:prstGeom>
        </p:spPr>
      </p:pic>
      <p:pic>
        <p:nvPicPr>
          <p:cNvPr id="19" name="رسم 18" descr="دوائر مزخرفه">
            <a:extLst>
              <a:ext uri="{FF2B5EF4-FFF2-40B4-BE49-F238E27FC236}">
                <a16:creationId xmlns:a16="http://schemas.microsoft.com/office/drawing/2014/main" id="{EB763C80-47BB-C3A7-4B3E-4B35A13A951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l="20366" t="20806" r="18816" b="23207"/>
          <a:stretch/>
        </p:blipFill>
        <p:spPr>
          <a:xfrm>
            <a:off x="803910" y="6449297"/>
            <a:ext cx="382345" cy="351980"/>
          </a:xfrm>
          <a:prstGeom prst="rect">
            <a:avLst/>
          </a:prstGeom>
        </p:spPr>
      </p:pic>
      <p:pic>
        <p:nvPicPr>
          <p:cNvPr id="21" name="صورة 20">
            <a:extLst>
              <a:ext uri="{FF2B5EF4-FFF2-40B4-BE49-F238E27FC236}">
                <a16:creationId xmlns:a16="http://schemas.microsoft.com/office/drawing/2014/main" id="{D1D1D37F-C700-ADFF-B37F-0D739897F39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8075" y="5895391"/>
            <a:ext cx="1403925" cy="962608"/>
          </a:xfrm>
          <a:prstGeom prst="rect">
            <a:avLst/>
          </a:prstGeom>
        </p:spPr>
      </p:pic>
      <p:sp>
        <p:nvSpPr>
          <p:cNvPr id="27" name="مستطيل 26">
            <a:extLst>
              <a:ext uri="{FF2B5EF4-FFF2-40B4-BE49-F238E27FC236}">
                <a16:creationId xmlns:a16="http://schemas.microsoft.com/office/drawing/2014/main" id="{5C6848AD-E49F-6267-EC57-CBB7500D2FB3}"/>
              </a:ext>
            </a:extLst>
          </p:cNvPr>
          <p:cNvSpPr/>
          <p:nvPr/>
        </p:nvSpPr>
        <p:spPr>
          <a:xfrm>
            <a:off x="27442" y="56722"/>
            <a:ext cx="12092840" cy="6764111"/>
          </a:xfrm>
          <a:custGeom>
            <a:avLst/>
            <a:gdLst>
              <a:gd name="connsiteX0" fmla="*/ 0 w 12092840"/>
              <a:gd name="connsiteY0" fmla="*/ 0 h 6764111"/>
              <a:gd name="connsiteX1" fmla="*/ 309039 w 12092840"/>
              <a:gd name="connsiteY1" fmla="*/ 0 h 6764111"/>
              <a:gd name="connsiteX2" fmla="*/ 739007 w 12092840"/>
              <a:gd name="connsiteY2" fmla="*/ 0 h 6764111"/>
              <a:gd name="connsiteX3" fmla="*/ 1289903 w 12092840"/>
              <a:gd name="connsiteY3" fmla="*/ 0 h 6764111"/>
              <a:gd name="connsiteX4" fmla="*/ 1719871 w 12092840"/>
              <a:gd name="connsiteY4" fmla="*/ 0 h 6764111"/>
              <a:gd name="connsiteX5" fmla="*/ 2149838 w 12092840"/>
              <a:gd name="connsiteY5" fmla="*/ 0 h 6764111"/>
              <a:gd name="connsiteX6" fmla="*/ 3063519 w 12092840"/>
              <a:gd name="connsiteY6" fmla="*/ 0 h 6764111"/>
              <a:gd name="connsiteX7" fmla="*/ 3614416 w 12092840"/>
              <a:gd name="connsiteY7" fmla="*/ 0 h 6764111"/>
              <a:gd name="connsiteX8" fmla="*/ 4044383 w 12092840"/>
              <a:gd name="connsiteY8" fmla="*/ 0 h 6764111"/>
              <a:gd name="connsiteX9" fmla="*/ 4353422 w 12092840"/>
              <a:gd name="connsiteY9" fmla="*/ 0 h 6764111"/>
              <a:gd name="connsiteX10" fmla="*/ 5025247 w 12092840"/>
              <a:gd name="connsiteY10" fmla="*/ 0 h 6764111"/>
              <a:gd name="connsiteX11" fmla="*/ 5455214 w 12092840"/>
              <a:gd name="connsiteY11" fmla="*/ 0 h 6764111"/>
              <a:gd name="connsiteX12" fmla="*/ 6006111 w 12092840"/>
              <a:gd name="connsiteY12" fmla="*/ 0 h 6764111"/>
              <a:gd name="connsiteX13" fmla="*/ 6315150 w 12092840"/>
              <a:gd name="connsiteY13" fmla="*/ 0 h 6764111"/>
              <a:gd name="connsiteX14" fmla="*/ 7228831 w 12092840"/>
              <a:gd name="connsiteY14" fmla="*/ 0 h 6764111"/>
              <a:gd name="connsiteX15" fmla="*/ 7537870 w 12092840"/>
              <a:gd name="connsiteY15" fmla="*/ 0 h 6764111"/>
              <a:gd name="connsiteX16" fmla="*/ 7967838 w 12092840"/>
              <a:gd name="connsiteY16" fmla="*/ 0 h 6764111"/>
              <a:gd name="connsiteX17" fmla="*/ 8276877 w 12092840"/>
              <a:gd name="connsiteY17" fmla="*/ 0 h 6764111"/>
              <a:gd name="connsiteX18" fmla="*/ 9190558 w 12092840"/>
              <a:gd name="connsiteY18" fmla="*/ 0 h 6764111"/>
              <a:gd name="connsiteX19" fmla="*/ 9499598 w 12092840"/>
              <a:gd name="connsiteY19" fmla="*/ 0 h 6764111"/>
              <a:gd name="connsiteX20" fmla="*/ 9808637 w 12092840"/>
              <a:gd name="connsiteY20" fmla="*/ 0 h 6764111"/>
              <a:gd name="connsiteX21" fmla="*/ 10359533 w 12092840"/>
              <a:gd name="connsiteY21" fmla="*/ 0 h 6764111"/>
              <a:gd name="connsiteX22" fmla="*/ 10668572 w 12092840"/>
              <a:gd name="connsiteY22" fmla="*/ 0 h 6764111"/>
              <a:gd name="connsiteX23" fmla="*/ 10977611 w 12092840"/>
              <a:gd name="connsiteY23" fmla="*/ 0 h 6764111"/>
              <a:gd name="connsiteX24" fmla="*/ 11286651 w 12092840"/>
              <a:gd name="connsiteY24" fmla="*/ 0 h 6764111"/>
              <a:gd name="connsiteX25" fmla="*/ 12092840 w 12092840"/>
              <a:gd name="connsiteY25" fmla="*/ 0 h 6764111"/>
              <a:gd name="connsiteX26" fmla="*/ 12092840 w 12092840"/>
              <a:gd name="connsiteY26" fmla="*/ 676411 h 6764111"/>
              <a:gd name="connsiteX27" fmla="*/ 12092840 w 12092840"/>
              <a:gd name="connsiteY27" fmla="*/ 1285181 h 6764111"/>
              <a:gd name="connsiteX28" fmla="*/ 12092840 w 12092840"/>
              <a:gd name="connsiteY28" fmla="*/ 1826310 h 6764111"/>
              <a:gd name="connsiteX29" fmla="*/ 12092840 w 12092840"/>
              <a:gd name="connsiteY29" fmla="*/ 2299798 h 6764111"/>
              <a:gd name="connsiteX30" fmla="*/ 12092840 w 12092840"/>
              <a:gd name="connsiteY30" fmla="*/ 2840927 h 6764111"/>
              <a:gd name="connsiteX31" fmla="*/ 12092840 w 12092840"/>
              <a:gd name="connsiteY31" fmla="*/ 3517338 h 6764111"/>
              <a:gd name="connsiteX32" fmla="*/ 12092840 w 12092840"/>
              <a:gd name="connsiteY32" fmla="*/ 4329031 h 6764111"/>
              <a:gd name="connsiteX33" fmla="*/ 12092840 w 12092840"/>
              <a:gd name="connsiteY33" fmla="*/ 5005442 h 6764111"/>
              <a:gd name="connsiteX34" fmla="*/ 12092840 w 12092840"/>
              <a:gd name="connsiteY34" fmla="*/ 5749494 h 6764111"/>
              <a:gd name="connsiteX35" fmla="*/ 12092840 w 12092840"/>
              <a:gd name="connsiteY35" fmla="*/ 6764111 h 6764111"/>
              <a:gd name="connsiteX36" fmla="*/ 11783801 w 12092840"/>
              <a:gd name="connsiteY36" fmla="*/ 6764111 h 6764111"/>
              <a:gd name="connsiteX37" fmla="*/ 11474762 w 12092840"/>
              <a:gd name="connsiteY37" fmla="*/ 6764111 h 6764111"/>
              <a:gd name="connsiteX38" fmla="*/ 10923865 w 12092840"/>
              <a:gd name="connsiteY38" fmla="*/ 6764111 h 6764111"/>
              <a:gd name="connsiteX39" fmla="*/ 10131113 w 12092840"/>
              <a:gd name="connsiteY39" fmla="*/ 6764111 h 6764111"/>
              <a:gd name="connsiteX40" fmla="*/ 9459288 w 12092840"/>
              <a:gd name="connsiteY40" fmla="*/ 6764111 h 6764111"/>
              <a:gd name="connsiteX41" fmla="*/ 9150249 w 12092840"/>
              <a:gd name="connsiteY41" fmla="*/ 6764111 h 6764111"/>
              <a:gd name="connsiteX42" fmla="*/ 8720281 w 12092840"/>
              <a:gd name="connsiteY42" fmla="*/ 6764111 h 6764111"/>
              <a:gd name="connsiteX43" fmla="*/ 7927528 w 12092840"/>
              <a:gd name="connsiteY43" fmla="*/ 6764111 h 6764111"/>
              <a:gd name="connsiteX44" fmla="*/ 7497561 w 12092840"/>
              <a:gd name="connsiteY44" fmla="*/ 6764111 h 6764111"/>
              <a:gd name="connsiteX45" fmla="*/ 6704808 w 12092840"/>
              <a:gd name="connsiteY45" fmla="*/ 6764111 h 6764111"/>
              <a:gd name="connsiteX46" fmla="*/ 6153912 w 12092840"/>
              <a:gd name="connsiteY46" fmla="*/ 6764111 h 6764111"/>
              <a:gd name="connsiteX47" fmla="*/ 5723944 w 12092840"/>
              <a:gd name="connsiteY47" fmla="*/ 6764111 h 6764111"/>
              <a:gd name="connsiteX48" fmla="*/ 5173048 w 12092840"/>
              <a:gd name="connsiteY48" fmla="*/ 6764111 h 6764111"/>
              <a:gd name="connsiteX49" fmla="*/ 4501224 w 12092840"/>
              <a:gd name="connsiteY49" fmla="*/ 6764111 h 6764111"/>
              <a:gd name="connsiteX50" fmla="*/ 3587543 w 12092840"/>
              <a:gd name="connsiteY50" fmla="*/ 6764111 h 6764111"/>
              <a:gd name="connsiteX51" fmla="*/ 3157575 w 12092840"/>
              <a:gd name="connsiteY51" fmla="*/ 6764111 h 6764111"/>
              <a:gd name="connsiteX52" fmla="*/ 2364822 w 12092840"/>
              <a:gd name="connsiteY52" fmla="*/ 6764111 h 6764111"/>
              <a:gd name="connsiteX53" fmla="*/ 1451141 w 12092840"/>
              <a:gd name="connsiteY53" fmla="*/ 6764111 h 6764111"/>
              <a:gd name="connsiteX54" fmla="*/ 900245 w 12092840"/>
              <a:gd name="connsiteY54" fmla="*/ 6764111 h 6764111"/>
              <a:gd name="connsiteX55" fmla="*/ 0 w 12092840"/>
              <a:gd name="connsiteY55" fmla="*/ 6764111 h 6764111"/>
              <a:gd name="connsiteX56" fmla="*/ 0 w 12092840"/>
              <a:gd name="connsiteY56" fmla="*/ 6222982 h 6764111"/>
              <a:gd name="connsiteX57" fmla="*/ 0 w 12092840"/>
              <a:gd name="connsiteY57" fmla="*/ 5411289 h 6764111"/>
              <a:gd name="connsiteX58" fmla="*/ 0 w 12092840"/>
              <a:gd name="connsiteY58" fmla="*/ 4667237 h 6764111"/>
              <a:gd name="connsiteX59" fmla="*/ 0 w 12092840"/>
              <a:gd name="connsiteY59" fmla="*/ 3923184 h 6764111"/>
              <a:gd name="connsiteX60" fmla="*/ 0 w 12092840"/>
              <a:gd name="connsiteY60" fmla="*/ 3111491 h 6764111"/>
              <a:gd name="connsiteX61" fmla="*/ 0 w 12092840"/>
              <a:gd name="connsiteY61" fmla="*/ 2502721 h 6764111"/>
              <a:gd name="connsiteX62" fmla="*/ 0 w 12092840"/>
              <a:gd name="connsiteY62" fmla="*/ 1758669 h 6764111"/>
              <a:gd name="connsiteX63" fmla="*/ 0 w 12092840"/>
              <a:gd name="connsiteY63" fmla="*/ 1082258 h 6764111"/>
              <a:gd name="connsiteX64" fmla="*/ 0 w 12092840"/>
              <a:gd name="connsiteY64" fmla="*/ 608770 h 6764111"/>
              <a:gd name="connsiteX65" fmla="*/ 0 w 12092840"/>
              <a:gd name="connsiteY65" fmla="*/ 0 h 6764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2092840" h="6764111" extrusionOk="0">
                <a:moveTo>
                  <a:pt x="0" y="0"/>
                </a:moveTo>
                <a:cubicBezTo>
                  <a:pt x="98240" y="7157"/>
                  <a:pt x="223898" y="13121"/>
                  <a:pt x="309039" y="0"/>
                </a:cubicBezTo>
                <a:cubicBezTo>
                  <a:pt x="394180" y="-13121"/>
                  <a:pt x="636879" y="-15751"/>
                  <a:pt x="739007" y="0"/>
                </a:cubicBezTo>
                <a:cubicBezTo>
                  <a:pt x="841135" y="15751"/>
                  <a:pt x="1110180" y="-2899"/>
                  <a:pt x="1289903" y="0"/>
                </a:cubicBezTo>
                <a:cubicBezTo>
                  <a:pt x="1469626" y="2899"/>
                  <a:pt x="1592716" y="-20574"/>
                  <a:pt x="1719871" y="0"/>
                </a:cubicBezTo>
                <a:cubicBezTo>
                  <a:pt x="1847026" y="20574"/>
                  <a:pt x="1977600" y="16038"/>
                  <a:pt x="2149838" y="0"/>
                </a:cubicBezTo>
                <a:cubicBezTo>
                  <a:pt x="2322076" y="-16038"/>
                  <a:pt x="2607758" y="11371"/>
                  <a:pt x="3063519" y="0"/>
                </a:cubicBezTo>
                <a:cubicBezTo>
                  <a:pt x="3519280" y="-11371"/>
                  <a:pt x="3437034" y="807"/>
                  <a:pt x="3614416" y="0"/>
                </a:cubicBezTo>
                <a:cubicBezTo>
                  <a:pt x="3791798" y="-807"/>
                  <a:pt x="3834832" y="-6870"/>
                  <a:pt x="4044383" y="0"/>
                </a:cubicBezTo>
                <a:cubicBezTo>
                  <a:pt x="4253934" y="6870"/>
                  <a:pt x="4262039" y="-14979"/>
                  <a:pt x="4353422" y="0"/>
                </a:cubicBezTo>
                <a:cubicBezTo>
                  <a:pt x="4444805" y="14979"/>
                  <a:pt x="4805751" y="-13590"/>
                  <a:pt x="5025247" y="0"/>
                </a:cubicBezTo>
                <a:cubicBezTo>
                  <a:pt x="5244744" y="13590"/>
                  <a:pt x="5300502" y="-7522"/>
                  <a:pt x="5455214" y="0"/>
                </a:cubicBezTo>
                <a:cubicBezTo>
                  <a:pt x="5609926" y="7522"/>
                  <a:pt x="5821281" y="19664"/>
                  <a:pt x="6006111" y="0"/>
                </a:cubicBezTo>
                <a:cubicBezTo>
                  <a:pt x="6190941" y="-19664"/>
                  <a:pt x="6206537" y="-2094"/>
                  <a:pt x="6315150" y="0"/>
                </a:cubicBezTo>
                <a:cubicBezTo>
                  <a:pt x="6423763" y="2094"/>
                  <a:pt x="6851071" y="15318"/>
                  <a:pt x="7228831" y="0"/>
                </a:cubicBezTo>
                <a:cubicBezTo>
                  <a:pt x="7606591" y="-15318"/>
                  <a:pt x="7472482" y="2756"/>
                  <a:pt x="7537870" y="0"/>
                </a:cubicBezTo>
                <a:cubicBezTo>
                  <a:pt x="7603258" y="-2756"/>
                  <a:pt x="7880271" y="-14390"/>
                  <a:pt x="7967838" y="0"/>
                </a:cubicBezTo>
                <a:cubicBezTo>
                  <a:pt x="8055405" y="14390"/>
                  <a:pt x="8143434" y="980"/>
                  <a:pt x="8276877" y="0"/>
                </a:cubicBezTo>
                <a:cubicBezTo>
                  <a:pt x="8410320" y="-980"/>
                  <a:pt x="8893524" y="-15717"/>
                  <a:pt x="9190558" y="0"/>
                </a:cubicBezTo>
                <a:cubicBezTo>
                  <a:pt x="9487592" y="15717"/>
                  <a:pt x="9418695" y="-7974"/>
                  <a:pt x="9499598" y="0"/>
                </a:cubicBezTo>
                <a:cubicBezTo>
                  <a:pt x="9580501" y="7974"/>
                  <a:pt x="9705056" y="-11897"/>
                  <a:pt x="9808637" y="0"/>
                </a:cubicBezTo>
                <a:cubicBezTo>
                  <a:pt x="9912218" y="11897"/>
                  <a:pt x="10196248" y="25609"/>
                  <a:pt x="10359533" y="0"/>
                </a:cubicBezTo>
                <a:cubicBezTo>
                  <a:pt x="10522818" y="-25609"/>
                  <a:pt x="10565407" y="7492"/>
                  <a:pt x="10668572" y="0"/>
                </a:cubicBezTo>
                <a:cubicBezTo>
                  <a:pt x="10771737" y="-7492"/>
                  <a:pt x="10881796" y="6174"/>
                  <a:pt x="10977611" y="0"/>
                </a:cubicBezTo>
                <a:cubicBezTo>
                  <a:pt x="11073426" y="-6174"/>
                  <a:pt x="11200583" y="7084"/>
                  <a:pt x="11286651" y="0"/>
                </a:cubicBezTo>
                <a:cubicBezTo>
                  <a:pt x="11372719" y="-7084"/>
                  <a:pt x="11778643" y="17386"/>
                  <a:pt x="12092840" y="0"/>
                </a:cubicBezTo>
                <a:cubicBezTo>
                  <a:pt x="12105488" y="179148"/>
                  <a:pt x="12086623" y="350079"/>
                  <a:pt x="12092840" y="676411"/>
                </a:cubicBezTo>
                <a:cubicBezTo>
                  <a:pt x="12099057" y="1002743"/>
                  <a:pt x="12109762" y="1075399"/>
                  <a:pt x="12092840" y="1285181"/>
                </a:cubicBezTo>
                <a:cubicBezTo>
                  <a:pt x="12075919" y="1494963"/>
                  <a:pt x="12082772" y="1590028"/>
                  <a:pt x="12092840" y="1826310"/>
                </a:cubicBezTo>
                <a:cubicBezTo>
                  <a:pt x="12102908" y="2062592"/>
                  <a:pt x="12075577" y="2163405"/>
                  <a:pt x="12092840" y="2299798"/>
                </a:cubicBezTo>
                <a:cubicBezTo>
                  <a:pt x="12110103" y="2436191"/>
                  <a:pt x="12115114" y="2706630"/>
                  <a:pt x="12092840" y="2840927"/>
                </a:cubicBezTo>
                <a:cubicBezTo>
                  <a:pt x="12070566" y="2975224"/>
                  <a:pt x="12118502" y="3340949"/>
                  <a:pt x="12092840" y="3517338"/>
                </a:cubicBezTo>
                <a:cubicBezTo>
                  <a:pt x="12067178" y="3693727"/>
                  <a:pt x="12110263" y="4046013"/>
                  <a:pt x="12092840" y="4329031"/>
                </a:cubicBezTo>
                <a:cubicBezTo>
                  <a:pt x="12075417" y="4612049"/>
                  <a:pt x="12119268" y="4746682"/>
                  <a:pt x="12092840" y="5005442"/>
                </a:cubicBezTo>
                <a:cubicBezTo>
                  <a:pt x="12066412" y="5264202"/>
                  <a:pt x="12092416" y="5496038"/>
                  <a:pt x="12092840" y="5749494"/>
                </a:cubicBezTo>
                <a:cubicBezTo>
                  <a:pt x="12093264" y="6002950"/>
                  <a:pt x="12093228" y="6333708"/>
                  <a:pt x="12092840" y="6764111"/>
                </a:cubicBezTo>
                <a:cubicBezTo>
                  <a:pt x="11986555" y="6773226"/>
                  <a:pt x="11851206" y="6764333"/>
                  <a:pt x="11783801" y="6764111"/>
                </a:cubicBezTo>
                <a:cubicBezTo>
                  <a:pt x="11716396" y="6763889"/>
                  <a:pt x="11555283" y="6763414"/>
                  <a:pt x="11474762" y="6764111"/>
                </a:cubicBezTo>
                <a:cubicBezTo>
                  <a:pt x="11394241" y="6764808"/>
                  <a:pt x="11195040" y="6744138"/>
                  <a:pt x="10923865" y="6764111"/>
                </a:cubicBezTo>
                <a:cubicBezTo>
                  <a:pt x="10652690" y="6784084"/>
                  <a:pt x="10425381" y="6802355"/>
                  <a:pt x="10131113" y="6764111"/>
                </a:cubicBezTo>
                <a:cubicBezTo>
                  <a:pt x="9836845" y="6725867"/>
                  <a:pt x="9680032" y="6735105"/>
                  <a:pt x="9459288" y="6764111"/>
                </a:cubicBezTo>
                <a:cubicBezTo>
                  <a:pt x="9238545" y="6793117"/>
                  <a:pt x="9300635" y="6768776"/>
                  <a:pt x="9150249" y="6764111"/>
                </a:cubicBezTo>
                <a:cubicBezTo>
                  <a:pt x="8999863" y="6759446"/>
                  <a:pt x="8932424" y="6743315"/>
                  <a:pt x="8720281" y="6764111"/>
                </a:cubicBezTo>
                <a:cubicBezTo>
                  <a:pt x="8508138" y="6784907"/>
                  <a:pt x="8247073" y="6734622"/>
                  <a:pt x="7927528" y="6764111"/>
                </a:cubicBezTo>
                <a:cubicBezTo>
                  <a:pt x="7607983" y="6793600"/>
                  <a:pt x="7695595" y="6765490"/>
                  <a:pt x="7497561" y="6764111"/>
                </a:cubicBezTo>
                <a:cubicBezTo>
                  <a:pt x="7299527" y="6762732"/>
                  <a:pt x="7006520" y="6767371"/>
                  <a:pt x="6704808" y="6764111"/>
                </a:cubicBezTo>
                <a:cubicBezTo>
                  <a:pt x="6403096" y="6760851"/>
                  <a:pt x="6366899" y="6771424"/>
                  <a:pt x="6153912" y="6764111"/>
                </a:cubicBezTo>
                <a:cubicBezTo>
                  <a:pt x="5940925" y="6756798"/>
                  <a:pt x="5819207" y="6755596"/>
                  <a:pt x="5723944" y="6764111"/>
                </a:cubicBezTo>
                <a:cubicBezTo>
                  <a:pt x="5628681" y="6772626"/>
                  <a:pt x="5362092" y="6777836"/>
                  <a:pt x="5173048" y="6764111"/>
                </a:cubicBezTo>
                <a:cubicBezTo>
                  <a:pt x="4984004" y="6750386"/>
                  <a:pt x="4652970" y="6768389"/>
                  <a:pt x="4501224" y="6764111"/>
                </a:cubicBezTo>
                <a:cubicBezTo>
                  <a:pt x="4349478" y="6759833"/>
                  <a:pt x="3824494" y="6760359"/>
                  <a:pt x="3587543" y="6764111"/>
                </a:cubicBezTo>
                <a:cubicBezTo>
                  <a:pt x="3350592" y="6767863"/>
                  <a:pt x="3327489" y="6752404"/>
                  <a:pt x="3157575" y="6764111"/>
                </a:cubicBezTo>
                <a:cubicBezTo>
                  <a:pt x="2987661" y="6775818"/>
                  <a:pt x="2735624" y="6762458"/>
                  <a:pt x="2364822" y="6764111"/>
                </a:cubicBezTo>
                <a:cubicBezTo>
                  <a:pt x="1994020" y="6765764"/>
                  <a:pt x="1835141" y="6779627"/>
                  <a:pt x="1451141" y="6764111"/>
                </a:cubicBezTo>
                <a:cubicBezTo>
                  <a:pt x="1067141" y="6748595"/>
                  <a:pt x="1151537" y="6753058"/>
                  <a:pt x="900245" y="6764111"/>
                </a:cubicBezTo>
                <a:cubicBezTo>
                  <a:pt x="648953" y="6775164"/>
                  <a:pt x="230176" y="6802028"/>
                  <a:pt x="0" y="6764111"/>
                </a:cubicBezTo>
                <a:cubicBezTo>
                  <a:pt x="-10056" y="6591601"/>
                  <a:pt x="26598" y="6492396"/>
                  <a:pt x="0" y="6222982"/>
                </a:cubicBezTo>
                <a:cubicBezTo>
                  <a:pt x="-26598" y="5953568"/>
                  <a:pt x="-20038" y="5605635"/>
                  <a:pt x="0" y="5411289"/>
                </a:cubicBezTo>
                <a:cubicBezTo>
                  <a:pt x="20038" y="5216943"/>
                  <a:pt x="-8156" y="5003105"/>
                  <a:pt x="0" y="4667237"/>
                </a:cubicBezTo>
                <a:cubicBezTo>
                  <a:pt x="8156" y="4331369"/>
                  <a:pt x="-33222" y="4166181"/>
                  <a:pt x="0" y="3923184"/>
                </a:cubicBezTo>
                <a:cubicBezTo>
                  <a:pt x="33222" y="3680187"/>
                  <a:pt x="-36218" y="3351577"/>
                  <a:pt x="0" y="3111491"/>
                </a:cubicBezTo>
                <a:cubicBezTo>
                  <a:pt x="36218" y="2871405"/>
                  <a:pt x="21815" y="2742029"/>
                  <a:pt x="0" y="2502721"/>
                </a:cubicBezTo>
                <a:cubicBezTo>
                  <a:pt x="-21815" y="2263413"/>
                  <a:pt x="24938" y="1941461"/>
                  <a:pt x="0" y="1758669"/>
                </a:cubicBezTo>
                <a:cubicBezTo>
                  <a:pt x="-24938" y="1575877"/>
                  <a:pt x="-23313" y="1261119"/>
                  <a:pt x="0" y="1082258"/>
                </a:cubicBezTo>
                <a:cubicBezTo>
                  <a:pt x="23313" y="903397"/>
                  <a:pt x="1265" y="836818"/>
                  <a:pt x="0" y="608770"/>
                </a:cubicBezTo>
                <a:cubicBezTo>
                  <a:pt x="-1265" y="380722"/>
                  <a:pt x="-5672" y="294275"/>
                  <a:pt x="0" y="0"/>
                </a:cubicBezTo>
                <a:close/>
              </a:path>
            </a:pathLst>
          </a:custGeom>
          <a:noFill/>
          <a:ln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sd="1501846826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29" name="رسم 28" descr="دوائر مزخرفه">
            <a:extLst>
              <a:ext uri="{FF2B5EF4-FFF2-40B4-BE49-F238E27FC236}">
                <a16:creationId xmlns:a16="http://schemas.microsoft.com/office/drawing/2014/main" id="{D07618A8-5056-483A-BF1C-F087C37D506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l="20366" t="20806" r="18816" b="23207"/>
          <a:stretch/>
        </p:blipFill>
        <p:spPr>
          <a:xfrm>
            <a:off x="185692" y="6419526"/>
            <a:ext cx="382345" cy="351980"/>
          </a:xfrm>
          <a:prstGeom prst="rect">
            <a:avLst/>
          </a:prstGeom>
        </p:spPr>
      </p:pic>
      <p:pic>
        <p:nvPicPr>
          <p:cNvPr id="30" name="رسم 29" descr="دوائر مزخرفه">
            <a:extLst>
              <a:ext uri="{FF2B5EF4-FFF2-40B4-BE49-F238E27FC236}">
                <a16:creationId xmlns:a16="http://schemas.microsoft.com/office/drawing/2014/main" id="{71966ED3-284C-6E72-FAED-6777225CB49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l="20366" t="20806" r="18816" b="23207"/>
          <a:stretch/>
        </p:blipFill>
        <p:spPr>
          <a:xfrm>
            <a:off x="91502" y="5956195"/>
            <a:ext cx="382345" cy="351980"/>
          </a:xfrm>
          <a:prstGeom prst="rect">
            <a:avLst/>
          </a:prstGeom>
        </p:spPr>
      </p:pic>
      <p:pic>
        <p:nvPicPr>
          <p:cNvPr id="32" name="Picture 35" descr="Picture 35">
            <a:extLst>
              <a:ext uri="{FF2B5EF4-FFF2-40B4-BE49-F238E27FC236}">
                <a16:creationId xmlns:a16="http://schemas.microsoft.com/office/drawing/2014/main" id="{880D3864-1640-D8D3-1C8E-0E9E748E2CBC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rcRect l="25258" t="18968" r="24181" b="29679"/>
          <a:stretch/>
        </p:blipFill>
        <p:spPr>
          <a:xfrm>
            <a:off x="51084" y="86494"/>
            <a:ext cx="1033906" cy="1054450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B83963EC-8B06-A673-A282-4736F4FFC1BB}"/>
              </a:ext>
            </a:extLst>
          </p:cNvPr>
          <p:cNvSpPr/>
          <p:nvPr/>
        </p:nvSpPr>
        <p:spPr>
          <a:xfrm>
            <a:off x="4858139" y="450815"/>
            <a:ext cx="2996014" cy="654509"/>
          </a:xfrm>
          <a:custGeom>
            <a:avLst/>
            <a:gdLst>
              <a:gd name="connsiteX0" fmla="*/ 0 w 2996014"/>
              <a:gd name="connsiteY0" fmla="*/ 0 h 654509"/>
              <a:gd name="connsiteX1" fmla="*/ 2996014 w 2996014"/>
              <a:gd name="connsiteY1" fmla="*/ 0 h 654509"/>
              <a:gd name="connsiteX2" fmla="*/ 2996014 w 2996014"/>
              <a:gd name="connsiteY2" fmla="*/ 654509 h 654509"/>
              <a:gd name="connsiteX3" fmla="*/ 0 w 2996014"/>
              <a:gd name="connsiteY3" fmla="*/ 654509 h 654509"/>
              <a:gd name="connsiteX4" fmla="*/ 0 w 2996014"/>
              <a:gd name="connsiteY4" fmla="*/ 0 h 6545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96014" h="654509" fill="none" extrusionOk="0">
                <a:moveTo>
                  <a:pt x="0" y="0"/>
                </a:moveTo>
                <a:cubicBezTo>
                  <a:pt x="1409499" y="-114413"/>
                  <a:pt x="1566673" y="149633"/>
                  <a:pt x="2996014" y="0"/>
                </a:cubicBezTo>
                <a:cubicBezTo>
                  <a:pt x="3051878" y="294733"/>
                  <a:pt x="3051639" y="367269"/>
                  <a:pt x="2996014" y="654509"/>
                </a:cubicBezTo>
                <a:cubicBezTo>
                  <a:pt x="2022199" y="783741"/>
                  <a:pt x="1462595" y="562918"/>
                  <a:pt x="0" y="654509"/>
                </a:cubicBezTo>
                <a:cubicBezTo>
                  <a:pt x="25476" y="463297"/>
                  <a:pt x="32896" y="191932"/>
                  <a:pt x="0" y="0"/>
                </a:cubicBezTo>
                <a:close/>
              </a:path>
              <a:path w="2996014" h="654509" stroke="0" extrusionOk="0">
                <a:moveTo>
                  <a:pt x="0" y="0"/>
                </a:moveTo>
                <a:cubicBezTo>
                  <a:pt x="1183068" y="-1446"/>
                  <a:pt x="1541805" y="11315"/>
                  <a:pt x="2996014" y="0"/>
                </a:cubicBezTo>
                <a:cubicBezTo>
                  <a:pt x="3002615" y="145828"/>
                  <a:pt x="3044485" y="470156"/>
                  <a:pt x="2996014" y="654509"/>
                </a:cubicBezTo>
                <a:cubicBezTo>
                  <a:pt x="2519126" y="678870"/>
                  <a:pt x="765817" y="740310"/>
                  <a:pt x="0" y="654509"/>
                </a:cubicBezTo>
                <a:cubicBezTo>
                  <a:pt x="15194" y="473332"/>
                  <a:pt x="-7394" y="131470"/>
                  <a:pt x="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28575"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sd="1426225045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استراتيجية التصفح</a:t>
            </a:r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239D314A-7B60-0DB7-AD87-6241A1313BCD}"/>
              </a:ext>
            </a:extLst>
          </p:cNvPr>
          <p:cNvSpPr/>
          <p:nvPr/>
        </p:nvSpPr>
        <p:spPr>
          <a:xfrm>
            <a:off x="1577812" y="1140944"/>
            <a:ext cx="1033906" cy="3770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b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رسم 7" descr="دوائر مزخرفه">
            <a:extLst>
              <a:ext uri="{FF2B5EF4-FFF2-40B4-BE49-F238E27FC236}">
                <a16:creationId xmlns:a16="http://schemas.microsoft.com/office/drawing/2014/main" id="{5BD3142B-9609-A2D8-3AEC-F3CE1D92E4C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20366" t="20806" r="18816" b="23207"/>
          <a:stretch/>
        </p:blipFill>
        <p:spPr>
          <a:xfrm>
            <a:off x="4102317" y="450815"/>
            <a:ext cx="666084" cy="613186"/>
          </a:xfrm>
          <a:prstGeom prst="rect">
            <a:avLst/>
          </a:prstGeom>
        </p:spPr>
      </p:pic>
      <p:sp>
        <p:nvSpPr>
          <p:cNvPr id="11" name="مربع نص 10">
            <a:extLst>
              <a:ext uri="{FF2B5EF4-FFF2-40B4-BE49-F238E27FC236}">
                <a16:creationId xmlns:a16="http://schemas.microsoft.com/office/drawing/2014/main" id="{56D926AA-F38A-EC44-9EA9-081260D00223}"/>
              </a:ext>
            </a:extLst>
          </p:cNvPr>
          <p:cNvSpPr txBox="1"/>
          <p:nvPr/>
        </p:nvSpPr>
        <p:spPr>
          <a:xfrm>
            <a:off x="7485396" y="2986070"/>
            <a:ext cx="3903731" cy="1569660"/>
          </a:xfrm>
          <a:custGeom>
            <a:avLst/>
            <a:gdLst>
              <a:gd name="connsiteX0" fmla="*/ 0 w 3903731"/>
              <a:gd name="connsiteY0" fmla="*/ 0 h 1569660"/>
              <a:gd name="connsiteX1" fmla="*/ 3903731 w 3903731"/>
              <a:gd name="connsiteY1" fmla="*/ 0 h 1569660"/>
              <a:gd name="connsiteX2" fmla="*/ 3903731 w 3903731"/>
              <a:gd name="connsiteY2" fmla="*/ 1569660 h 1569660"/>
              <a:gd name="connsiteX3" fmla="*/ 0 w 3903731"/>
              <a:gd name="connsiteY3" fmla="*/ 1569660 h 1569660"/>
              <a:gd name="connsiteX4" fmla="*/ 0 w 3903731"/>
              <a:gd name="connsiteY4" fmla="*/ 0 h 1569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03731" h="1569660" fill="none" extrusionOk="0">
                <a:moveTo>
                  <a:pt x="0" y="0"/>
                </a:moveTo>
                <a:cubicBezTo>
                  <a:pt x="1007329" y="-97783"/>
                  <a:pt x="3336060" y="-59057"/>
                  <a:pt x="3903731" y="0"/>
                </a:cubicBezTo>
                <a:cubicBezTo>
                  <a:pt x="3762822" y="186057"/>
                  <a:pt x="3884922" y="839494"/>
                  <a:pt x="3903731" y="1569660"/>
                </a:cubicBezTo>
                <a:cubicBezTo>
                  <a:pt x="2419645" y="1618509"/>
                  <a:pt x="693529" y="1491971"/>
                  <a:pt x="0" y="1569660"/>
                </a:cubicBezTo>
                <a:cubicBezTo>
                  <a:pt x="17231" y="1190861"/>
                  <a:pt x="94995" y="702916"/>
                  <a:pt x="0" y="0"/>
                </a:cubicBezTo>
                <a:close/>
              </a:path>
              <a:path w="3903731" h="1569660" stroke="0" extrusionOk="0">
                <a:moveTo>
                  <a:pt x="0" y="0"/>
                </a:moveTo>
                <a:cubicBezTo>
                  <a:pt x="1846413" y="61969"/>
                  <a:pt x="2679253" y="-120242"/>
                  <a:pt x="3903731" y="0"/>
                </a:cubicBezTo>
                <a:cubicBezTo>
                  <a:pt x="3909133" y="475698"/>
                  <a:pt x="3797130" y="944967"/>
                  <a:pt x="3903731" y="1569660"/>
                </a:cubicBezTo>
                <a:cubicBezTo>
                  <a:pt x="1975082" y="1480375"/>
                  <a:pt x="1857793" y="1675680"/>
                  <a:pt x="0" y="1569660"/>
                </a:cubicBezTo>
                <a:cubicBezTo>
                  <a:pt x="78680" y="914746"/>
                  <a:pt x="77618" y="272125"/>
                  <a:pt x="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38100">
            <a:solidFill>
              <a:srgbClr val="FFC000"/>
            </a:solidFill>
            <a:prstDash val="solid"/>
            <a:extLst>
              <a:ext uri="{C807C97D-BFC1-408E-A445-0C87EB9F89A2}">
                <ask:lineSketchStyleProps xmlns:ask="http://schemas.microsoft.com/office/drawing/2018/sketchyshapes" sd="3272821375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rtlCol="1">
            <a:spAutoFit/>
          </a:bodyPr>
          <a:lstStyle/>
          <a:p>
            <a:pPr marR="0" lvl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ar-SA" sz="2400" b="1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R="0" lvl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ar-SA" sz="24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أقرأ الأعداد الصحيحة وأكتبها</a:t>
            </a:r>
          </a:p>
          <a:p>
            <a:pPr marR="0" lvl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ar-SA" sz="2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وأجد القيمة المطلقة لعدد .</a:t>
            </a:r>
          </a:p>
          <a:p>
            <a:pPr marR="0" lvl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ar-SA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مستطيل 13">
            <a:extLst>
              <a:ext uri="{FF2B5EF4-FFF2-40B4-BE49-F238E27FC236}">
                <a16:creationId xmlns:a16="http://schemas.microsoft.com/office/drawing/2014/main" id="{773881D9-E3FF-A40A-7A2C-5B272C19E78B}"/>
              </a:ext>
            </a:extLst>
          </p:cNvPr>
          <p:cNvSpPr/>
          <p:nvPr/>
        </p:nvSpPr>
        <p:spPr>
          <a:xfrm>
            <a:off x="8053533" y="1977028"/>
            <a:ext cx="2734542" cy="622845"/>
          </a:xfrm>
          <a:custGeom>
            <a:avLst/>
            <a:gdLst>
              <a:gd name="connsiteX0" fmla="*/ 0 w 2734542"/>
              <a:gd name="connsiteY0" fmla="*/ 0 h 622845"/>
              <a:gd name="connsiteX1" fmla="*/ 2734542 w 2734542"/>
              <a:gd name="connsiteY1" fmla="*/ 0 h 622845"/>
              <a:gd name="connsiteX2" fmla="*/ 2734542 w 2734542"/>
              <a:gd name="connsiteY2" fmla="*/ 622845 h 622845"/>
              <a:gd name="connsiteX3" fmla="*/ 0 w 2734542"/>
              <a:gd name="connsiteY3" fmla="*/ 622845 h 622845"/>
              <a:gd name="connsiteX4" fmla="*/ 0 w 2734542"/>
              <a:gd name="connsiteY4" fmla="*/ 0 h 622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34542" h="622845" fill="none" extrusionOk="0">
                <a:moveTo>
                  <a:pt x="0" y="0"/>
                </a:moveTo>
                <a:cubicBezTo>
                  <a:pt x="1324348" y="-114413"/>
                  <a:pt x="1594840" y="149633"/>
                  <a:pt x="2734542" y="0"/>
                </a:cubicBezTo>
                <a:cubicBezTo>
                  <a:pt x="2787271" y="159906"/>
                  <a:pt x="2776370" y="498635"/>
                  <a:pt x="2734542" y="622845"/>
                </a:cubicBezTo>
                <a:cubicBezTo>
                  <a:pt x="2155361" y="752077"/>
                  <a:pt x="1344064" y="531254"/>
                  <a:pt x="0" y="622845"/>
                </a:cubicBezTo>
                <a:cubicBezTo>
                  <a:pt x="29278" y="473090"/>
                  <a:pt x="8700" y="87901"/>
                  <a:pt x="0" y="0"/>
                </a:cubicBezTo>
                <a:close/>
              </a:path>
              <a:path w="2734542" h="622845" stroke="0" extrusionOk="0">
                <a:moveTo>
                  <a:pt x="0" y="0"/>
                </a:moveTo>
                <a:cubicBezTo>
                  <a:pt x="1283575" y="-1446"/>
                  <a:pt x="2372089" y="11315"/>
                  <a:pt x="2734542" y="0"/>
                </a:cubicBezTo>
                <a:cubicBezTo>
                  <a:pt x="2779724" y="243517"/>
                  <a:pt x="2701270" y="495761"/>
                  <a:pt x="2734542" y="622845"/>
                </a:cubicBezTo>
                <a:cubicBezTo>
                  <a:pt x="1428178" y="647206"/>
                  <a:pt x="380803" y="708646"/>
                  <a:pt x="0" y="622845"/>
                </a:cubicBezTo>
                <a:cubicBezTo>
                  <a:pt x="28426" y="518278"/>
                  <a:pt x="-44837" y="231252"/>
                  <a:pt x="0" y="0"/>
                </a:cubicBezTo>
                <a:close/>
              </a:path>
            </a:pathLst>
          </a:custGeom>
          <a:solidFill>
            <a:schemeClr val="accent4"/>
          </a:solidFill>
          <a:ln w="28575"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sd="1426225045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فكرة الدرس</a:t>
            </a:r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BF8096DB-0E2B-1D3A-6B0A-2DD8FBD2A95D}"/>
              </a:ext>
            </a:extLst>
          </p:cNvPr>
          <p:cNvSpPr txBox="1"/>
          <p:nvPr/>
        </p:nvSpPr>
        <p:spPr>
          <a:xfrm>
            <a:off x="1524023" y="3257014"/>
            <a:ext cx="3662755" cy="1938992"/>
          </a:xfrm>
          <a:custGeom>
            <a:avLst/>
            <a:gdLst>
              <a:gd name="connsiteX0" fmla="*/ 0 w 3662755"/>
              <a:gd name="connsiteY0" fmla="*/ 0 h 1938992"/>
              <a:gd name="connsiteX1" fmla="*/ 3662755 w 3662755"/>
              <a:gd name="connsiteY1" fmla="*/ 0 h 1938992"/>
              <a:gd name="connsiteX2" fmla="*/ 3662755 w 3662755"/>
              <a:gd name="connsiteY2" fmla="*/ 1938992 h 1938992"/>
              <a:gd name="connsiteX3" fmla="*/ 0 w 3662755"/>
              <a:gd name="connsiteY3" fmla="*/ 1938992 h 1938992"/>
              <a:gd name="connsiteX4" fmla="*/ 0 w 3662755"/>
              <a:gd name="connsiteY4" fmla="*/ 0 h 1938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62755" h="1938992" fill="none" extrusionOk="0">
                <a:moveTo>
                  <a:pt x="0" y="0"/>
                </a:moveTo>
                <a:cubicBezTo>
                  <a:pt x="1563284" y="-97783"/>
                  <a:pt x="3085039" y="-59057"/>
                  <a:pt x="3662755" y="0"/>
                </a:cubicBezTo>
                <a:cubicBezTo>
                  <a:pt x="3727144" y="814591"/>
                  <a:pt x="3537699" y="1208973"/>
                  <a:pt x="3662755" y="1938992"/>
                </a:cubicBezTo>
                <a:cubicBezTo>
                  <a:pt x="2510408" y="1987841"/>
                  <a:pt x="1574663" y="1861303"/>
                  <a:pt x="0" y="1938992"/>
                </a:cubicBezTo>
                <a:cubicBezTo>
                  <a:pt x="-160844" y="1190354"/>
                  <a:pt x="102923" y="628784"/>
                  <a:pt x="0" y="0"/>
                </a:cubicBezTo>
                <a:close/>
              </a:path>
              <a:path w="3662755" h="1938992" stroke="0" extrusionOk="0">
                <a:moveTo>
                  <a:pt x="0" y="0"/>
                </a:moveTo>
                <a:cubicBezTo>
                  <a:pt x="669516" y="61969"/>
                  <a:pt x="1946436" y="-120242"/>
                  <a:pt x="3662755" y="0"/>
                </a:cubicBezTo>
                <a:cubicBezTo>
                  <a:pt x="3822355" y="402538"/>
                  <a:pt x="3721374" y="1093479"/>
                  <a:pt x="3662755" y="1938992"/>
                </a:cubicBezTo>
                <a:cubicBezTo>
                  <a:pt x="2564869" y="1849707"/>
                  <a:pt x="1215150" y="2045012"/>
                  <a:pt x="0" y="1938992"/>
                </a:cubicBezTo>
                <a:cubicBezTo>
                  <a:pt x="66479" y="1098889"/>
                  <a:pt x="-120249" y="345534"/>
                  <a:pt x="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38100">
            <a:solidFill>
              <a:srgbClr val="FFC000"/>
            </a:solidFill>
            <a:prstDash val="solid"/>
            <a:extLst>
              <a:ext uri="{C807C97D-BFC1-408E-A445-0C87EB9F89A2}">
                <ask:lineSketchStyleProps xmlns:ask="http://schemas.microsoft.com/office/drawing/2018/sketchyshapes" sd="3272821375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rtlCol="1">
            <a:spAutoFit/>
          </a:bodyPr>
          <a:lstStyle/>
          <a:p>
            <a:pPr marL="342900" marR="0" lvl="0" indent="-34290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ar-SA" sz="24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العدد الصحيح</a:t>
            </a:r>
          </a:p>
          <a:p>
            <a:pPr marL="342900" marR="0" lvl="0" indent="-34290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العدد</a:t>
            </a:r>
            <a:r>
              <a:rPr kumimoji="0" lang="ar-SA" sz="2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الصحيح الموجب</a:t>
            </a:r>
          </a:p>
          <a:p>
            <a:pPr marL="342900" marR="0" lvl="0" indent="-34290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ar-SA" sz="2400" b="1" baseline="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العدد</a:t>
            </a:r>
            <a:r>
              <a:rPr lang="ar-SA" sz="24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الصحيح السالب</a:t>
            </a:r>
          </a:p>
          <a:p>
            <a:pPr marL="342900" marR="0" lvl="0" indent="-34290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التمثيل</a:t>
            </a:r>
            <a:r>
              <a:rPr kumimoji="0" lang="ar-SA" sz="2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البياني لعدد صحيح</a:t>
            </a:r>
          </a:p>
          <a:p>
            <a:pPr marL="342900" marR="0" lvl="0" indent="-34290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ar-SA" sz="2400" b="1" baseline="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القيمة</a:t>
            </a:r>
            <a:r>
              <a:rPr lang="ar-SA" sz="24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المطلقة</a:t>
            </a:r>
            <a:endParaRPr kumimoji="0" lang="ar-SA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0F13FB9F-F062-3CE5-6521-9F24CE4FFE4F}"/>
              </a:ext>
            </a:extLst>
          </p:cNvPr>
          <p:cNvSpPr/>
          <p:nvPr/>
        </p:nvSpPr>
        <p:spPr>
          <a:xfrm>
            <a:off x="1988130" y="2158906"/>
            <a:ext cx="2734542" cy="622845"/>
          </a:xfrm>
          <a:custGeom>
            <a:avLst/>
            <a:gdLst>
              <a:gd name="connsiteX0" fmla="*/ 0 w 2734542"/>
              <a:gd name="connsiteY0" fmla="*/ 0 h 622845"/>
              <a:gd name="connsiteX1" fmla="*/ 2734542 w 2734542"/>
              <a:gd name="connsiteY1" fmla="*/ 0 h 622845"/>
              <a:gd name="connsiteX2" fmla="*/ 2734542 w 2734542"/>
              <a:gd name="connsiteY2" fmla="*/ 622845 h 622845"/>
              <a:gd name="connsiteX3" fmla="*/ 0 w 2734542"/>
              <a:gd name="connsiteY3" fmla="*/ 622845 h 622845"/>
              <a:gd name="connsiteX4" fmla="*/ 0 w 2734542"/>
              <a:gd name="connsiteY4" fmla="*/ 0 h 622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34542" h="622845" fill="none" extrusionOk="0">
                <a:moveTo>
                  <a:pt x="0" y="0"/>
                </a:moveTo>
                <a:cubicBezTo>
                  <a:pt x="1324348" y="-114413"/>
                  <a:pt x="1594840" y="149633"/>
                  <a:pt x="2734542" y="0"/>
                </a:cubicBezTo>
                <a:cubicBezTo>
                  <a:pt x="2787271" y="159906"/>
                  <a:pt x="2776370" y="498635"/>
                  <a:pt x="2734542" y="622845"/>
                </a:cubicBezTo>
                <a:cubicBezTo>
                  <a:pt x="2155361" y="752077"/>
                  <a:pt x="1344064" y="531254"/>
                  <a:pt x="0" y="622845"/>
                </a:cubicBezTo>
                <a:cubicBezTo>
                  <a:pt x="29278" y="473090"/>
                  <a:pt x="8700" y="87901"/>
                  <a:pt x="0" y="0"/>
                </a:cubicBezTo>
                <a:close/>
              </a:path>
              <a:path w="2734542" h="622845" stroke="0" extrusionOk="0">
                <a:moveTo>
                  <a:pt x="0" y="0"/>
                </a:moveTo>
                <a:cubicBezTo>
                  <a:pt x="1283575" y="-1446"/>
                  <a:pt x="2372089" y="11315"/>
                  <a:pt x="2734542" y="0"/>
                </a:cubicBezTo>
                <a:cubicBezTo>
                  <a:pt x="2779724" y="243517"/>
                  <a:pt x="2701270" y="495761"/>
                  <a:pt x="2734542" y="622845"/>
                </a:cubicBezTo>
                <a:cubicBezTo>
                  <a:pt x="1428178" y="647206"/>
                  <a:pt x="380803" y="708646"/>
                  <a:pt x="0" y="622845"/>
                </a:cubicBezTo>
                <a:cubicBezTo>
                  <a:pt x="28426" y="518278"/>
                  <a:pt x="-44837" y="231252"/>
                  <a:pt x="0" y="0"/>
                </a:cubicBezTo>
                <a:close/>
              </a:path>
            </a:pathLst>
          </a:custGeom>
          <a:solidFill>
            <a:schemeClr val="accent4"/>
          </a:solidFill>
          <a:ln w="28575"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sd="1426225045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المفردات</a:t>
            </a: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85C781DE-4616-00EA-E298-DBEC23CBA4E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541506" y="4705279"/>
            <a:ext cx="1871766" cy="1871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756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750"/>
                            </p:stCondLst>
                            <p:childTnLst>
                              <p:par>
                                <p:cTn id="1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4" grpId="0" animBg="1"/>
      <p:bldP spid="5" grpId="0" animBg="1"/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رسم 8" descr="شكل عضوي بحافه مسطحه">
            <a:extLst>
              <a:ext uri="{FF2B5EF4-FFF2-40B4-BE49-F238E27FC236}">
                <a16:creationId xmlns:a16="http://schemas.microsoft.com/office/drawing/2014/main" id="{83F3E631-ED43-1ED3-A7A5-F88882BFE9B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67437"/>
          <a:stretch/>
        </p:blipFill>
        <p:spPr>
          <a:xfrm>
            <a:off x="3933531" y="35973"/>
            <a:ext cx="4916121" cy="1260667"/>
          </a:xfrm>
          <a:prstGeom prst="rect">
            <a:avLst/>
          </a:prstGeom>
        </p:spPr>
      </p:pic>
      <p:pic>
        <p:nvPicPr>
          <p:cNvPr id="7" name="رسم 6" descr="شبكه بدوائر صغيره">
            <a:extLst>
              <a:ext uri="{FF2B5EF4-FFF2-40B4-BE49-F238E27FC236}">
                <a16:creationId xmlns:a16="http://schemas.microsoft.com/office/drawing/2014/main" id="{E5D65CC9-4483-E6DB-0B84-154C50E2E14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1765" b="16684"/>
          <a:stretch/>
        </p:blipFill>
        <p:spPr>
          <a:xfrm>
            <a:off x="10989085" y="-511371"/>
            <a:ext cx="1537598" cy="1961030"/>
          </a:xfrm>
          <a:prstGeom prst="rect">
            <a:avLst/>
          </a:prstGeom>
        </p:spPr>
      </p:pic>
      <p:pic>
        <p:nvPicPr>
          <p:cNvPr id="12" name="رسم 11" descr="دوائر مزخرفه">
            <a:extLst>
              <a:ext uri="{FF2B5EF4-FFF2-40B4-BE49-F238E27FC236}">
                <a16:creationId xmlns:a16="http://schemas.microsoft.com/office/drawing/2014/main" id="{BA45C227-4CC0-77F0-9B57-EB4BF286BF3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20366" t="20806" r="18816" b="23207"/>
          <a:stretch/>
        </p:blipFill>
        <p:spPr>
          <a:xfrm>
            <a:off x="8679126" y="247960"/>
            <a:ext cx="666084" cy="613186"/>
          </a:xfrm>
          <a:prstGeom prst="rect">
            <a:avLst/>
          </a:prstGeom>
        </p:spPr>
      </p:pic>
      <p:pic>
        <p:nvPicPr>
          <p:cNvPr id="17" name="رسم 16" descr="شكل ركن عضوي">
            <a:extLst>
              <a:ext uri="{FF2B5EF4-FFF2-40B4-BE49-F238E27FC236}">
                <a16:creationId xmlns:a16="http://schemas.microsoft.com/office/drawing/2014/main" id="{844630ED-D591-A489-630C-782CF27190E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b="36863"/>
          <a:stretch/>
        </p:blipFill>
        <p:spPr>
          <a:xfrm rot="16200000">
            <a:off x="435225" y="5166735"/>
            <a:ext cx="1246317" cy="2061880"/>
          </a:xfrm>
          <a:prstGeom prst="rect">
            <a:avLst/>
          </a:prstGeom>
        </p:spPr>
      </p:pic>
      <p:pic>
        <p:nvPicPr>
          <p:cNvPr id="19" name="رسم 18" descr="دوائر مزخرفه">
            <a:extLst>
              <a:ext uri="{FF2B5EF4-FFF2-40B4-BE49-F238E27FC236}">
                <a16:creationId xmlns:a16="http://schemas.microsoft.com/office/drawing/2014/main" id="{EB763C80-47BB-C3A7-4B3E-4B35A13A9515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 l="20366" t="20806" r="18816" b="23207"/>
          <a:stretch/>
        </p:blipFill>
        <p:spPr>
          <a:xfrm>
            <a:off x="803910" y="6449297"/>
            <a:ext cx="382345" cy="351980"/>
          </a:xfrm>
          <a:prstGeom prst="rect">
            <a:avLst/>
          </a:prstGeom>
        </p:spPr>
      </p:pic>
      <p:pic>
        <p:nvPicPr>
          <p:cNvPr id="21" name="صورة 20">
            <a:extLst>
              <a:ext uri="{FF2B5EF4-FFF2-40B4-BE49-F238E27FC236}">
                <a16:creationId xmlns:a16="http://schemas.microsoft.com/office/drawing/2014/main" id="{D1D1D37F-C700-ADFF-B37F-0D739897F39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0632" y="5826871"/>
            <a:ext cx="1403925" cy="962608"/>
          </a:xfrm>
          <a:prstGeom prst="rect">
            <a:avLst/>
          </a:prstGeom>
        </p:spPr>
      </p:pic>
      <p:pic>
        <p:nvPicPr>
          <p:cNvPr id="26" name="رسم 25" descr="دوائر مزخرفه">
            <a:extLst>
              <a:ext uri="{FF2B5EF4-FFF2-40B4-BE49-F238E27FC236}">
                <a16:creationId xmlns:a16="http://schemas.microsoft.com/office/drawing/2014/main" id="{7E0845D7-6923-F249-219C-A94CAB132EA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20366" t="20806" r="18816" b="23207"/>
          <a:stretch/>
        </p:blipFill>
        <p:spPr>
          <a:xfrm>
            <a:off x="3556214" y="307126"/>
            <a:ext cx="666084" cy="613186"/>
          </a:xfrm>
          <a:prstGeom prst="rect">
            <a:avLst/>
          </a:prstGeom>
        </p:spPr>
      </p:pic>
      <p:sp>
        <p:nvSpPr>
          <p:cNvPr id="27" name="مستطيل 26">
            <a:extLst>
              <a:ext uri="{FF2B5EF4-FFF2-40B4-BE49-F238E27FC236}">
                <a16:creationId xmlns:a16="http://schemas.microsoft.com/office/drawing/2014/main" id="{5C6848AD-E49F-6267-EC57-CBB7500D2FB3}"/>
              </a:ext>
            </a:extLst>
          </p:cNvPr>
          <p:cNvSpPr/>
          <p:nvPr/>
        </p:nvSpPr>
        <p:spPr>
          <a:xfrm>
            <a:off x="27442" y="56722"/>
            <a:ext cx="12092840" cy="6764111"/>
          </a:xfrm>
          <a:custGeom>
            <a:avLst/>
            <a:gdLst>
              <a:gd name="connsiteX0" fmla="*/ 0 w 12092840"/>
              <a:gd name="connsiteY0" fmla="*/ 0 h 6764111"/>
              <a:gd name="connsiteX1" fmla="*/ 309039 w 12092840"/>
              <a:gd name="connsiteY1" fmla="*/ 0 h 6764111"/>
              <a:gd name="connsiteX2" fmla="*/ 739007 w 12092840"/>
              <a:gd name="connsiteY2" fmla="*/ 0 h 6764111"/>
              <a:gd name="connsiteX3" fmla="*/ 1289903 w 12092840"/>
              <a:gd name="connsiteY3" fmla="*/ 0 h 6764111"/>
              <a:gd name="connsiteX4" fmla="*/ 1719871 w 12092840"/>
              <a:gd name="connsiteY4" fmla="*/ 0 h 6764111"/>
              <a:gd name="connsiteX5" fmla="*/ 2149838 w 12092840"/>
              <a:gd name="connsiteY5" fmla="*/ 0 h 6764111"/>
              <a:gd name="connsiteX6" fmla="*/ 3063519 w 12092840"/>
              <a:gd name="connsiteY6" fmla="*/ 0 h 6764111"/>
              <a:gd name="connsiteX7" fmla="*/ 3614416 w 12092840"/>
              <a:gd name="connsiteY7" fmla="*/ 0 h 6764111"/>
              <a:gd name="connsiteX8" fmla="*/ 4044383 w 12092840"/>
              <a:gd name="connsiteY8" fmla="*/ 0 h 6764111"/>
              <a:gd name="connsiteX9" fmla="*/ 4353422 w 12092840"/>
              <a:gd name="connsiteY9" fmla="*/ 0 h 6764111"/>
              <a:gd name="connsiteX10" fmla="*/ 5025247 w 12092840"/>
              <a:gd name="connsiteY10" fmla="*/ 0 h 6764111"/>
              <a:gd name="connsiteX11" fmla="*/ 5455214 w 12092840"/>
              <a:gd name="connsiteY11" fmla="*/ 0 h 6764111"/>
              <a:gd name="connsiteX12" fmla="*/ 6006111 w 12092840"/>
              <a:gd name="connsiteY12" fmla="*/ 0 h 6764111"/>
              <a:gd name="connsiteX13" fmla="*/ 6315150 w 12092840"/>
              <a:gd name="connsiteY13" fmla="*/ 0 h 6764111"/>
              <a:gd name="connsiteX14" fmla="*/ 7228831 w 12092840"/>
              <a:gd name="connsiteY14" fmla="*/ 0 h 6764111"/>
              <a:gd name="connsiteX15" fmla="*/ 7537870 w 12092840"/>
              <a:gd name="connsiteY15" fmla="*/ 0 h 6764111"/>
              <a:gd name="connsiteX16" fmla="*/ 7967838 w 12092840"/>
              <a:gd name="connsiteY16" fmla="*/ 0 h 6764111"/>
              <a:gd name="connsiteX17" fmla="*/ 8276877 w 12092840"/>
              <a:gd name="connsiteY17" fmla="*/ 0 h 6764111"/>
              <a:gd name="connsiteX18" fmla="*/ 9190558 w 12092840"/>
              <a:gd name="connsiteY18" fmla="*/ 0 h 6764111"/>
              <a:gd name="connsiteX19" fmla="*/ 9499598 w 12092840"/>
              <a:gd name="connsiteY19" fmla="*/ 0 h 6764111"/>
              <a:gd name="connsiteX20" fmla="*/ 9808637 w 12092840"/>
              <a:gd name="connsiteY20" fmla="*/ 0 h 6764111"/>
              <a:gd name="connsiteX21" fmla="*/ 10359533 w 12092840"/>
              <a:gd name="connsiteY21" fmla="*/ 0 h 6764111"/>
              <a:gd name="connsiteX22" fmla="*/ 10668572 w 12092840"/>
              <a:gd name="connsiteY22" fmla="*/ 0 h 6764111"/>
              <a:gd name="connsiteX23" fmla="*/ 10977611 w 12092840"/>
              <a:gd name="connsiteY23" fmla="*/ 0 h 6764111"/>
              <a:gd name="connsiteX24" fmla="*/ 11286651 w 12092840"/>
              <a:gd name="connsiteY24" fmla="*/ 0 h 6764111"/>
              <a:gd name="connsiteX25" fmla="*/ 12092840 w 12092840"/>
              <a:gd name="connsiteY25" fmla="*/ 0 h 6764111"/>
              <a:gd name="connsiteX26" fmla="*/ 12092840 w 12092840"/>
              <a:gd name="connsiteY26" fmla="*/ 676411 h 6764111"/>
              <a:gd name="connsiteX27" fmla="*/ 12092840 w 12092840"/>
              <a:gd name="connsiteY27" fmla="*/ 1285181 h 6764111"/>
              <a:gd name="connsiteX28" fmla="*/ 12092840 w 12092840"/>
              <a:gd name="connsiteY28" fmla="*/ 1826310 h 6764111"/>
              <a:gd name="connsiteX29" fmla="*/ 12092840 w 12092840"/>
              <a:gd name="connsiteY29" fmla="*/ 2299798 h 6764111"/>
              <a:gd name="connsiteX30" fmla="*/ 12092840 w 12092840"/>
              <a:gd name="connsiteY30" fmla="*/ 2840927 h 6764111"/>
              <a:gd name="connsiteX31" fmla="*/ 12092840 w 12092840"/>
              <a:gd name="connsiteY31" fmla="*/ 3517338 h 6764111"/>
              <a:gd name="connsiteX32" fmla="*/ 12092840 w 12092840"/>
              <a:gd name="connsiteY32" fmla="*/ 4329031 h 6764111"/>
              <a:gd name="connsiteX33" fmla="*/ 12092840 w 12092840"/>
              <a:gd name="connsiteY33" fmla="*/ 5005442 h 6764111"/>
              <a:gd name="connsiteX34" fmla="*/ 12092840 w 12092840"/>
              <a:gd name="connsiteY34" fmla="*/ 5749494 h 6764111"/>
              <a:gd name="connsiteX35" fmla="*/ 12092840 w 12092840"/>
              <a:gd name="connsiteY35" fmla="*/ 6764111 h 6764111"/>
              <a:gd name="connsiteX36" fmla="*/ 11783801 w 12092840"/>
              <a:gd name="connsiteY36" fmla="*/ 6764111 h 6764111"/>
              <a:gd name="connsiteX37" fmla="*/ 11474762 w 12092840"/>
              <a:gd name="connsiteY37" fmla="*/ 6764111 h 6764111"/>
              <a:gd name="connsiteX38" fmla="*/ 10923865 w 12092840"/>
              <a:gd name="connsiteY38" fmla="*/ 6764111 h 6764111"/>
              <a:gd name="connsiteX39" fmla="*/ 10131113 w 12092840"/>
              <a:gd name="connsiteY39" fmla="*/ 6764111 h 6764111"/>
              <a:gd name="connsiteX40" fmla="*/ 9459288 w 12092840"/>
              <a:gd name="connsiteY40" fmla="*/ 6764111 h 6764111"/>
              <a:gd name="connsiteX41" fmla="*/ 9150249 w 12092840"/>
              <a:gd name="connsiteY41" fmla="*/ 6764111 h 6764111"/>
              <a:gd name="connsiteX42" fmla="*/ 8720281 w 12092840"/>
              <a:gd name="connsiteY42" fmla="*/ 6764111 h 6764111"/>
              <a:gd name="connsiteX43" fmla="*/ 7927528 w 12092840"/>
              <a:gd name="connsiteY43" fmla="*/ 6764111 h 6764111"/>
              <a:gd name="connsiteX44" fmla="*/ 7497561 w 12092840"/>
              <a:gd name="connsiteY44" fmla="*/ 6764111 h 6764111"/>
              <a:gd name="connsiteX45" fmla="*/ 6704808 w 12092840"/>
              <a:gd name="connsiteY45" fmla="*/ 6764111 h 6764111"/>
              <a:gd name="connsiteX46" fmla="*/ 6153912 w 12092840"/>
              <a:gd name="connsiteY46" fmla="*/ 6764111 h 6764111"/>
              <a:gd name="connsiteX47" fmla="*/ 5723944 w 12092840"/>
              <a:gd name="connsiteY47" fmla="*/ 6764111 h 6764111"/>
              <a:gd name="connsiteX48" fmla="*/ 5173048 w 12092840"/>
              <a:gd name="connsiteY48" fmla="*/ 6764111 h 6764111"/>
              <a:gd name="connsiteX49" fmla="*/ 4501224 w 12092840"/>
              <a:gd name="connsiteY49" fmla="*/ 6764111 h 6764111"/>
              <a:gd name="connsiteX50" fmla="*/ 3587543 w 12092840"/>
              <a:gd name="connsiteY50" fmla="*/ 6764111 h 6764111"/>
              <a:gd name="connsiteX51" fmla="*/ 3157575 w 12092840"/>
              <a:gd name="connsiteY51" fmla="*/ 6764111 h 6764111"/>
              <a:gd name="connsiteX52" fmla="*/ 2364822 w 12092840"/>
              <a:gd name="connsiteY52" fmla="*/ 6764111 h 6764111"/>
              <a:gd name="connsiteX53" fmla="*/ 1451141 w 12092840"/>
              <a:gd name="connsiteY53" fmla="*/ 6764111 h 6764111"/>
              <a:gd name="connsiteX54" fmla="*/ 900245 w 12092840"/>
              <a:gd name="connsiteY54" fmla="*/ 6764111 h 6764111"/>
              <a:gd name="connsiteX55" fmla="*/ 0 w 12092840"/>
              <a:gd name="connsiteY55" fmla="*/ 6764111 h 6764111"/>
              <a:gd name="connsiteX56" fmla="*/ 0 w 12092840"/>
              <a:gd name="connsiteY56" fmla="*/ 6222982 h 6764111"/>
              <a:gd name="connsiteX57" fmla="*/ 0 w 12092840"/>
              <a:gd name="connsiteY57" fmla="*/ 5411289 h 6764111"/>
              <a:gd name="connsiteX58" fmla="*/ 0 w 12092840"/>
              <a:gd name="connsiteY58" fmla="*/ 4667237 h 6764111"/>
              <a:gd name="connsiteX59" fmla="*/ 0 w 12092840"/>
              <a:gd name="connsiteY59" fmla="*/ 3923184 h 6764111"/>
              <a:gd name="connsiteX60" fmla="*/ 0 w 12092840"/>
              <a:gd name="connsiteY60" fmla="*/ 3111491 h 6764111"/>
              <a:gd name="connsiteX61" fmla="*/ 0 w 12092840"/>
              <a:gd name="connsiteY61" fmla="*/ 2502721 h 6764111"/>
              <a:gd name="connsiteX62" fmla="*/ 0 w 12092840"/>
              <a:gd name="connsiteY62" fmla="*/ 1758669 h 6764111"/>
              <a:gd name="connsiteX63" fmla="*/ 0 w 12092840"/>
              <a:gd name="connsiteY63" fmla="*/ 1082258 h 6764111"/>
              <a:gd name="connsiteX64" fmla="*/ 0 w 12092840"/>
              <a:gd name="connsiteY64" fmla="*/ 608770 h 6764111"/>
              <a:gd name="connsiteX65" fmla="*/ 0 w 12092840"/>
              <a:gd name="connsiteY65" fmla="*/ 0 h 6764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2092840" h="6764111" extrusionOk="0">
                <a:moveTo>
                  <a:pt x="0" y="0"/>
                </a:moveTo>
                <a:cubicBezTo>
                  <a:pt x="98240" y="7157"/>
                  <a:pt x="223898" y="13121"/>
                  <a:pt x="309039" y="0"/>
                </a:cubicBezTo>
                <a:cubicBezTo>
                  <a:pt x="394180" y="-13121"/>
                  <a:pt x="636879" y="-15751"/>
                  <a:pt x="739007" y="0"/>
                </a:cubicBezTo>
                <a:cubicBezTo>
                  <a:pt x="841135" y="15751"/>
                  <a:pt x="1110180" y="-2899"/>
                  <a:pt x="1289903" y="0"/>
                </a:cubicBezTo>
                <a:cubicBezTo>
                  <a:pt x="1469626" y="2899"/>
                  <a:pt x="1592716" y="-20574"/>
                  <a:pt x="1719871" y="0"/>
                </a:cubicBezTo>
                <a:cubicBezTo>
                  <a:pt x="1847026" y="20574"/>
                  <a:pt x="1977600" y="16038"/>
                  <a:pt x="2149838" y="0"/>
                </a:cubicBezTo>
                <a:cubicBezTo>
                  <a:pt x="2322076" y="-16038"/>
                  <a:pt x="2607758" y="11371"/>
                  <a:pt x="3063519" y="0"/>
                </a:cubicBezTo>
                <a:cubicBezTo>
                  <a:pt x="3519280" y="-11371"/>
                  <a:pt x="3437034" y="807"/>
                  <a:pt x="3614416" y="0"/>
                </a:cubicBezTo>
                <a:cubicBezTo>
                  <a:pt x="3791798" y="-807"/>
                  <a:pt x="3834832" y="-6870"/>
                  <a:pt x="4044383" y="0"/>
                </a:cubicBezTo>
                <a:cubicBezTo>
                  <a:pt x="4253934" y="6870"/>
                  <a:pt x="4262039" y="-14979"/>
                  <a:pt x="4353422" y="0"/>
                </a:cubicBezTo>
                <a:cubicBezTo>
                  <a:pt x="4444805" y="14979"/>
                  <a:pt x="4805751" y="-13590"/>
                  <a:pt x="5025247" y="0"/>
                </a:cubicBezTo>
                <a:cubicBezTo>
                  <a:pt x="5244744" y="13590"/>
                  <a:pt x="5300502" y="-7522"/>
                  <a:pt x="5455214" y="0"/>
                </a:cubicBezTo>
                <a:cubicBezTo>
                  <a:pt x="5609926" y="7522"/>
                  <a:pt x="5821281" y="19664"/>
                  <a:pt x="6006111" y="0"/>
                </a:cubicBezTo>
                <a:cubicBezTo>
                  <a:pt x="6190941" y="-19664"/>
                  <a:pt x="6206537" y="-2094"/>
                  <a:pt x="6315150" y="0"/>
                </a:cubicBezTo>
                <a:cubicBezTo>
                  <a:pt x="6423763" y="2094"/>
                  <a:pt x="6851071" y="15318"/>
                  <a:pt x="7228831" y="0"/>
                </a:cubicBezTo>
                <a:cubicBezTo>
                  <a:pt x="7606591" y="-15318"/>
                  <a:pt x="7472482" y="2756"/>
                  <a:pt x="7537870" y="0"/>
                </a:cubicBezTo>
                <a:cubicBezTo>
                  <a:pt x="7603258" y="-2756"/>
                  <a:pt x="7880271" y="-14390"/>
                  <a:pt x="7967838" y="0"/>
                </a:cubicBezTo>
                <a:cubicBezTo>
                  <a:pt x="8055405" y="14390"/>
                  <a:pt x="8143434" y="980"/>
                  <a:pt x="8276877" y="0"/>
                </a:cubicBezTo>
                <a:cubicBezTo>
                  <a:pt x="8410320" y="-980"/>
                  <a:pt x="8893524" y="-15717"/>
                  <a:pt x="9190558" y="0"/>
                </a:cubicBezTo>
                <a:cubicBezTo>
                  <a:pt x="9487592" y="15717"/>
                  <a:pt x="9418695" y="-7974"/>
                  <a:pt x="9499598" y="0"/>
                </a:cubicBezTo>
                <a:cubicBezTo>
                  <a:pt x="9580501" y="7974"/>
                  <a:pt x="9705056" y="-11897"/>
                  <a:pt x="9808637" y="0"/>
                </a:cubicBezTo>
                <a:cubicBezTo>
                  <a:pt x="9912218" y="11897"/>
                  <a:pt x="10196248" y="25609"/>
                  <a:pt x="10359533" y="0"/>
                </a:cubicBezTo>
                <a:cubicBezTo>
                  <a:pt x="10522818" y="-25609"/>
                  <a:pt x="10565407" y="7492"/>
                  <a:pt x="10668572" y="0"/>
                </a:cubicBezTo>
                <a:cubicBezTo>
                  <a:pt x="10771737" y="-7492"/>
                  <a:pt x="10881796" y="6174"/>
                  <a:pt x="10977611" y="0"/>
                </a:cubicBezTo>
                <a:cubicBezTo>
                  <a:pt x="11073426" y="-6174"/>
                  <a:pt x="11200583" y="7084"/>
                  <a:pt x="11286651" y="0"/>
                </a:cubicBezTo>
                <a:cubicBezTo>
                  <a:pt x="11372719" y="-7084"/>
                  <a:pt x="11778643" y="17386"/>
                  <a:pt x="12092840" y="0"/>
                </a:cubicBezTo>
                <a:cubicBezTo>
                  <a:pt x="12105488" y="179148"/>
                  <a:pt x="12086623" y="350079"/>
                  <a:pt x="12092840" y="676411"/>
                </a:cubicBezTo>
                <a:cubicBezTo>
                  <a:pt x="12099057" y="1002743"/>
                  <a:pt x="12109762" y="1075399"/>
                  <a:pt x="12092840" y="1285181"/>
                </a:cubicBezTo>
                <a:cubicBezTo>
                  <a:pt x="12075919" y="1494963"/>
                  <a:pt x="12082772" y="1590028"/>
                  <a:pt x="12092840" y="1826310"/>
                </a:cubicBezTo>
                <a:cubicBezTo>
                  <a:pt x="12102908" y="2062592"/>
                  <a:pt x="12075577" y="2163405"/>
                  <a:pt x="12092840" y="2299798"/>
                </a:cubicBezTo>
                <a:cubicBezTo>
                  <a:pt x="12110103" y="2436191"/>
                  <a:pt x="12115114" y="2706630"/>
                  <a:pt x="12092840" y="2840927"/>
                </a:cubicBezTo>
                <a:cubicBezTo>
                  <a:pt x="12070566" y="2975224"/>
                  <a:pt x="12118502" y="3340949"/>
                  <a:pt x="12092840" y="3517338"/>
                </a:cubicBezTo>
                <a:cubicBezTo>
                  <a:pt x="12067178" y="3693727"/>
                  <a:pt x="12110263" y="4046013"/>
                  <a:pt x="12092840" y="4329031"/>
                </a:cubicBezTo>
                <a:cubicBezTo>
                  <a:pt x="12075417" y="4612049"/>
                  <a:pt x="12119268" y="4746682"/>
                  <a:pt x="12092840" y="5005442"/>
                </a:cubicBezTo>
                <a:cubicBezTo>
                  <a:pt x="12066412" y="5264202"/>
                  <a:pt x="12092416" y="5496038"/>
                  <a:pt x="12092840" y="5749494"/>
                </a:cubicBezTo>
                <a:cubicBezTo>
                  <a:pt x="12093264" y="6002950"/>
                  <a:pt x="12093228" y="6333708"/>
                  <a:pt x="12092840" y="6764111"/>
                </a:cubicBezTo>
                <a:cubicBezTo>
                  <a:pt x="11986555" y="6773226"/>
                  <a:pt x="11851206" y="6764333"/>
                  <a:pt x="11783801" y="6764111"/>
                </a:cubicBezTo>
                <a:cubicBezTo>
                  <a:pt x="11716396" y="6763889"/>
                  <a:pt x="11555283" y="6763414"/>
                  <a:pt x="11474762" y="6764111"/>
                </a:cubicBezTo>
                <a:cubicBezTo>
                  <a:pt x="11394241" y="6764808"/>
                  <a:pt x="11195040" y="6744138"/>
                  <a:pt x="10923865" y="6764111"/>
                </a:cubicBezTo>
                <a:cubicBezTo>
                  <a:pt x="10652690" y="6784084"/>
                  <a:pt x="10425381" y="6802355"/>
                  <a:pt x="10131113" y="6764111"/>
                </a:cubicBezTo>
                <a:cubicBezTo>
                  <a:pt x="9836845" y="6725867"/>
                  <a:pt x="9680032" y="6735105"/>
                  <a:pt x="9459288" y="6764111"/>
                </a:cubicBezTo>
                <a:cubicBezTo>
                  <a:pt x="9238545" y="6793117"/>
                  <a:pt x="9300635" y="6768776"/>
                  <a:pt x="9150249" y="6764111"/>
                </a:cubicBezTo>
                <a:cubicBezTo>
                  <a:pt x="8999863" y="6759446"/>
                  <a:pt x="8932424" y="6743315"/>
                  <a:pt x="8720281" y="6764111"/>
                </a:cubicBezTo>
                <a:cubicBezTo>
                  <a:pt x="8508138" y="6784907"/>
                  <a:pt x="8247073" y="6734622"/>
                  <a:pt x="7927528" y="6764111"/>
                </a:cubicBezTo>
                <a:cubicBezTo>
                  <a:pt x="7607983" y="6793600"/>
                  <a:pt x="7695595" y="6765490"/>
                  <a:pt x="7497561" y="6764111"/>
                </a:cubicBezTo>
                <a:cubicBezTo>
                  <a:pt x="7299527" y="6762732"/>
                  <a:pt x="7006520" y="6767371"/>
                  <a:pt x="6704808" y="6764111"/>
                </a:cubicBezTo>
                <a:cubicBezTo>
                  <a:pt x="6403096" y="6760851"/>
                  <a:pt x="6366899" y="6771424"/>
                  <a:pt x="6153912" y="6764111"/>
                </a:cubicBezTo>
                <a:cubicBezTo>
                  <a:pt x="5940925" y="6756798"/>
                  <a:pt x="5819207" y="6755596"/>
                  <a:pt x="5723944" y="6764111"/>
                </a:cubicBezTo>
                <a:cubicBezTo>
                  <a:pt x="5628681" y="6772626"/>
                  <a:pt x="5362092" y="6777836"/>
                  <a:pt x="5173048" y="6764111"/>
                </a:cubicBezTo>
                <a:cubicBezTo>
                  <a:pt x="4984004" y="6750386"/>
                  <a:pt x="4652970" y="6768389"/>
                  <a:pt x="4501224" y="6764111"/>
                </a:cubicBezTo>
                <a:cubicBezTo>
                  <a:pt x="4349478" y="6759833"/>
                  <a:pt x="3824494" y="6760359"/>
                  <a:pt x="3587543" y="6764111"/>
                </a:cubicBezTo>
                <a:cubicBezTo>
                  <a:pt x="3350592" y="6767863"/>
                  <a:pt x="3327489" y="6752404"/>
                  <a:pt x="3157575" y="6764111"/>
                </a:cubicBezTo>
                <a:cubicBezTo>
                  <a:pt x="2987661" y="6775818"/>
                  <a:pt x="2735624" y="6762458"/>
                  <a:pt x="2364822" y="6764111"/>
                </a:cubicBezTo>
                <a:cubicBezTo>
                  <a:pt x="1994020" y="6765764"/>
                  <a:pt x="1835141" y="6779627"/>
                  <a:pt x="1451141" y="6764111"/>
                </a:cubicBezTo>
                <a:cubicBezTo>
                  <a:pt x="1067141" y="6748595"/>
                  <a:pt x="1151537" y="6753058"/>
                  <a:pt x="900245" y="6764111"/>
                </a:cubicBezTo>
                <a:cubicBezTo>
                  <a:pt x="648953" y="6775164"/>
                  <a:pt x="230176" y="6802028"/>
                  <a:pt x="0" y="6764111"/>
                </a:cubicBezTo>
                <a:cubicBezTo>
                  <a:pt x="-10056" y="6591601"/>
                  <a:pt x="26598" y="6492396"/>
                  <a:pt x="0" y="6222982"/>
                </a:cubicBezTo>
                <a:cubicBezTo>
                  <a:pt x="-26598" y="5953568"/>
                  <a:pt x="-20038" y="5605635"/>
                  <a:pt x="0" y="5411289"/>
                </a:cubicBezTo>
                <a:cubicBezTo>
                  <a:pt x="20038" y="5216943"/>
                  <a:pt x="-8156" y="5003105"/>
                  <a:pt x="0" y="4667237"/>
                </a:cubicBezTo>
                <a:cubicBezTo>
                  <a:pt x="8156" y="4331369"/>
                  <a:pt x="-33222" y="4166181"/>
                  <a:pt x="0" y="3923184"/>
                </a:cubicBezTo>
                <a:cubicBezTo>
                  <a:pt x="33222" y="3680187"/>
                  <a:pt x="-36218" y="3351577"/>
                  <a:pt x="0" y="3111491"/>
                </a:cubicBezTo>
                <a:cubicBezTo>
                  <a:pt x="36218" y="2871405"/>
                  <a:pt x="21815" y="2742029"/>
                  <a:pt x="0" y="2502721"/>
                </a:cubicBezTo>
                <a:cubicBezTo>
                  <a:pt x="-21815" y="2263413"/>
                  <a:pt x="24938" y="1941461"/>
                  <a:pt x="0" y="1758669"/>
                </a:cubicBezTo>
                <a:cubicBezTo>
                  <a:pt x="-24938" y="1575877"/>
                  <a:pt x="-23313" y="1261119"/>
                  <a:pt x="0" y="1082258"/>
                </a:cubicBezTo>
                <a:cubicBezTo>
                  <a:pt x="23313" y="903397"/>
                  <a:pt x="1265" y="836818"/>
                  <a:pt x="0" y="608770"/>
                </a:cubicBezTo>
                <a:cubicBezTo>
                  <a:pt x="-1265" y="380722"/>
                  <a:pt x="-5672" y="294275"/>
                  <a:pt x="0" y="0"/>
                </a:cubicBezTo>
                <a:close/>
              </a:path>
            </a:pathLst>
          </a:custGeom>
          <a:noFill/>
          <a:ln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sd="1501846826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29" name="رسم 28" descr="دوائر مزخرفه">
            <a:extLst>
              <a:ext uri="{FF2B5EF4-FFF2-40B4-BE49-F238E27FC236}">
                <a16:creationId xmlns:a16="http://schemas.microsoft.com/office/drawing/2014/main" id="{D07618A8-5056-483A-BF1C-F087C37D506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 l="20366" t="20806" r="18816" b="23207"/>
          <a:stretch/>
        </p:blipFill>
        <p:spPr>
          <a:xfrm>
            <a:off x="185692" y="6419526"/>
            <a:ext cx="382345" cy="351980"/>
          </a:xfrm>
          <a:prstGeom prst="rect">
            <a:avLst/>
          </a:prstGeom>
        </p:spPr>
      </p:pic>
      <p:pic>
        <p:nvPicPr>
          <p:cNvPr id="30" name="رسم 29" descr="دوائر مزخرفه">
            <a:extLst>
              <a:ext uri="{FF2B5EF4-FFF2-40B4-BE49-F238E27FC236}">
                <a16:creationId xmlns:a16="http://schemas.microsoft.com/office/drawing/2014/main" id="{71966ED3-284C-6E72-FAED-6777225CB4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 l="20366" t="20806" r="18816" b="23207"/>
          <a:stretch/>
        </p:blipFill>
        <p:spPr>
          <a:xfrm>
            <a:off x="91502" y="5956195"/>
            <a:ext cx="382345" cy="351980"/>
          </a:xfrm>
          <a:prstGeom prst="rect">
            <a:avLst/>
          </a:prstGeom>
        </p:spPr>
      </p:pic>
      <p:pic>
        <p:nvPicPr>
          <p:cNvPr id="32" name="Picture 35" descr="Picture 35">
            <a:extLst>
              <a:ext uri="{FF2B5EF4-FFF2-40B4-BE49-F238E27FC236}">
                <a16:creationId xmlns:a16="http://schemas.microsoft.com/office/drawing/2014/main" id="{880D3864-1640-D8D3-1C8E-0E9E748E2CBC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rcRect l="25258" t="18968" r="24181" b="29679"/>
          <a:stretch/>
        </p:blipFill>
        <p:spPr>
          <a:xfrm>
            <a:off x="51084" y="86494"/>
            <a:ext cx="1033906" cy="1054450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AutoShape 240">
            <a:extLst>
              <a:ext uri="{FF2B5EF4-FFF2-40B4-BE49-F238E27FC236}">
                <a16:creationId xmlns:a16="http://schemas.microsoft.com/office/drawing/2014/main" id="{FCF1550F-EC99-BBE2-0AAF-B2FD047931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9222" y="157076"/>
            <a:ext cx="6262830" cy="544976"/>
          </a:xfrm>
          <a:custGeom>
            <a:avLst/>
            <a:gdLst>
              <a:gd name="connsiteX0" fmla="*/ 0 w 6262830"/>
              <a:gd name="connsiteY0" fmla="*/ 159607 h 544976"/>
              <a:gd name="connsiteX1" fmla="*/ 159607 w 6262830"/>
              <a:gd name="connsiteY1" fmla="*/ 0 h 544976"/>
              <a:gd name="connsiteX2" fmla="*/ 6103223 w 6262830"/>
              <a:gd name="connsiteY2" fmla="*/ 0 h 544976"/>
              <a:gd name="connsiteX3" fmla="*/ 6262830 w 6262830"/>
              <a:gd name="connsiteY3" fmla="*/ 159607 h 544976"/>
              <a:gd name="connsiteX4" fmla="*/ 6262830 w 6262830"/>
              <a:gd name="connsiteY4" fmla="*/ 385369 h 544976"/>
              <a:gd name="connsiteX5" fmla="*/ 6103223 w 6262830"/>
              <a:gd name="connsiteY5" fmla="*/ 544976 h 544976"/>
              <a:gd name="connsiteX6" fmla="*/ 159607 w 6262830"/>
              <a:gd name="connsiteY6" fmla="*/ 544976 h 544976"/>
              <a:gd name="connsiteX7" fmla="*/ 0 w 6262830"/>
              <a:gd name="connsiteY7" fmla="*/ 385369 h 544976"/>
              <a:gd name="connsiteX8" fmla="*/ 0 w 6262830"/>
              <a:gd name="connsiteY8" fmla="*/ 159607 h 5449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262830" h="544976" extrusionOk="0">
                <a:moveTo>
                  <a:pt x="0" y="159607"/>
                </a:moveTo>
                <a:cubicBezTo>
                  <a:pt x="2943" y="130078"/>
                  <a:pt x="67316" y="65633"/>
                  <a:pt x="159607" y="0"/>
                </a:cubicBezTo>
                <a:cubicBezTo>
                  <a:pt x="3003429" y="-112603"/>
                  <a:pt x="5501887" y="-7210"/>
                  <a:pt x="6103223" y="0"/>
                </a:cubicBezTo>
                <a:cubicBezTo>
                  <a:pt x="6128060" y="50825"/>
                  <a:pt x="6251656" y="123368"/>
                  <a:pt x="6262830" y="159607"/>
                </a:cubicBezTo>
                <a:cubicBezTo>
                  <a:pt x="6263076" y="198191"/>
                  <a:pt x="6271868" y="349542"/>
                  <a:pt x="6262830" y="385369"/>
                </a:cubicBezTo>
                <a:cubicBezTo>
                  <a:pt x="6211710" y="450899"/>
                  <a:pt x="6131450" y="536943"/>
                  <a:pt x="6103223" y="544976"/>
                </a:cubicBezTo>
                <a:cubicBezTo>
                  <a:pt x="3744366" y="692754"/>
                  <a:pt x="2849923" y="383213"/>
                  <a:pt x="159607" y="544976"/>
                </a:cubicBezTo>
                <a:cubicBezTo>
                  <a:pt x="129295" y="488320"/>
                  <a:pt x="86258" y="449299"/>
                  <a:pt x="0" y="385369"/>
                </a:cubicBezTo>
                <a:cubicBezTo>
                  <a:pt x="17286" y="342291"/>
                  <a:pt x="20100" y="241365"/>
                  <a:pt x="0" y="159607"/>
                </a:cubicBezTo>
                <a:close/>
              </a:path>
            </a:pathLst>
          </a:custGeom>
          <a:noFill/>
          <a:ln w="9525">
            <a:noFill/>
            <a:miter lim="800000"/>
            <a:headEnd/>
            <a:tailEnd/>
            <a:extLst>
              <a:ext uri="{C807C97D-BFC1-408E-A445-0C87EB9F89A2}">
                <ask:lineSketchStyleProps xmlns:ask="http://schemas.microsoft.com/office/drawing/2018/sketchyshapes" sd="2815950965">
                  <a:prstGeom prst="octagon">
                    <a:avLst>
                      <a:gd name="adj" fmla="val 2928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/>
        </p:spPr>
        <p:txBody>
          <a:bodyPr wrap="none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أسئلة البناء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صورة 1">
            <a:extLst>
              <a:ext uri="{FF2B5EF4-FFF2-40B4-BE49-F238E27FC236}">
                <a16:creationId xmlns:a16="http://schemas.microsoft.com/office/drawing/2014/main" id="{F4CF3A55-82CD-22AB-7825-41A0F1A91055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t="25391"/>
          <a:stretch/>
        </p:blipFill>
        <p:spPr>
          <a:xfrm>
            <a:off x="4494409" y="2407165"/>
            <a:ext cx="3528833" cy="2043670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008499BF-2F1E-9821-10A6-0DCB9072CA8B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b="12996"/>
          <a:stretch/>
        </p:blipFill>
        <p:spPr>
          <a:xfrm>
            <a:off x="4335379" y="4571899"/>
            <a:ext cx="3846894" cy="2129025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FF6B2B9E-68F4-7B2C-7E5F-153919B8E1C7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260837" y="2547107"/>
            <a:ext cx="3768681" cy="3248410"/>
          </a:xfrm>
          <a:prstGeom prst="rect">
            <a:avLst/>
          </a:prstGeom>
        </p:spPr>
      </p:pic>
      <p:sp>
        <p:nvSpPr>
          <p:cNvPr id="8" name="فقاعة الكلام: مستطيلة مستديرة الزوايا 7">
            <a:extLst>
              <a:ext uri="{FF2B5EF4-FFF2-40B4-BE49-F238E27FC236}">
                <a16:creationId xmlns:a16="http://schemas.microsoft.com/office/drawing/2014/main" id="{0FF8ADE1-2E7E-87C6-D4C5-79AA915AC7FF}"/>
              </a:ext>
            </a:extLst>
          </p:cNvPr>
          <p:cNvSpPr/>
          <p:nvPr/>
        </p:nvSpPr>
        <p:spPr>
          <a:xfrm>
            <a:off x="8136601" y="1429239"/>
            <a:ext cx="3768680" cy="842736"/>
          </a:xfrm>
          <a:custGeom>
            <a:avLst/>
            <a:gdLst>
              <a:gd name="connsiteX0" fmla="*/ 0 w 3768680"/>
              <a:gd name="connsiteY0" fmla="*/ 140459 h 842736"/>
              <a:gd name="connsiteX1" fmla="*/ 140459 w 3768680"/>
              <a:gd name="connsiteY1" fmla="*/ 0 h 842736"/>
              <a:gd name="connsiteX2" fmla="*/ 628113 w 3768680"/>
              <a:gd name="connsiteY2" fmla="*/ 0 h 842736"/>
              <a:gd name="connsiteX3" fmla="*/ 628113 w 3768680"/>
              <a:gd name="connsiteY3" fmla="*/ 0 h 842736"/>
              <a:gd name="connsiteX4" fmla="*/ 1570283 w 3768680"/>
              <a:gd name="connsiteY4" fmla="*/ 0 h 842736"/>
              <a:gd name="connsiteX5" fmla="*/ 3628221 w 3768680"/>
              <a:gd name="connsiteY5" fmla="*/ 0 h 842736"/>
              <a:gd name="connsiteX6" fmla="*/ 3768680 w 3768680"/>
              <a:gd name="connsiteY6" fmla="*/ 140459 h 842736"/>
              <a:gd name="connsiteX7" fmla="*/ 3768680 w 3768680"/>
              <a:gd name="connsiteY7" fmla="*/ 491596 h 842736"/>
              <a:gd name="connsiteX8" fmla="*/ 3768680 w 3768680"/>
              <a:gd name="connsiteY8" fmla="*/ 491596 h 842736"/>
              <a:gd name="connsiteX9" fmla="*/ 3768680 w 3768680"/>
              <a:gd name="connsiteY9" fmla="*/ 702280 h 842736"/>
              <a:gd name="connsiteX10" fmla="*/ 3768680 w 3768680"/>
              <a:gd name="connsiteY10" fmla="*/ 702277 h 842736"/>
              <a:gd name="connsiteX11" fmla="*/ 3628221 w 3768680"/>
              <a:gd name="connsiteY11" fmla="*/ 842736 h 842736"/>
              <a:gd name="connsiteX12" fmla="*/ 1570283 w 3768680"/>
              <a:gd name="connsiteY12" fmla="*/ 842736 h 842736"/>
              <a:gd name="connsiteX13" fmla="*/ 1116019 w 3768680"/>
              <a:gd name="connsiteY13" fmla="*/ 1094697 h 842736"/>
              <a:gd name="connsiteX14" fmla="*/ 628113 w 3768680"/>
              <a:gd name="connsiteY14" fmla="*/ 842736 h 842736"/>
              <a:gd name="connsiteX15" fmla="*/ 140459 w 3768680"/>
              <a:gd name="connsiteY15" fmla="*/ 842736 h 842736"/>
              <a:gd name="connsiteX16" fmla="*/ 0 w 3768680"/>
              <a:gd name="connsiteY16" fmla="*/ 702277 h 842736"/>
              <a:gd name="connsiteX17" fmla="*/ 0 w 3768680"/>
              <a:gd name="connsiteY17" fmla="*/ 702280 h 842736"/>
              <a:gd name="connsiteX18" fmla="*/ 0 w 3768680"/>
              <a:gd name="connsiteY18" fmla="*/ 491596 h 842736"/>
              <a:gd name="connsiteX19" fmla="*/ 0 w 3768680"/>
              <a:gd name="connsiteY19" fmla="*/ 491596 h 842736"/>
              <a:gd name="connsiteX20" fmla="*/ 0 w 3768680"/>
              <a:gd name="connsiteY20" fmla="*/ 140459 h 842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768680" h="842736" fill="none" extrusionOk="0">
                <a:moveTo>
                  <a:pt x="0" y="140459"/>
                </a:moveTo>
                <a:cubicBezTo>
                  <a:pt x="13508" y="69371"/>
                  <a:pt x="51073" y="-8137"/>
                  <a:pt x="140459" y="0"/>
                </a:cubicBezTo>
                <a:cubicBezTo>
                  <a:pt x="279158" y="13707"/>
                  <a:pt x="561408" y="27797"/>
                  <a:pt x="628113" y="0"/>
                </a:cubicBezTo>
                <a:lnTo>
                  <a:pt x="628113" y="0"/>
                </a:lnTo>
                <a:cubicBezTo>
                  <a:pt x="968041" y="-58288"/>
                  <a:pt x="1257095" y="-23385"/>
                  <a:pt x="1570283" y="0"/>
                </a:cubicBezTo>
                <a:cubicBezTo>
                  <a:pt x="2431763" y="-152934"/>
                  <a:pt x="3115436" y="165509"/>
                  <a:pt x="3628221" y="0"/>
                </a:cubicBezTo>
                <a:cubicBezTo>
                  <a:pt x="3706680" y="302"/>
                  <a:pt x="3763231" y="60540"/>
                  <a:pt x="3768680" y="140459"/>
                </a:cubicBezTo>
                <a:cubicBezTo>
                  <a:pt x="3788200" y="246181"/>
                  <a:pt x="3775029" y="400924"/>
                  <a:pt x="3768680" y="491596"/>
                </a:cubicBezTo>
                <a:lnTo>
                  <a:pt x="3768680" y="491596"/>
                </a:lnTo>
                <a:cubicBezTo>
                  <a:pt x="3752376" y="548973"/>
                  <a:pt x="3754435" y="622434"/>
                  <a:pt x="3768680" y="702280"/>
                </a:cubicBezTo>
                <a:lnTo>
                  <a:pt x="3768680" y="702277"/>
                </a:lnTo>
                <a:cubicBezTo>
                  <a:pt x="3765013" y="792450"/>
                  <a:pt x="3699904" y="849141"/>
                  <a:pt x="3628221" y="842736"/>
                </a:cubicBezTo>
                <a:cubicBezTo>
                  <a:pt x="2920191" y="813902"/>
                  <a:pt x="2065032" y="737395"/>
                  <a:pt x="1570283" y="842736"/>
                </a:cubicBezTo>
                <a:cubicBezTo>
                  <a:pt x="1469715" y="926161"/>
                  <a:pt x="1244553" y="1024849"/>
                  <a:pt x="1116019" y="1094697"/>
                </a:cubicBezTo>
                <a:cubicBezTo>
                  <a:pt x="998062" y="1000098"/>
                  <a:pt x="814481" y="974880"/>
                  <a:pt x="628113" y="842736"/>
                </a:cubicBezTo>
                <a:cubicBezTo>
                  <a:pt x="444480" y="869252"/>
                  <a:pt x="299260" y="878356"/>
                  <a:pt x="140459" y="842736"/>
                </a:cubicBezTo>
                <a:cubicBezTo>
                  <a:pt x="61981" y="841640"/>
                  <a:pt x="-4247" y="787768"/>
                  <a:pt x="0" y="702277"/>
                </a:cubicBezTo>
                <a:lnTo>
                  <a:pt x="0" y="702280"/>
                </a:lnTo>
                <a:cubicBezTo>
                  <a:pt x="11385" y="615814"/>
                  <a:pt x="12137" y="516857"/>
                  <a:pt x="0" y="491596"/>
                </a:cubicBezTo>
                <a:lnTo>
                  <a:pt x="0" y="491596"/>
                </a:lnTo>
                <a:cubicBezTo>
                  <a:pt x="6029" y="388444"/>
                  <a:pt x="-26422" y="187183"/>
                  <a:pt x="0" y="140459"/>
                </a:cubicBezTo>
                <a:close/>
              </a:path>
              <a:path w="3768680" h="842736" stroke="0" extrusionOk="0">
                <a:moveTo>
                  <a:pt x="0" y="140459"/>
                </a:moveTo>
                <a:cubicBezTo>
                  <a:pt x="2512" y="66281"/>
                  <a:pt x="57874" y="-2733"/>
                  <a:pt x="140459" y="0"/>
                </a:cubicBezTo>
                <a:cubicBezTo>
                  <a:pt x="343344" y="26625"/>
                  <a:pt x="489320" y="-31296"/>
                  <a:pt x="628113" y="0"/>
                </a:cubicBezTo>
                <a:lnTo>
                  <a:pt x="628113" y="0"/>
                </a:lnTo>
                <a:cubicBezTo>
                  <a:pt x="1048258" y="-55696"/>
                  <a:pt x="1322179" y="-78842"/>
                  <a:pt x="1570283" y="0"/>
                </a:cubicBezTo>
                <a:cubicBezTo>
                  <a:pt x="2022480" y="-98451"/>
                  <a:pt x="2666441" y="-92086"/>
                  <a:pt x="3628221" y="0"/>
                </a:cubicBezTo>
                <a:cubicBezTo>
                  <a:pt x="3705557" y="9155"/>
                  <a:pt x="3770276" y="63660"/>
                  <a:pt x="3768680" y="140459"/>
                </a:cubicBezTo>
                <a:cubicBezTo>
                  <a:pt x="3780308" y="210177"/>
                  <a:pt x="3764430" y="383519"/>
                  <a:pt x="3768680" y="491596"/>
                </a:cubicBezTo>
                <a:lnTo>
                  <a:pt x="3768680" y="491596"/>
                </a:lnTo>
                <a:cubicBezTo>
                  <a:pt x="3775421" y="540920"/>
                  <a:pt x="3762372" y="643201"/>
                  <a:pt x="3768680" y="702280"/>
                </a:cubicBezTo>
                <a:lnTo>
                  <a:pt x="3768680" y="702277"/>
                </a:lnTo>
                <a:cubicBezTo>
                  <a:pt x="3773701" y="765931"/>
                  <a:pt x="3714025" y="840913"/>
                  <a:pt x="3628221" y="842736"/>
                </a:cubicBezTo>
                <a:cubicBezTo>
                  <a:pt x="3386813" y="696983"/>
                  <a:pt x="2294967" y="939960"/>
                  <a:pt x="1570283" y="842736"/>
                </a:cubicBezTo>
                <a:cubicBezTo>
                  <a:pt x="1423869" y="954686"/>
                  <a:pt x="1290297" y="945353"/>
                  <a:pt x="1116019" y="1094697"/>
                </a:cubicBezTo>
                <a:cubicBezTo>
                  <a:pt x="1013317" y="1036702"/>
                  <a:pt x="787124" y="896130"/>
                  <a:pt x="628113" y="842736"/>
                </a:cubicBezTo>
                <a:cubicBezTo>
                  <a:pt x="483484" y="803731"/>
                  <a:pt x="346957" y="863329"/>
                  <a:pt x="140459" y="842736"/>
                </a:cubicBezTo>
                <a:cubicBezTo>
                  <a:pt x="68355" y="843250"/>
                  <a:pt x="737" y="778983"/>
                  <a:pt x="0" y="702277"/>
                </a:cubicBezTo>
                <a:lnTo>
                  <a:pt x="0" y="702280"/>
                </a:lnTo>
                <a:cubicBezTo>
                  <a:pt x="-16344" y="649490"/>
                  <a:pt x="-12953" y="541261"/>
                  <a:pt x="0" y="491596"/>
                </a:cubicBezTo>
                <a:lnTo>
                  <a:pt x="0" y="491596"/>
                </a:lnTo>
                <a:cubicBezTo>
                  <a:pt x="29033" y="321874"/>
                  <a:pt x="19385" y="299014"/>
                  <a:pt x="0" y="140459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8575"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sd="1426225045">
                  <a:prstGeom prst="wedgeRoundRectCallout">
                    <a:avLst>
                      <a:gd name="adj1" fmla="val -20387"/>
                      <a:gd name="adj2" fmla="val 79898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تحتوي المملكة العربية السعودية 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على عدة جبال من أشهرها ؟</a:t>
            </a:r>
          </a:p>
        </p:txBody>
      </p:sp>
      <p:sp>
        <p:nvSpPr>
          <p:cNvPr id="11" name="فقاعة الكلام: مستطيلة مستديرة الزوايا 10">
            <a:extLst>
              <a:ext uri="{FF2B5EF4-FFF2-40B4-BE49-F238E27FC236}">
                <a16:creationId xmlns:a16="http://schemas.microsoft.com/office/drawing/2014/main" id="{D413F6A6-2E35-FA12-134B-A43B80305FF3}"/>
              </a:ext>
            </a:extLst>
          </p:cNvPr>
          <p:cNvSpPr/>
          <p:nvPr/>
        </p:nvSpPr>
        <p:spPr>
          <a:xfrm>
            <a:off x="4605256" y="1443365"/>
            <a:ext cx="3170607" cy="842736"/>
          </a:xfrm>
          <a:custGeom>
            <a:avLst/>
            <a:gdLst>
              <a:gd name="connsiteX0" fmla="*/ 0 w 3170607"/>
              <a:gd name="connsiteY0" fmla="*/ 140459 h 842736"/>
              <a:gd name="connsiteX1" fmla="*/ 140459 w 3170607"/>
              <a:gd name="connsiteY1" fmla="*/ 0 h 842736"/>
              <a:gd name="connsiteX2" fmla="*/ 528435 w 3170607"/>
              <a:gd name="connsiteY2" fmla="*/ 0 h 842736"/>
              <a:gd name="connsiteX3" fmla="*/ 528435 w 3170607"/>
              <a:gd name="connsiteY3" fmla="*/ 0 h 842736"/>
              <a:gd name="connsiteX4" fmla="*/ 1321086 w 3170607"/>
              <a:gd name="connsiteY4" fmla="*/ 0 h 842736"/>
              <a:gd name="connsiteX5" fmla="*/ 3030148 w 3170607"/>
              <a:gd name="connsiteY5" fmla="*/ 0 h 842736"/>
              <a:gd name="connsiteX6" fmla="*/ 3170607 w 3170607"/>
              <a:gd name="connsiteY6" fmla="*/ 140459 h 842736"/>
              <a:gd name="connsiteX7" fmla="*/ 3170607 w 3170607"/>
              <a:gd name="connsiteY7" fmla="*/ 491596 h 842736"/>
              <a:gd name="connsiteX8" fmla="*/ 3170607 w 3170607"/>
              <a:gd name="connsiteY8" fmla="*/ 491596 h 842736"/>
              <a:gd name="connsiteX9" fmla="*/ 3170607 w 3170607"/>
              <a:gd name="connsiteY9" fmla="*/ 702280 h 842736"/>
              <a:gd name="connsiteX10" fmla="*/ 3170607 w 3170607"/>
              <a:gd name="connsiteY10" fmla="*/ 702277 h 842736"/>
              <a:gd name="connsiteX11" fmla="*/ 3030148 w 3170607"/>
              <a:gd name="connsiteY11" fmla="*/ 842736 h 842736"/>
              <a:gd name="connsiteX12" fmla="*/ 1321086 w 3170607"/>
              <a:gd name="connsiteY12" fmla="*/ 842736 h 842736"/>
              <a:gd name="connsiteX13" fmla="*/ 938912 w 3170607"/>
              <a:gd name="connsiteY13" fmla="*/ 1094697 h 842736"/>
              <a:gd name="connsiteX14" fmla="*/ 528435 w 3170607"/>
              <a:gd name="connsiteY14" fmla="*/ 842736 h 842736"/>
              <a:gd name="connsiteX15" fmla="*/ 140459 w 3170607"/>
              <a:gd name="connsiteY15" fmla="*/ 842736 h 842736"/>
              <a:gd name="connsiteX16" fmla="*/ 0 w 3170607"/>
              <a:gd name="connsiteY16" fmla="*/ 702277 h 842736"/>
              <a:gd name="connsiteX17" fmla="*/ 0 w 3170607"/>
              <a:gd name="connsiteY17" fmla="*/ 702280 h 842736"/>
              <a:gd name="connsiteX18" fmla="*/ 0 w 3170607"/>
              <a:gd name="connsiteY18" fmla="*/ 491596 h 842736"/>
              <a:gd name="connsiteX19" fmla="*/ 0 w 3170607"/>
              <a:gd name="connsiteY19" fmla="*/ 491596 h 842736"/>
              <a:gd name="connsiteX20" fmla="*/ 0 w 3170607"/>
              <a:gd name="connsiteY20" fmla="*/ 140459 h 842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170607" h="842736" fill="none" extrusionOk="0">
                <a:moveTo>
                  <a:pt x="0" y="140459"/>
                </a:moveTo>
                <a:cubicBezTo>
                  <a:pt x="13508" y="69371"/>
                  <a:pt x="51073" y="-8137"/>
                  <a:pt x="140459" y="0"/>
                </a:cubicBezTo>
                <a:cubicBezTo>
                  <a:pt x="213593" y="-18699"/>
                  <a:pt x="432616" y="12733"/>
                  <a:pt x="528435" y="0"/>
                </a:cubicBezTo>
                <a:lnTo>
                  <a:pt x="528435" y="0"/>
                </a:lnTo>
                <a:cubicBezTo>
                  <a:pt x="646083" y="16114"/>
                  <a:pt x="1030401" y="5978"/>
                  <a:pt x="1321086" y="0"/>
                </a:cubicBezTo>
                <a:cubicBezTo>
                  <a:pt x="2142478" y="44784"/>
                  <a:pt x="2378446" y="-51339"/>
                  <a:pt x="3030148" y="0"/>
                </a:cubicBezTo>
                <a:cubicBezTo>
                  <a:pt x="3108607" y="302"/>
                  <a:pt x="3165158" y="60540"/>
                  <a:pt x="3170607" y="140459"/>
                </a:cubicBezTo>
                <a:cubicBezTo>
                  <a:pt x="3190127" y="246181"/>
                  <a:pt x="3176956" y="400924"/>
                  <a:pt x="3170607" y="491596"/>
                </a:cubicBezTo>
                <a:lnTo>
                  <a:pt x="3170607" y="491596"/>
                </a:lnTo>
                <a:cubicBezTo>
                  <a:pt x="3154303" y="548973"/>
                  <a:pt x="3156362" y="622434"/>
                  <a:pt x="3170607" y="702280"/>
                </a:cubicBezTo>
                <a:lnTo>
                  <a:pt x="3170607" y="702277"/>
                </a:lnTo>
                <a:cubicBezTo>
                  <a:pt x="3166940" y="792450"/>
                  <a:pt x="3101831" y="849141"/>
                  <a:pt x="3030148" y="842736"/>
                </a:cubicBezTo>
                <a:cubicBezTo>
                  <a:pt x="2606164" y="713231"/>
                  <a:pt x="1626859" y="849890"/>
                  <a:pt x="1321086" y="842736"/>
                </a:cubicBezTo>
                <a:cubicBezTo>
                  <a:pt x="1166480" y="896784"/>
                  <a:pt x="1071512" y="994463"/>
                  <a:pt x="938912" y="1094697"/>
                </a:cubicBezTo>
                <a:cubicBezTo>
                  <a:pt x="853731" y="1022906"/>
                  <a:pt x="652227" y="918124"/>
                  <a:pt x="528435" y="842736"/>
                </a:cubicBezTo>
                <a:cubicBezTo>
                  <a:pt x="349465" y="842457"/>
                  <a:pt x="182370" y="864276"/>
                  <a:pt x="140459" y="842736"/>
                </a:cubicBezTo>
                <a:cubicBezTo>
                  <a:pt x="61981" y="841640"/>
                  <a:pt x="-4247" y="787768"/>
                  <a:pt x="0" y="702277"/>
                </a:cubicBezTo>
                <a:lnTo>
                  <a:pt x="0" y="702280"/>
                </a:lnTo>
                <a:cubicBezTo>
                  <a:pt x="11385" y="615814"/>
                  <a:pt x="12137" y="516857"/>
                  <a:pt x="0" y="491596"/>
                </a:cubicBezTo>
                <a:lnTo>
                  <a:pt x="0" y="491596"/>
                </a:lnTo>
                <a:cubicBezTo>
                  <a:pt x="6029" y="388444"/>
                  <a:pt x="-26422" y="187183"/>
                  <a:pt x="0" y="140459"/>
                </a:cubicBezTo>
                <a:close/>
              </a:path>
              <a:path w="3170607" h="842736" stroke="0" extrusionOk="0">
                <a:moveTo>
                  <a:pt x="0" y="140459"/>
                </a:moveTo>
                <a:cubicBezTo>
                  <a:pt x="2512" y="66281"/>
                  <a:pt x="57874" y="-2733"/>
                  <a:pt x="140459" y="0"/>
                </a:cubicBezTo>
                <a:cubicBezTo>
                  <a:pt x="330639" y="-8373"/>
                  <a:pt x="393429" y="-4576"/>
                  <a:pt x="528435" y="0"/>
                </a:cubicBezTo>
                <a:lnTo>
                  <a:pt x="528435" y="0"/>
                </a:lnTo>
                <a:cubicBezTo>
                  <a:pt x="910988" y="-55223"/>
                  <a:pt x="972743" y="-62114"/>
                  <a:pt x="1321086" y="0"/>
                </a:cubicBezTo>
                <a:cubicBezTo>
                  <a:pt x="1699852" y="-102583"/>
                  <a:pt x="2594661" y="-4068"/>
                  <a:pt x="3030148" y="0"/>
                </a:cubicBezTo>
                <a:cubicBezTo>
                  <a:pt x="3107484" y="9155"/>
                  <a:pt x="3172203" y="63660"/>
                  <a:pt x="3170607" y="140459"/>
                </a:cubicBezTo>
                <a:cubicBezTo>
                  <a:pt x="3182235" y="210177"/>
                  <a:pt x="3166357" y="383519"/>
                  <a:pt x="3170607" y="491596"/>
                </a:cubicBezTo>
                <a:lnTo>
                  <a:pt x="3170607" y="491596"/>
                </a:lnTo>
                <a:cubicBezTo>
                  <a:pt x="3177348" y="540920"/>
                  <a:pt x="3164299" y="643201"/>
                  <a:pt x="3170607" y="702280"/>
                </a:cubicBezTo>
                <a:lnTo>
                  <a:pt x="3170607" y="702277"/>
                </a:lnTo>
                <a:cubicBezTo>
                  <a:pt x="3175628" y="765931"/>
                  <a:pt x="3115952" y="840913"/>
                  <a:pt x="3030148" y="842736"/>
                </a:cubicBezTo>
                <a:cubicBezTo>
                  <a:pt x="2706827" y="707696"/>
                  <a:pt x="1608958" y="987907"/>
                  <a:pt x="1321086" y="842736"/>
                </a:cubicBezTo>
                <a:cubicBezTo>
                  <a:pt x="1280604" y="878707"/>
                  <a:pt x="1048230" y="1059434"/>
                  <a:pt x="938912" y="1094697"/>
                </a:cubicBezTo>
                <a:cubicBezTo>
                  <a:pt x="824878" y="981093"/>
                  <a:pt x="659258" y="930372"/>
                  <a:pt x="528435" y="842736"/>
                </a:cubicBezTo>
                <a:cubicBezTo>
                  <a:pt x="449290" y="830516"/>
                  <a:pt x="240567" y="835827"/>
                  <a:pt x="140459" y="842736"/>
                </a:cubicBezTo>
                <a:cubicBezTo>
                  <a:pt x="68355" y="843250"/>
                  <a:pt x="737" y="778983"/>
                  <a:pt x="0" y="702277"/>
                </a:cubicBezTo>
                <a:lnTo>
                  <a:pt x="0" y="702280"/>
                </a:lnTo>
                <a:cubicBezTo>
                  <a:pt x="-16344" y="649490"/>
                  <a:pt x="-12953" y="541261"/>
                  <a:pt x="0" y="491596"/>
                </a:cubicBezTo>
                <a:lnTo>
                  <a:pt x="0" y="491596"/>
                </a:lnTo>
                <a:cubicBezTo>
                  <a:pt x="29033" y="321874"/>
                  <a:pt x="19385" y="299014"/>
                  <a:pt x="0" y="140459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28575"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sd="1426225045">
                  <a:prstGeom prst="wedgeRoundRectCallout">
                    <a:avLst>
                      <a:gd name="adj1" fmla="val -20387"/>
                      <a:gd name="adj2" fmla="val 79898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يبلغ ارتفاع جبل طويق 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1200 متر فوق سطح البحر</a:t>
            </a:r>
          </a:p>
        </p:txBody>
      </p:sp>
      <p:pic>
        <p:nvPicPr>
          <p:cNvPr id="13" name="صورة 12">
            <a:extLst>
              <a:ext uri="{FF2B5EF4-FFF2-40B4-BE49-F238E27FC236}">
                <a16:creationId xmlns:a16="http://schemas.microsoft.com/office/drawing/2014/main" id="{CDA9DE6D-8365-DAEA-A269-45E31E55EDDC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62482" y="2141650"/>
            <a:ext cx="4108375" cy="2972595"/>
          </a:xfrm>
          <a:prstGeom prst="rect">
            <a:avLst/>
          </a:prstGeom>
        </p:spPr>
      </p:pic>
      <p:sp>
        <p:nvSpPr>
          <p:cNvPr id="15" name="مربع نص 14">
            <a:extLst>
              <a:ext uri="{FF2B5EF4-FFF2-40B4-BE49-F238E27FC236}">
                <a16:creationId xmlns:a16="http://schemas.microsoft.com/office/drawing/2014/main" id="{3FD7D515-0C4C-2A4C-2483-9BB2617ED14E}"/>
              </a:ext>
            </a:extLst>
          </p:cNvPr>
          <p:cNvSpPr txBox="1"/>
          <p:nvPr/>
        </p:nvSpPr>
        <p:spPr>
          <a:xfrm>
            <a:off x="995082" y="5295832"/>
            <a:ext cx="3042951" cy="923330"/>
          </a:xfrm>
          <a:custGeom>
            <a:avLst/>
            <a:gdLst>
              <a:gd name="connsiteX0" fmla="*/ 0 w 3042951"/>
              <a:gd name="connsiteY0" fmla="*/ 0 h 923330"/>
              <a:gd name="connsiteX1" fmla="*/ 3042951 w 3042951"/>
              <a:gd name="connsiteY1" fmla="*/ 0 h 923330"/>
              <a:gd name="connsiteX2" fmla="*/ 3042951 w 3042951"/>
              <a:gd name="connsiteY2" fmla="*/ 923330 h 923330"/>
              <a:gd name="connsiteX3" fmla="*/ 0 w 3042951"/>
              <a:gd name="connsiteY3" fmla="*/ 923330 h 923330"/>
              <a:gd name="connsiteX4" fmla="*/ 0 w 3042951"/>
              <a:gd name="connsiteY4" fmla="*/ 0 h 923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42951" h="923330" fill="none" extrusionOk="0">
                <a:moveTo>
                  <a:pt x="0" y="0"/>
                </a:moveTo>
                <a:cubicBezTo>
                  <a:pt x="689434" y="13190"/>
                  <a:pt x="2373558" y="5518"/>
                  <a:pt x="3042951" y="0"/>
                </a:cubicBezTo>
                <a:cubicBezTo>
                  <a:pt x="3116129" y="459460"/>
                  <a:pt x="2977543" y="543753"/>
                  <a:pt x="3042951" y="923330"/>
                </a:cubicBezTo>
                <a:cubicBezTo>
                  <a:pt x="1992009" y="1061738"/>
                  <a:pt x="463917" y="957018"/>
                  <a:pt x="0" y="923330"/>
                </a:cubicBezTo>
                <a:cubicBezTo>
                  <a:pt x="36720" y="729929"/>
                  <a:pt x="35995" y="171069"/>
                  <a:pt x="0" y="0"/>
                </a:cubicBezTo>
                <a:close/>
              </a:path>
              <a:path w="3042951" h="923330" stroke="0" extrusionOk="0">
                <a:moveTo>
                  <a:pt x="0" y="0"/>
                </a:moveTo>
                <a:cubicBezTo>
                  <a:pt x="1404568" y="19931"/>
                  <a:pt x="2536267" y="-37035"/>
                  <a:pt x="3042951" y="0"/>
                </a:cubicBezTo>
                <a:cubicBezTo>
                  <a:pt x="3066031" y="107454"/>
                  <a:pt x="3007528" y="705128"/>
                  <a:pt x="3042951" y="923330"/>
                </a:cubicBezTo>
                <a:cubicBezTo>
                  <a:pt x="1552945" y="858193"/>
                  <a:pt x="1058449" y="904455"/>
                  <a:pt x="0" y="923330"/>
                </a:cubicBezTo>
                <a:cubicBezTo>
                  <a:pt x="-23522" y="610218"/>
                  <a:pt x="-49066" y="364228"/>
                  <a:pt x="0" y="0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714225660">
                  <a:prstGeom prst="flowChartProcess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ctr"/>
            <a:r>
              <a:rPr lang="ar-SA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كيف يمكنك استعمال إشارة السالب </a:t>
            </a:r>
          </a:p>
          <a:p>
            <a:pPr algn="ctr"/>
            <a:r>
              <a:rPr lang="ar-SA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أو الموجب لكتابة ارتفاع أو انخفاض </a:t>
            </a:r>
          </a:p>
          <a:p>
            <a:pPr algn="ctr"/>
            <a:r>
              <a:rPr lang="ar-SA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منطقة ما؟</a:t>
            </a:r>
          </a:p>
        </p:txBody>
      </p:sp>
      <p:sp>
        <p:nvSpPr>
          <p:cNvPr id="16" name="فقاعة الكلام: مستطيلة مستديرة الزوايا 15">
            <a:extLst>
              <a:ext uri="{FF2B5EF4-FFF2-40B4-BE49-F238E27FC236}">
                <a16:creationId xmlns:a16="http://schemas.microsoft.com/office/drawing/2014/main" id="{10E24C9D-0601-2AB9-E311-1556E1D3C28D}"/>
              </a:ext>
            </a:extLst>
          </p:cNvPr>
          <p:cNvSpPr/>
          <p:nvPr/>
        </p:nvSpPr>
        <p:spPr>
          <a:xfrm>
            <a:off x="593597" y="1195173"/>
            <a:ext cx="3170607" cy="842736"/>
          </a:xfrm>
          <a:custGeom>
            <a:avLst/>
            <a:gdLst>
              <a:gd name="connsiteX0" fmla="*/ 0 w 3170607"/>
              <a:gd name="connsiteY0" fmla="*/ 140459 h 842736"/>
              <a:gd name="connsiteX1" fmla="*/ 140459 w 3170607"/>
              <a:gd name="connsiteY1" fmla="*/ 0 h 842736"/>
              <a:gd name="connsiteX2" fmla="*/ 528435 w 3170607"/>
              <a:gd name="connsiteY2" fmla="*/ 0 h 842736"/>
              <a:gd name="connsiteX3" fmla="*/ 528435 w 3170607"/>
              <a:gd name="connsiteY3" fmla="*/ 0 h 842736"/>
              <a:gd name="connsiteX4" fmla="*/ 1321086 w 3170607"/>
              <a:gd name="connsiteY4" fmla="*/ 0 h 842736"/>
              <a:gd name="connsiteX5" fmla="*/ 3030148 w 3170607"/>
              <a:gd name="connsiteY5" fmla="*/ 0 h 842736"/>
              <a:gd name="connsiteX6" fmla="*/ 3170607 w 3170607"/>
              <a:gd name="connsiteY6" fmla="*/ 140459 h 842736"/>
              <a:gd name="connsiteX7" fmla="*/ 3170607 w 3170607"/>
              <a:gd name="connsiteY7" fmla="*/ 491596 h 842736"/>
              <a:gd name="connsiteX8" fmla="*/ 3170607 w 3170607"/>
              <a:gd name="connsiteY8" fmla="*/ 491596 h 842736"/>
              <a:gd name="connsiteX9" fmla="*/ 3170607 w 3170607"/>
              <a:gd name="connsiteY9" fmla="*/ 702280 h 842736"/>
              <a:gd name="connsiteX10" fmla="*/ 3170607 w 3170607"/>
              <a:gd name="connsiteY10" fmla="*/ 702277 h 842736"/>
              <a:gd name="connsiteX11" fmla="*/ 3030148 w 3170607"/>
              <a:gd name="connsiteY11" fmla="*/ 842736 h 842736"/>
              <a:gd name="connsiteX12" fmla="*/ 1321086 w 3170607"/>
              <a:gd name="connsiteY12" fmla="*/ 842736 h 842736"/>
              <a:gd name="connsiteX13" fmla="*/ 938912 w 3170607"/>
              <a:gd name="connsiteY13" fmla="*/ 1094697 h 842736"/>
              <a:gd name="connsiteX14" fmla="*/ 528435 w 3170607"/>
              <a:gd name="connsiteY14" fmla="*/ 842736 h 842736"/>
              <a:gd name="connsiteX15" fmla="*/ 140459 w 3170607"/>
              <a:gd name="connsiteY15" fmla="*/ 842736 h 842736"/>
              <a:gd name="connsiteX16" fmla="*/ 0 w 3170607"/>
              <a:gd name="connsiteY16" fmla="*/ 702277 h 842736"/>
              <a:gd name="connsiteX17" fmla="*/ 0 w 3170607"/>
              <a:gd name="connsiteY17" fmla="*/ 702280 h 842736"/>
              <a:gd name="connsiteX18" fmla="*/ 0 w 3170607"/>
              <a:gd name="connsiteY18" fmla="*/ 491596 h 842736"/>
              <a:gd name="connsiteX19" fmla="*/ 0 w 3170607"/>
              <a:gd name="connsiteY19" fmla="*/ 491596 h 842736"/>
              <a:gd name="connsiteX20" fmla="*/ 0 w 3170607"/>
              <a:gd name="connsiteY20" fmla="*/ 140459 h 842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170607" h="842736" fill="none" extrusionOk="0">
                <a:moveTo>
                  <a:pt x="0" y="140459"/>
                </a:moveTo>
                <a:cubicBezTo>
                  <a:pt x="13508" y="69371"/>
                  <a:pt x="51073" y="-8137"/>
                  <a:pt x="140459" y="0"/>
                </a:cubicBezTo>
                <a:cubicBezTo>
                  <a:pt x="213593" y="-18699"/>
                  <a:pt x="432616" y="12733"/>
                  <a:pt x="528435" y="0"/>
                </a:cubicBezTo>
                <a:lnTo>
                  <a:pt x="528435" y="0"/>
                </a:lnTo>
                <a:cubicBezTo>
                  <a:pt x="646083" y="16114"/>
                  <a:pt x="1030401" y="5978"/>
                  <a:pt x="1321086" y="0"/>
                </a:cubicBezTo>
                <a:cubicBezTo>
                  <a:pt x="2142478" y="44784"/>
                  <a:pt x="2378446" y="-51339"/>
                  <a:pt x="3030148" y="0"/>
                </a:cubicBezTo>
                <a:cubicBezTo>
                  <a:pt x="3108607" y="302"/>
                  <a:pt x="3165158" y="60540"/>
                  <a:pt x="3170607" y="140459"/>
                </a:cubicBezTo>
                <a:cubicBezTo>
                  <a:pt x="3190127" y="246181"/>
                  <a:pt x="3176956" y="400924"/>
                  <a:pt x="3170607" y="491596"/>
                </a:cubicBezTo>
                <a:lnTo>
                  <a:pt x="3170607" y="491596"/>
                </a:lnTo>
                <a:cubicBezTo>
                  <a:pt x="3154303" y="548973"/>
                  <a:pt x="3156362" y="622434"/>
                  <a:pt x="3170607" y="702280"/>
                </a:cubicBezTo>
                <a:lnTo>
                  <a:pt x="3170607" y="702277"/>
                </a:lnTo>
                <a:cubicBezTo>
                  <a:pt x="3166940" y="792450"/>
                  <a:pt x="3101831" y="849141"/>
                  <a:pt x="3030148" y="842736"/>
                </a:cubicBezTo>
                <a:cubicBezTo>
                  <a:pt x="2606164" y="713231"/>
                  <a:pt x="1626859" y="849890"/>
                  <a:pt x="1321086" y="842736"/>
                </a:cubicBezTo>
                <a:cubicBezTo>
                  <a:pt x="1166480" y="896784"/>
                  <a:pt x="1071512" y="994463"/>
                  <a:pt x="938912" y="1094697"/>
                </a:cubicBezTo>
                <a:cubicBezTo>
                  <a:pt x="853731" y="1022906"/>
                  <a:pt x="652227" y="918124"/>
                  <a:pt x="528435" y="842736"/>
                </a:cubicBezTo>
                <a:cubicBezTo>
                  <a:pt x="349465" y="842457"/>
                  <a:pt x="182370" y="864276"/>
                  <a:pt x="140459" y="842736"/>
                </a:cubicBezTo>
                <a:cubicBezTo>
                  <a:pt x="61981" y="841640"/>
                  <a:pt x="-4247" y="787768"/>
                  <a:pt x="0" y="702277"/>
                </a:cubicBezTo>
                <a:lnTo>
                  <a:pt x="0" y="702280"/>
                </a:lnTo>
                <a:cubicBezTo>
                  <a:pt x="11385" y="615814"/>
                  <a:pt x="12137" y="516857"/>
                  <a:pt x="0" y="491596"/>
                </a:cubicBezTo>
                <a:lnTo>
                  <a:pt x="0" y="491596"/>
                </a:lnTo>
                <a:cubicBezTo>
                  <a:pt x="6029" y="388444"/>
                  <a:pt x="-26422" y="187183"/>
                  <a:pt x="0" y="140459"/>
                </a:cubicBezTo>
                <a:close/>
              </a:path>
              <a:path w="3170607" h="842736" stroke="0" extrusionOk="0">
                <a:moveTo>
                  <a:pt x="0" y="140459"/>
                </a:moveTo>
                <a:cubicBezTo>
                  <a:pt x="2512" y="66281"/>
                  <a:pt x="57874" y="-2733"/>
                  <a:pt x="140459" y="0"/>
                </a:cubicBezTo>
                <a:cubicBezTo>
                  <a:pt x="330639" y="-8373"/>
                  <a:pt x="393429" y="-4576"/>
                  <a:pt x="528435" y="0"/>
                </a:cubicBezTo>
                <a:lnTo>
                  <a:pt x="528435" y="0"/>
                </a:lnTo>
                <a:cubicBezTo>
                  <a:pt x="910988" y="-55223"/>
                  <a:pt x="972743" y="-62114"/>
                  <a:pt x="1321086" y="0"/>
                </a:cubicBezTo>
                <a:cubicBezTo>
                  <a:pt x="1699852" y="-102583"/>
                  <a:pt x="2594661" y="-4068"/>
                  <a:pt x="3030148" y="0"/>
                </a:cubicBezTo>
                <a:cubicBezTo>
                  <a:pt x="3107484" y="9155"/>
                  <a:pt x="3172203" y="63660"/>
                  <a:pt x="3170607" y="140459"/>
                </a:cubicBezTo>
                <a:cubicBezTo>
                  <a:pt x="3182235" y="210177"/>
                  <a:pt x="3166357" y="383519"/>
                  <a:pt x="3170607" y="491596"/>
                </a:cubicBezTo>
                <a:lnTo>
                  <a:pt x="3170607" y="491596"/>
                </a:lnTo>
                <a:cubicBezTo>
                  <a:pt x="3177348" y="540920"/>
                  <a:pt x="3164299" y="643201"/>
                  <a:pt x="3170607" y="702280"/>
                </a:cubicBezTo>
                <a:lnTo>
                  <a:pt x="3170607" y="702277"/>
                </a:lnTo>
                <a:cubicBezTo>
                  <a:pt x="3175628" y="765931"/>
                  <a:pt x="3115952" y="840913"/>
                  <a:pt x="3030148" y="842736"/>
                </a:cubicBezTo>
                <a:cubicBezTo>
                  <a:pt x="2706827" y="707696"/>
                  <a:pt x="1608958" y="987907"/>
                  <a:pt x="1321086" y="842736"/>
                </a:cubicBezTo>
                <a:cubicBezTo>
                  <a:pt x="1280604" y="878707"/>
                  <a:pt x="1048230" y="1059434"/>
                  <a:pt x="938912" y="1094697"/>
                </a:cubicBezTo>
                <a:cubicBezTo>
                  <a:pt x="824878" y="981093"/>
                  <a:pt x="659258" y="930372"/>
                  <a:pt x="528435" y="842736"/>
                </a:cubicBezTo>
                <a:cubicBezTo>
                  <a:pt x="449290" y="830516"/>
                  <a:pt x="240567" y="835827"/>
                  <a:pt x="140459" y="842736"/>
                </a:cubicBezTo>
                <a:cubicBezTo>
                  <a:pt x="68355" y="843250"/>
                  <a:pt x="737" y="778983"/>
                  <a:pt x="0" y="702277"/>
                </a:cubicBezTo>
                <a:lnTo>
                  <a:pt x="0" y="702280"/>
                </a:lnTo>
                <a:cubicBezTo>
                  <a:pt x="-16344" y="649490"/>
                  <a:pt x="-12953" y="541261"/>
                  <a:pt x="0" y="491596"/>
                </a:cubicBezTo>
                <a:lnTo>
                  <a:pt x="0" y="491596"/>
                </a:lnTo>
                <a:cubicBezTo>
                  <a:pt x="29033" y="321874"/>
                  <a:pt x="19385" y="299014"/>
                  <a:pt x="0" y="140459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28575"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sd="1426225045">
                  <a:prstGeom prst="wedgeRoundRectCallout">
                    <a:avLst>
                      <a:gd name="adj1" fmla="val -20387"/>
                      <a:gd name="adj2" fmla="val 79898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4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ارتفاع البحر الميت</a:t>
            </a:r>
            <a:endParaRPr kumimoji="0" lang="ar-SA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390 متر تحت سطح البحر</a:t>
            </a:r>
          </a:p>
        </p:txBody>
      </p:sp>
    </p:spTree>
    <p:extLst>
      <p:ext uri="{BB962C8B-B14F-4D97-AF65-F5344CB8AC3E}">
        <p14:creationId xmlns:p14="http://schemas.microsoft.com/office/powerpoint/2010/main" val="3040850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 animBg="1"/>
      <p:bldP spid="11" grpId="0" animBg="1"/>
      <p:bldP spid="15" grpId="0" animBg="1"/>
      <p:bldP spid="1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رسم 6" descr="شبكه بدوائر صغيره">
            <a:extLst>
              <a:ext uri="{FF2B5EF4-FFF2-40B4-BE49-F238E27FC236}">
                <a16:creationId xmlns:a16="http://schemas.microsoft.com/office/drawing/2014/main" id="{E5D65CC9-4483-E6DB-0B84-154C50E2E14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1765" b="16684"/>
          <a:stretch/>
        </p:blipFill>
        <p:spPr>
          <a:xfrm>
            <a:off x="10989085" y="-511371"/>
            <a:ext cx="1537598" cy="1961030"/>
          </a:xfrm>
          <a:prstGeom prst="rect">
            <a:avLst/>
          </a:prstGeom>
        </p:spPr>
      </p:pic>
      <p:pic>
        <p:nvPicPr>
          <p:cNvPr id="17" name="رسم 16" descr="شكل ركن عضوي">
            <a:extLst>
              <a:ext uri="{FF2B5EF4-FFF2-40B4-BE49-F238E27FC236}">
                <a16:creationId xmlns:a16="http://schemas.microsoft.com/office/drawing/2014/main" id="{844630ED-D591-A489-630C-782CF27190E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b="36863"/>
          <a:stretch/>
        </p:blipFill>
        <p:spPr>
          <a:xfrm rot="16200000">
            <a:off x="435225" y="5166735"/>
            <a:ext cx="1246317" cy="2061880"/>
          </a:xfrm>
          <a:prstGeom prst="rect">
            <a:avLst/>
          </a:prstGeom>
        </p:spPr>
      </p:pic>
      <p:pic>
        <p:nvPicPr>
          <p:cNvPr id="19" name="رسم 18" descr="دوائر مزخرفه">
            <a:extLst>
              <a:ext uri="{FF2B5EF4-FFF2-40B4-BE49-F238E27FC236}">
                <a16:creationId xmlns:a16="http://schemas.microsoft.com/office/drawing/2014/main" id="{EB763C80-47BB-C3A7-4B3E-4B35A13A951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20366" t="20806" r="18816" b="23207"/>
          <a:stretch/>
        </p:blipFill>
        <p:spPr>
          <a:xfrm>
            <a:off x="803910" y="6449297"/>
            <a:ext cx="382345" cy="351980"/>
          </a:xfrm>
          <a:prstGeom prst="rect">
            <a:avLst/>
          </a:prstGeom>
        </p:spPr>
      </p:pic>
      <p:pic>
        <p:nvPicPr>
          <p:cNvPr id="21" name="صورة 20">
            <a:extLst>
              <a:ext uri="{FF2B5EF4-FFF2-40B4-BE49-F238E27FC236}">
                <a16:creationId xmlns:a16="http://schemas.microsoft.com/office/drawing/2014/main" id="{D1D1D37F-C700-ADFF-B37F-0D739897F39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8075" y="5895391"/>
            <a:ext cx="1403925" cy="962608"/>
          </a:xfrm>
          <a:prstGeom prst="rect">
            <a:avLst/>
          </a:prstGeom>
        </p:spPr>
      </p:pic>
      <p:sp>
        <p:nvSpPr>
          <p:cNvPr id="27" name="مستطيل 26">
            <a:extLst>
              <a:ext uri="{FF2B5EF4-FFF2-40B4-BE49-F238E27FC236}">
                <a16:creationId xmlns:a16="http://schemas.microsoft.com/office/drawing/2014/main" id="{5C6848AD-E49F-6267-EC57-CBB7500D2FB3}"/>
              </a:ext>
            </a:extLst>
          </p:cNvPr>
          <p:cNvSpPr/>
          <p:nvPr/>
        </p:nvSpPr>
        <p:spPr>
          <a:xfrm>
            <a:off x="27442" y="56722"/>
            <a:ext cx="12092840" cy="6764111"/>
          </a:xfrm>
          <a:custGeom>
            <a:avLst/>
            <a:gdLst>
              <a:gd name="connsiteX0" fmla="*/ 0 w 12092840"/>
              <a:gd name="connsiteY0" fmla="*/ 0 h 6764111"/>
              <a:gd name="connsiteX1" fmla="*/ 309039 w 12092840"/>
              <a:gd name="connsiteY1" fmla="*/ 0 h 6764111"/>
              <a:gd name="connsiteX2" fmla="*/ 739007 w 12092840"/>
              <a:gd name="connsiteY2" fmla="*/ 0 h 6764111"/>
              <a:gd name="connsiteX3" fmla="*/ 1289903 w 12092840"/>
              <a:gd name="connsiteY3" fmla="*/ 0 h 6764111"/>
              <a:gd name="connsiteX4" fmla="*/ 1719871 w 12092840"/>
              <a:gd name="connsiteY4" fmla="*/ 0 h 6764111"/>
              <a:gd name="connsiteX5" fmla="*/ 2149838 w 12092840"/>
              <a:gd name="connsiteY5" fmla="*/ 0 h 6764111"/>
              <a:gd name="connsiteX6" fmla="*/ 3063519 w 12092840"/>
              <a:gd name="connsiteY6" fmla="*/ 0 h 6764111"/>
              <a:gd name="connsiteX7" fmla="*/ 3614416 w 12092840"/>
              <a:gd name="connsiteY7" fmla="*/ 0 h 6764111"/>
              <a:gd name="connsiteX8" fmla="*/ 4044383 w 12092840"/>
              <a:gd name="connsiteY8" fmla="*/ 0 h 6764111"/>
              <a:gd name="connsiteX9" fmla="*/ 4353422 w 12092840"/>
              <a:gd name="connsiteY9" fmla="*/ 0 h 6764111"/>
              <a:gd name="connsiteX10" fmla="*/ 5025247 w 12092840"/>
              <a:gd name="connsiteY10" fmla="*/ 0 h 6764111"/>
              <a:gd name="connsiteX11" fmla="*/ 5455214 w 12092840"/>
              <a:gd name="connsiteY11" fmla="*/ 0 h 6764111"/>
              <a:gd name="connsiteX12" fmla="*/ 6006111 w 12092840"/>
              <a:gd name="connsiteY12" fmla="*/ 0 h 6764111"/>
              <a:gd name="connsiteX13" fmla="*/ 6315150 w 12092840"/>
              <a:gd name="connsiteY13" fmla="*/ 0 h 6764111"/>
              <a:gd name="connsiteX14" fmla="*/ 7228831 w 12092840"/>
              <a:gd name="connsiteY14" fmla="*/ 0 h 6764111"/>
              <a:gd name="connsiteX15" fmla="*/ 7537870 w 12092840"/>
              <a:gd name="connsiteY15" fmla="*/ 0 h 6764111"/>
              <a:gd name="connsiteX16" fmla="*/ 7967838 w 12092840"/>
              <a:gd name="connsiteY16" fmla="*/ 0 h 6764111"/>
              <a:gd name="connsiteX17" fmla="*/ 8276877 w 12092840"/>
              <a:gd name="connsiteY17" fmla="*/ 0 h 6764111"/>
              <a:gd name="connsiteX18" fmla="*/ 9190558 w 12092840"/>
              <a:gd name="connsiteY18" fmla="*/ 0 h 6764111"/>
              <a:gd name="connsiteX19" fmla="*/ 9499598 w 12092840"/>
              <a:gd name="connsiteY19" fmla="*/ 0 h 6764111"/>
              <a:gd name="connsiteX20" fmla="*/ 9808637 w 12092840"/>
              <a:gd name="connsiteY20" fmla="*/ 0 h 6764111"/>
              <a:gd name="connsiteX21" fmla="*/ 10359533 w 12092840"/>
              <a:gd name="connsiteY21" fmla="*/ 0 h 6764111"/>
              <a:gd name="connsiteX22" fmla="*/ 10668572 w 12092840"/>
              <a:gd name="connsiteY22" fmla="*/ 0 h 6764111"/>
              <a:gd name="connsiteX23" fmla="*/ 10977611 w 12092840"/>
              <a:gd name="connsiteY23" fmla="*/ 0 h 6764111"/>
              <a:gd name="connsiteX24" fmla="*/ 11286651 w 12092840"/>
              <a:gd name="connsiteY24" fmla="*/ 0 h 6764111"/>
              <a:gd name="connsiteX25" fmla="*/ 12092840 w 12092840"/>
              <a:gd name="connsiteY25" fmla="*/ 0 h 6764111"/>
              <a:gd name="connsiteX26" fmla="*/ 12092840 w 12092840"/>
              <a:gd name="connsiteY26" fmla="*/ 676411 h 6764111"/>
              <a:gd name="connsiteX27" fmla="*/ 12092840 w 12092840"/>
              <a:gd name="connsiteY27" fmla="*/ 1285181 h 6764111"/>
              <a:gd name="connsiteX28" fmla="*/ 12092840 w 12092840"/>
              <a:gd name="connsiteY28" fmla="*/ 1826310 h 6764111"/>
              <a:gd name="connsiteX29" fmla="*/ 12092840 w 12092840"/>
              <a:gd name="connsiteY29" fmla="*/ 2299798 h 6764111"/>
              <a:gd name="connsiteX30" fmla="*/ 12092840 w 12092840"/>
              <a:gd name="connsiteY30" fmla="*/ 2840927 h 6764111"/>
              <a:gd name="connsiteX31" fmla="*/ 12092840 w 12092840"/>
              <a:gd name="connsiteY31" fmla="*/ 3517338 h 6764111"/>
              <a:gd name="connsiteX32" fmla="*/ 12092840 w 12092840"/>
              <a:gd name="connsiteY32" fmla="*/ 4329031 h 6764111"/>
              <a:gd name="connsiteX33" fmla="*/ 12092840 w 12092840"/>
              <a:gd name="connsiteY33" fmla="*/ 5005442 h 6764111"/>
              <a:gd name="connsiteX34" fmla="*/ 12092840 w 12092840"/>
              <a:gd name="connsiteY34" fmla="*/ 5749494 h 6764111"/>
              <a:gd name="connsiteX35" fmla="*/ 12092840 w 12092840"/>
              <a:gd name="connsiteY35" fmla="*/ 6764111 h 6764111"/>
              <a:gd name="connsiteX36" fmla="*/ 11783801 w 12092840"/>
              <a:gd name="connsiteY36" fmla="*/ 6764111 h 6764111"/>
              <a:gd name="connsiteX37" fmla="*/ 11474762 w 12092840"/>
              <a:gd name="connsiteY37" fmla="*/ 6764111 h 6764111"/>
              <a:gd name="connsiteX38" fmla="*/ 10923865 w 12092840"/>
              <a:gd name="connsiteY38" fmla="*/ 6764111 h 6764111"/>
              <a:gd name="connsiteX39" fmla="*/ 10131113 w 12092840"/>
              <a:gd name="connsiteY39" fmla="*/ 6764111 h 6764111"/>
              <a:gd name="connsiteX40" fmla="*/ 9459288 w 12092840"/>
              <a:gd name="connsiteY40" fmla="*/ 6764111 h 6764111"/>
              <a:gd name="connsiteX41" fmla="*/ 9150249 w 12092840"/>
              <a:gd name="connsiteY41" fmla="*/ 6764111 h 6764111"/>
              <a:gd name="connsiteX42" fmla="*/ 8720281 w 12092840"/>
              <a:gd name="connsiteY42" fmla="*/ 6764111 h 6764111"/>
              <a:gd name="connsiteX43" fmla="*/ 7927528 w 12092840"/>
              <a:gd name="connsiteY43" fmla="*/ 6764111 h 6764111"/>
              <a:gd name="connsiteX44" fmla="*/ 7497561 w 12092840"/>
              <a:gd name="connsiteY44" fmla="*/ 6764111 h 6764111"/>
              <a:gd name="connsiteX45" fmla="*/ 6704808 w 12092840"/>
              <a:gd name="connsiteY45" fmla="*/ 6764111 h 6764111"/>
              <a:gd name="connsiteX46" fmla="*/ 6153912 w 12092840"/>
              <a:gd name="connsiteY46" fmla="*/ 6764111 h 6764111"/>
              <a:gd name="connsiteX47" fmla="*/ 5723944 w 12092840"/>
              <a:gd name="connsiteY47" fmla="*/ 6764111 h 6764111"/>
              <a:gd name="connsiteX48" fmla="*/ 5173048 w 12092840"/>
              <a:gd name="connsiteY48" fmla="*/ 6764111 h 6764111"/>
              <a:gd name="connsiteX49" fmla="*/ 4501224 w 12092840"/>
              <a:gd name="connsiteY49" fmla="*/ 6764111 h 6764111"/>
              <a:gd name="connsiteX50" fmla="*/ 3587543 w 12092840"/>
              <a:gd name="connsiteY50" fmla="*/ 6764111 h 6764111"/>
              <a:gd name="connsiteX51" fmla="*/ 3157575 w 12092840"/>
              <a:gd name="connsiteY51" fmla="*/ 6764111 h 6764111"/>
              <a:gd name="connsiteX52" fmla="*/ 2364822 w 12092840"/>
              <a:gd name="connsiteY52" fmla="*/ 6764111 h 6764111"/>
              <a:gd name="connsiteX53" fmla="*/ 1451141 w 12092840"/>
              <a:gd name="connsiteY53" fmla="*/ 6764111 h 6764111"/>
              <a:gd name="connsiteX54" fmla="*/ 900245 w 12092840"/>
              <a:gd name="connsiteY54" fmla="*/ 6764111 h 6764111"/>
              <a:gd name="connsiteX55" fmla="*/ 0 w 12092840"/>
              <a:gd name="connsiteY55" fmla="*/ 6764111 h 6764111"/>
              <a:gd name="connsiteX56" fmla="*/ 0 w 12092840"/>
              <a:gd name="connsiteY56" fmla="*/ 6222982 h 6764111"/>
              <a:gd name="connsiteX57" fmla="*/ 0 w 12092840"/>
              <a:gd name="connsiteY57" fmla="*/ 5411289 h 6764111"/>
              <a:gd name="connsiteX58" fmla="*/ 0 w 12092840"/>
              <a:gd name="connsiteY58" fmla="*/ 4667237 h 6764111"/>
              <a:gd name="connsiteX59" fmla="*/ 0 w 12092840"/>
              <a:gd name="connsiteY59" fmla="*/ 3923184 h 6764111"/>
              <a:gd name="connsiteX60" fmla="*/ 0 w 12092840"/>
              <a:gd name="connsiteY60" fmla="*/ 3111491 h 6764111"/>
              <a:gd name="connsiteX61" fmla="*/ 0 w 12092840"/>
              <a:gd name="connsiteY61" fmla="*/ 2502721 h 6764111"/>
              <a:gd name="connsiteX62" fmla="*/ 0 w 12092840"/>
              <a:gd name="connsiteY62" fmla="*/ 1758669 h 6764111"/>
              <a:gd name="connsiteX63" fmla="*/ 0 w 12092840"/>
              <a:gd name="connsiteY63" fmla="*/ 1082258 h 6764111"/>
              <a:gd name="connsiteX64" fmla="*/ 0 w 12092840"/>
              <a:gd name="connsiteY64" fmla="*/ 608770 h 6764111"/>
              <a:gd name="connsiteX65" fmla="*/ 0 w 12092840"/>
              <a:gd name="connsiteY65" fmla="*/ 0 h 6764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2092840" h="6764111" extrusionOk="0">
                <a:moveTo>
                  <a:pt x="0" y="0"/>
                </a:moveTo>
                <a:cubicBezTo>
                  <a:pt x="98240" y="7157"/>
                  <a:pt x="223898" y="13121"/>
                  <a:pt x="309039" y="0"/>
                </a:cubicBezTo>
                <a:cubicBezTo>
                  <a:pt x="394180" y="-13121"/>
                  <a:pt x="636879" y="-15751"/>
                  <a:pt x="739007" y="0"/>
                </a:cubicBezTo>
                <a:cubicBezTo>
                  <a:pt x="841135" y="15751"/>
                  <a:pt x="1110180" y="-2899"/>
                  <a:pt x="1289903" y="0"/>
                </a:cubicBezTo>
                <a:cubicBezTo>
                  <a:pt x="1469626" y="2899"/>
                  <a:pt x="1592716" y="-20574"/>
                  <a:pt x="1719871" y="0"/>
                </a:cubicBezTo>
                <a:cubicBezTo>
                  <a:pt x="1847026" y="20574"/>
                  <a:pt x="1977600" y="16038"/>
                  <a:pt x="2149838" y="0"/>
                </a:cubicBezTo>
                <a:cubicBezTo>
                  <a:pt x="2322076" y="-16038"/>
                  <a:pt x="2607758" y="11371"/>
                  <a:pt x="3063519" y="0"/>
                </a:cubicBezTo>
                <a:cubicBezTo>
                  <a:pt x="3519280" y="-11371"/>
                  <a:pt x="3437034" y="807"/>
                  <a:pt x="3614416" y="0"/>
                </a:cubicBezTo>
                <a:cubicBezTo>
                  <a:pt x="3791798" y="-807"/>
                  <a:pt x="3834832" y="-6870"/>
                  <a:pt x="4044383" y="0"/>
                </a:cubicBezTo>
                <a:cubicBezTo>
                  <a:pt x="4253934" y="6870"/>
                  <a:pt x="4262039" y="-14979"/>
                  <a:pt x="4353422" y="0"/>
                </a:cubicBezTo>
                <a:cubicBezTo>
                  <a:pt x="4444805" y="14979"/>
                  <a:pt x="4805751" y="-13590"/>
                  <a:pt x="5025247" y="0"/>
                </a:cubicBezTo>
                <a:cubicBezTo>
                  <a:pt x="5244744" y="13590"/>
                  <a:pt x="5300502" y="-7522"/>
                  <a:pt x="5455214" y="0"/>
                </a:cubicBezTo>
                <a:cubicBezTo>
                  <a:pt x="5609926" y="7522"/>
                  <a:pt x="5821281" y="19664"/>
                  <a:pt x="6006111" y="0"/>
                </a:cubicBezTo>
                <a:cubicBezTo>
                  <a:pt x="6190941" y="-19664"/>
                  <a:pt x="6206537" y="-2094"/>
                  <a:pt x="6315150" y="0"/>
                </a:cubicBezTo>
                <a:cubicBezTo>
                  <a:pt x="6423763" y="2094"/>
                  <a:pt x="6851071" y="15318"/>
                  <a:pt x="7228831" y="0"/>
                </a:cubicBezTo>
                <a:cubicBezTo>
                  <a:pt x="7606591" y="-15318"/>
                  <a:pt x="7472482" y="2756"/>
                  <a:pt x="7537870" y="0"/>
                </a:cubicBezTo>
                <a:cubicBezTo>
                  <a:pt x="7603258" y="-2756"/>
                  <a:pt x="7880271" y="-14390"/>
                  <a:pt x="7967838" y="0"/>
                </a:cubicBezTo>
                <a:cubicBezTo>
                  <a:pt x="8055405" y="14390"/>
                  <a:pt x="8143434" y="980"/>
                  <a:pt x="8276877" y="0"/>
                </a:cubicBezTo>
                <a:cubicBezTo>
                  <a:pt x="8410320" y="-980"/>
                  <a:pt x="8893524" y="-15717"/>
                  <a:pt x="9190558" y="0"/>
                </a:cubicBezTo>
                <a:cubicBezTo>
                  <a:pt x="9487592" y="15717"/>
                  <a:pt x="9418695" y="-7974"/>
                  <a:pt x="9499598" y="0"/>
                </a:cubicBezTo>
                <a:cubicBezTo>
                  <a:pt x="9580501" y="7974"/>
                  <a:pt x="9705056" y="-11897"/>
                  <a:pt x="9808637" y="0"/>
                </a:cubicBezTo>
                <a:cubicBezTo>
                  <a:pt x="9912218" y="11897"/>
                  <a:pt x="10196248" y="25609"/>
                  <a:pt x="10359533" y="0"/>
                </a:cubicBezTo>
                <a:cubicBezTo>
                  <a:pt x="10522818" y="-25609"/>
                  <a:pt x="10565407" y="7492"/>
                  <a:pt x="10668572" y="0"/>
                </a:cubicBezTo>
                <a:cubicBezTo>
                  <a:pt x="10771737" y="-7492"/>
                  <a:pt x="10881796" y="6174"/>
                  <a:pt x="10977611" y="0"/>
                </a:cubicBezTo>
                <a:cubicBezTo>
                  <a:pt x="11073426" y="-6174"/>
                  <a:pt x="11200583" y="7084"/>
                  <a:pt x="11286651" y="0"/>
                </a:cubicBezTo>
                <a:cubicBezTo>
                  <a:pt x="11372719" y="-7084"/>
                  <a:pt x="11778643" y="17386"/>
                  <a:pt x="12092840" y="0"/>
                </a:cubicBezTo>
                <a:cubicBezTo>
                  <a:pt x="12105488" y="179148"/>
                  <a:pt x="12086623" y="350079"/>
                  <a:pt x="12092840" y="676411"/>
                </a:cubicBezTo>
                <a:cubicBezTo>
                  <a:pt x="12099057" y="1002743"/>
                  <a:pt x="12109762" y="1075399"/>
                  <a:pt x="12092840" y="1285181"/>
                </a:cubicBezTo>
                <a:cubicBezTo>
                  <a:pt x="12075919" y="1494963"/>
                  <a:pt x="12082772" y="1590028"/>
                  <a:pt x="12092840" y="1826310"/>
                </a:cubicBezTo>
                <a:cubicBezTo>
                  <a:pt x="12102908" y="2062592"/>
                  <a:pt x="12075577" y="2163405"/>
                  <a:pt x="12092840" y="2299798"/>
                </a:cubicBezTo>
                <a:cubicBezTo>
                  <a:pt x="12110103" y="2436191"/>
                  <a:pt x="12115114" y="2706630"/>
                  <a:pt x="12092840" y="2840927"/>
                </a:cubicBezTo>
                <a:cubicBezTo>
                  <a:pt x="12070566" y="2975224"/>
                  <a:pt x="12118502" y="3340949"/>
                  <a:pt x="12092840" y="3517338"/>
                </a:cubicBezTo>
                <a:cubicBezTo>
                  <a:pt x="12067178" y="3693727"/>
                  <a:pt x="12110263" y="4046013"/>
                  <a:pt x="12092840" y="4329031"/>
                </a:cubicBezTo>
                <a:cubicBezTo>
                  <a:pt x="12075417" y="4612049"/>
                  <a:pt x="12119268" y="4746682"/>
                  <a:pt x="12092840" y="5005442"/>
                </a:cubicBezTo>
                <a:cubicBezTo>
                  <a:pt x="12066412" y="5264202"/>
                  <a:pt x="12092416" y="5496038"/>
                  <a:pt x="12092840" y="5749494"/>
                </a:cubicBezTo>
                <a:cubicBezTo>
                  <a:pt x="12093264" y="6002950"/>
                  <a:pt x="12093228" y="6333708"/>
                  <a:pt x="12092840" y="6764111"/>
                </a:cubicBezTo>
                <a:cubicBezTo>
                  <a:pt x="11986555" y="6773226"/>
                  <a:pt x="11851206" y="6764333"/>
                  <a:pt x="11783801" y="6764111"/>
                </a:cubicBezTo>
                <a:cubicBezTo>
                  <a:pt x="11716396" y="6763889"/>
                  <a:pt x="11555283" y="6763414"/>
                  <a:pt x="11474762" y="6764111"/>
                </a:cubicBezTo>
                <a:cubicBezTo>
                  <a:pt x="11394241" y="6764808"/>
                  <a:pt x="11195040" y="6744138"/>
                  <a:pt x="10923865" y="6764111"/>
                </a:cubicBezTo>
                <a:cubicBezTo>
                  <a:pt x="10652690" y="6784084"/>
                  <a:pt x="10425381" y="6802355"/>
                  <a:pt x="10131113" y="6764111"/>
                </a:cubicBezTo>
                <a:cubicBezTo>
                  <a:pt x="9836845" y="6725867"/>
                  <a:pt x="9680032" y="6735105"/>
                  <a:pt x="9459288" y="6764111"/>
                </a:cubicBezTo>
                <a:cubicBezTo>
                  <a:pt x="9238545" y="6793117"/>
                  <a:pt x="9300635" y="6768776"/>
                  <a:pt x="9150249" y="6764111"/>
                </a:cubicBezTo>
                <a:cubicBezTo>
                  <a:pt x="8999863" y="6759446"/>
                  <a:pt x="8932424" y="6743315"/>
                  <a:pt x="8720281" y="6764111"/>
                </a:cubicBezTo>
                <a:cubicBezTo>
                  <a:pt x="8508138" y="6784907"/>
                  <a:pt x="8247073" y="6734622"/>
                  <a:pt x="7927528" y="6764111"/>
                </a:cubicBezTo>
                <a:cubicBezTo>
                  <a:pt x="7607983" y="6793600"/>
                  <a:pt x="7695595" y="6765490"/>
                  <a:pt x="7497561" y="6764111"/>
                </a:cubicBezTo>
                <a:cubicBezTo>
                  <a:pt x="7299527" y="6762732"/>
                  <a:pt x="7006520" y="6767371"/>
                  <a:pt x="6704808" y="6764111"/>
                </a:cubicBezTo>
                <a:cubicBezTo>
                  <a:pt x="6403096" y="6760851"/>
                  <a:pt x="6366899" y="6771424"/>
                  <a:pt x="6153912" y="6764111"/>
                </a:cubicBezTo>
                <a:cubicBezTo>
                  <a:pt x="5940925" y="6756798"/>
                  <a:pt x="5819207" y="6755596"/>
                  <a:pt x="5723944" y="6764111"/>
                </a:cubicBezTo>
                <a:cubicBezTo>
                  <a:pt x="5628681" y="6772626"/>
                  <a:pt x="5362092" y="6777836"/>
                  <a:pt x="5173048" y="6764111"/>
                </a:cubicBezTo>
                <a:cubicBezTo>
                  <a:pt x="4984004" y="6750386"/>
                  <a:pt x="4652970" y="6768389"/>
                  <a:pt x="4501224" y="6764111"/>
                </a:cubicBezTo>
                <a:cubicBezTo>
                  <a:pt x="4349478" y="6759833"/>
                  <a:pt x="3824494" y="6760359"/>
                  <a:pt x="3587543" y="6764111"/>
                </a:cubicBezTo>
                <a:cubicBezTo>
                  <a:pt x="3350592" y="6767863"/>
                  <a:pt x="3327489" y="6752404"/>
                  <a:pt x="3157575" y="6764111"/>
                </a:cubicBezTo>
                <a:cubicBezTo>
                  <a:pt x="2987661" y="6775818"/>
                  <a:pt x="2735624" y="6762458"/>
                  <a:pt x="2364822" y="6764111"/>
                </a:cubicBezTo>
                <a:cubicBezTo>
                  <a:pt x="1994020" y="6765764"/>
                  <a:pt x="1835141" y="6779627"/>
                  <a:pt x="1451141" y="6764111"/>
                </a:cubicBezTo>
                <a:cubicBezTo>
                  <a:pt x="1067141" y="6748595"/>
                  <a:pt x="1151537" y="6753058"/>
                  <a:pt x="900245" y="6764111"/>
                </a:cubicBezTo>
                <a:cubicBezTo>
                  <a:pt x="648953" y="6775164"/>
                  <a:pt x="230176" y="6802028"/>
                  <a:pt x="0" y="6764111"/>
                </a:cubicBezTo>
                <a:cubicBezTo>
                  <a:pt x="-10056" y="6591601"/>
                  <a:pt x="26598" y="6492396"/>
                  <a:pt x="0" y="6222982"/>
                </a:cubicBezTo>
                <a:cubicBezTo>
                  <a:pt x="-26598" y="5953568"/>
                  <a:pt x="-20038" y="5605635"/>
                  <a:pt x="0" y="5411289"/>
                </a:cubicBezTo>
                <a:cubicBezTo>
                  <a:pt x="20038" y="5216943"/>
                  <a:pt x="-8156" y="5003105"/>
                  <a:pt x="0" y="4667237"/>
                </a:cubicBezTo>
                <a:cubicBezTo>
                  <a:pt x="8156" y="4331369"/>
                  <a:pt x="-33222" y="4166181"/>
                  <a:pt x="0" y="3923184"/>
                </a:cubicBezTo>
                <a:cubicBezTo>
                  <a:pt x="33222" y="3680187"/>
                  <a:pt x="-36218" y="3351577"/>
                  <a:pt x="0" y="3111491"/>
                </a:cubicBezTo>
                <a:cubicBezTo>
                  <a:pt x="36218" y="2871405"/>
                  <a:pt x="21815" y="2742029"/>
                  <a:pt x="0" y="2502721"/>
                </a:cubicBezTo>
                <a:cubicBezTo>
                  <a:pt x="-21815" y="2263413"/>
                  <a:pt x="24938" y="1941461"/>
                  <a:pt x="0" y="1758669"/>
                </a:cubicBezTo>
                <a:cubicBezTo>
                  <a:pt x="-24938" y="1575877"/>
                  <a:pt x="-23313" y="1261119"/>
                  <a:pt x="0" y="1082258"/>
                </a:cubicBezTo>
                <a:cubicBezTo>
                  <a:pt x="23313" y="903397"/>
                  <a:pt x="1265" y="836818"/>
                  <a:pt x="0" y="608770"/>
                </a:cubicBezTo>
                <a:cubicBezTo>
                  <a:pt x="-1265" y="380722"/>
                  <a:pt x="-5672" y="294275"/>
                  <a:pt x="0" y="0"/>
                </a:cubicBezTo>
                <a:close/>
              </a:path>
            </a:pathLst>
          </a:custGeom>
          <a:noFill/>
          <a:ln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sd="1501846826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29" name="رسم 28" descr="دوائر مزخرفه">
            <a:extLst>
              <a:ext uri="{FF2B5EF4-FFF2-40B4-BE49-F238E27FC236}">
                <a16:creationId xmlns:a16="http://schemas.microsoft.com/office/drawing/2014/main" id="{D07618A8-5056-483A-BF1C-F087C37D506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20366" t="20806" r="18816" b="23207"/>
          <a:stretch/>
        </p:blipFill>
        <p:spPr>
          <a:xfrm>
            <a:off x="185692" y="6419526"/>
            <a:ext cx="382345" cy="351980"/>
          </a:xfrm>
          <a:prstGeom prst="rect">
            <a:avLst/>
          </a:prstGeom>
        </p:spPr>
      </p:pic>
      <p:pic>
        <p:nvPicPr>
          <p:cNvPr id="30" name="رسم 29" descr="دوائر مزخرفه">
            <a:extLst>
              <a:ext uri="{FF2B5EF4-FFF2-40B4-BE49-F238E27FC236}">
                <a16:creationId xmlns:a16="http://schemas.microsoft.com/office/drawing/2014/main" id="{71966ED3-284C-6E72-FAED-6777225CB49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20366" t="20806" r="18816" b="23207"/>
          <a:stretch/>
        </p:blipFill>
        <p:spPr>
          <a:xfrm>
            <a:off x="91502" y="5956195"/>
            <a:ext cx="382345" cy="351980"/>
          </a:xfrm>
          <a:prstGeom prst="rect">
            <a:avLst/>
          </a:prstGeom>
        </p:spPr>
      </p:pic>
      <p:pic>
        <p:nvPicPr>
          <p:cNvPr id="32" name="Picture 35" descr="Picture 35">
            <a:extLst>
              <a:ext uri="{FF2B5EF4-FFF2-40B4-BE49-F238E27FC236}">
                <a16:creationId xmlns:a16="http://schemas.microsoft.com/office/drawing/2014/main" id="{880D3864-1640-D8D3-1C8E-0E9E748E2CBC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rcRect l="25258" t="18968" r="24181" b="29679"/>
          <a:stretch/>
        </p:blipFill>
        <p:spPr>
          <a:xfrm>
            <a:off x="51084" y="86494"/>
            <a:ext cx="1033906" cy="1054450"/>
          </a:xfrm>
          <a:prstGeom prst="rect">
            <a:avLst/>
          </a:prstGeom>
          <a:ln w="12700">
            <a:miter lim="400000"/>
          </a:ln>
        </p:spPr>
      </p:pic>
      <p:sp>
        <p:nvSpPr>
          <p:cNvPr id="37" name="مربع نص 36">
            <a:extLst>
              <a:ext uri="{FF2B5EF4-FFF2-40B4-BE49-F238E27FC236}">
                <a16:creationId xmlns:a16="http://schemas.microsoft.com/office/drawing/2014/main" id="{0048CF8E-D78D-D7C3-14D3-012804DE8B8C}"/>
              </a:ext>
            </a:extLst>
          </p:cNvPr>
          <p:cNvSpPr txBox="1"/>
          <p:nvPr/>
        </p:nvSpPr>
        <p:spPr>
          <a:xfrm>
            <a:off x="5693572" y="298114"/>
            <a:ext cx="1528402" cy="769441"/>
          </a:xfrm>
          <a:custGeom>
            <a:avLst/>
            <a:gdLst>
              <a:gd name="connsiteX0" fmla="*/ 0 w 1528402"/>
              <a:gd name="connsiteY0" fmla="*/ 0 h 769441"/>
              <a:gd name="connsiteX1" fmla="*/ 509467 w 1528402"/>
              <a:gd name="connsiteY1" fmla="*/ 0 h 769441"/>
              <a:gd name="connsiteX2" fmla="*/ 973083 w 1528402"/>
              <a:gd name="connsiteY2" fmla="*/ 0 h 769441"/>
              <a:gd name="connsiteX3" fmla="*/ 1528402 w 1528402"/>
              <a:gd name="connsiteY3" fmla="*/ 0 h 769441"/>
              <a:gd name="connsiteX4" fmla="*/ 1528402 w 1528402"/>
              <a:gd name="connsiteY4" fmla="*/ 400109 h 769441"/>
              <a:gd name="connsiteX5" fmla="*/ 1528402 w 1528402"/>
              <a:gd name="connsiteY5" fmla="*/ 769441 h 769441"/>
              <a:gd name="connsiteX6" fmla="*/ 1034219 w 1528402"/>
              <a:gd name="connsiteY6" fmla="*/ 769441 h 769441"/>
              <a:gd name="connsiteX7" fmla="*/ 540035 w 1528402"/>
              <a:gd name="connsiteY7" fmla="*/ 769441 h 769441"/>
              <a:gd name="connsiteX8" fmla="*/ 0 w 1528402"/>
              <a:gd name="connsiteY8" fmla="*/ 769441 h 769441"/>
              <a:gd name="connsiteX9" fmla="*/ 0 w 1528402"/>
              <a:gd name="connsiteY9" fmla="*/ 392415 h 769441"/>
              <a:gd name="connsiteX10" fmla="*/ 0 w 1528402"/>
              <a:gd name="connsiteY10" fmla="*/ 0 h 7694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28402" h="769441" fill="none" extrusionOk="0">
                <a:moveTo>
                  <a:pt x="0" y="0"/>
                </a:moveTo>
                <a:cubicBezTo>
                  <a:pt x="148308" y="-12748"/>
                  <a:pt x="377316" y="-22636"/>
                  <a:pt x="509467" y="0"/>
                </a:cubicBezTo>
                <a:cubicBezTo>
                  <a:pt x="641618" y="22636"/>
                  <a:pt x="843857" y="12023"/>
                  <a:pt x="973083" y="0"/>
                </a:cubicBezTo>
                <a:cubicBezTo>
                  <a:pt x="1102309" y="-12023"/>
                  <a:pt x="1365814" y="-7202"/>
                  <a:pt x="1528402" y="0"/>
                </a:cubicBezTo>
                <a:cubicBezTo>
                  <a:pt x="1548096" y="189052"/>
                  <a:pt x="1520309" y="309850"/>
                  <a:pt x="1528402" y="400109"/>
                </a:cubicBezTo>
                <a:cubicBezTo>
                  <a:pt x="1536495" y="490368"/>
                  <a:pt x="1519846" y="660906"/>
                  <a:pt x="1528402" y="769441"/>
                </a:cubicBezTo>
                <a:cubicBezTo>
                  <a:pt x="1326063" y="792393"/>
                  <a:pt x="1231546" y="757663"/>
                  <a:pt x="1034219" y="769441"/>
                </a:cubicBezTo>
                <a:cubicBezTo>
                  <a:pt x="836892" y="781219"/>
                  <a:pt x="704627" y="748145"/>
                  <a:pt x="540035" y="769441"/>
                </a:cubicBezTo>
                <a:cubicBezTo>
                  <a:pt x="375443" y="790737"/>
                  <a:pt x="248024" y="763253"/>
                  <a:pt x="0" y="769441"/>
                </a:cubicBezTo>
                <a:cubicBezTo>
                  <a:pt x="5602" y="657425"/>
                  <a:pt x="13819" y="495845"/>
                  <a:pt x="0" y="392415"/>
                </a:cubicBezTo>
                <a:cubicBezTo>
                  <a:pt x="-13819" y="288985"/>
                  <a:pt x="-15479" y="190916"/>
                  <a:pt x="0" y="0"/>
                </a:cubicBezTo>
                <a:close/>
              </a:path>
              <a:path w="1528402" h="769441" stroke="0" extrusionOk="0">
                <a:moveTo>
                  <a:pt x="0" y="0"/>
                </a:moveTo>
                <a:cubicBezTo>
                  <a:pt x="99362" y="7661"/>
                  <a:pt x="369160" y="5086"/>
                  <a:pt x="463615" y="0"/>
                </a:cubicBezTo>
                <a:cubicBezTo>
                  <a:pt x="558071" y="-5086"/>
                  <a:pt x="721945" y="-21552"/>
                  <a:pt x="957799" y="0"/>
                </a:cubicBezTo>
                <a:cubicBezTo>
                  <a:pt x="1193653" y="21552"/>
                  <a:pt x="1413345" y="15306"/>
                  <a:pt x="1528402" y="0"/>
                </a:cubicBezTo>
                <a:cubicBezTo>
                  <a:pt x="1537594" y="140719"/>
                  <a:pt x="1547707" y="266153"/>
                  <a:pt x="1528402" y="400109"/>
                </a:cubicBezTo>
                <a:cubicBezTo>
                  <a:pt x="1509097" y="534065"/>
                  <a:pt x="1529736" y="677317"/>
                  <a:pt x="1528402" y="769441"/>
                </a:cubicBezTo>
                <a:cubicBezTo>
                  <a:pt x="1351054" y="793355"/>
                  <a:pt x="1236355" y="746070"/>
                  <a:pt x="1034219" y="769441"/>
                </a:cubicBezTo>
                <a:cubicBezTo>
                  <a:pt x="832083" y="792812"/>
                  <a:pt x="604743" y="792474"/>
                  <a:pt x="494183" y="769441"/>
                </a:cubicBezTo>
                <a:cubicBezTo>
                  <a:pt x="383623" y="746408"/>
                  <a:pt x="197297" y="784558"/>
                  <a:pt x="0" y="769441"/>
                </a:cubicBezTo>
                <a:cubicBezTo>
                  <a:pt x="9841" y="627209"/>
                  <a:pt x="-18266" y="554881"/>
                  <a:pt x="0" y="384721"/>
                </a:cubicBezTo>
                <a:cubicBezTo>
                  <a:pt x="18266" y="214561"/>
                  <a:pt x="18138" y="105972"/>
                  <a:pt x="0" y="0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19050"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sd="411323015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ctr"/>
            <a:r>
              <a:rPr lang="ar-SA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استعد</a:t>
            </a:r>
          </a:p>
        </p:txBody>
      </p:sp>
      <p:pic>
        <p:nvPicPr>
          <p:cNvPr id="10" name="صورة 9">
            <a:extLst>
              <a:ext uri="{FF2B5EF4-FFF2-40B4-BE49-F238E27FC236}">
                <a16:creationId xmlns:a16="http://schemas.microsoft.com/office/drawing/2014/main" id="{1B76BD54-14B8-D1BD-BCBE-BBCCBB8E55B3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11512" t="14359" r="4530" b="7412"/>
          <a:stretch/>
        </p:blipFill>
        <p:spPr>
          <a:xfrm>
            <a:off x="1906441" y="1449659"/>
            <a:ext cx="8899761" cy="4725505"/>
          </a:xfrm>
          <a:prstGeom prst="rect">
            <a:avLst/>
          </a:prstGeom>
        </p:spPr>
      </p:pic>
      <p:pic>
        <p:nvPicPr>
          <p:cNvPr id="11" name="رسم 10" descr="دوائر مزخرفه">
            <a:extLst>
              <a:ext uri="{FF2B5EF4-FFF2-40B4-BE49-F238E27FC236}">
                <a16:creationId xmlns:a16="http://schemas.microsoft.com/office/drawing/2014/main" id="{FBB9C042-0C56-79D9-D6D1-97E53982B736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 l="20366" t="20806" r="18816" b="23207"/>
          <a:stretch/>
        </p:blipFill>
        <p:spPr>
          <a:xfrm>
            <a:off x="7647483" y="376242"/>
            <a:ext cx="666084" cy="613186"/>
          </a:xfrm>
          <a:prstGeom prst="rect">
            <a:avLst/>
          </a:prstGeom>
        </p:spPr>
      </p:pic>
      <p:pic>
        <p:nvPicPr>
          <p:cNvPr id="12" name="رسم 11" descr="دوائر مزخرفه">
            <a:extLst>
              <a:ext uri="{FF2B5EF4-FFF2-40B4-BE49-F238E27FC236}">
                <a16:creationId xmlns:a16="http://schemas.microsoft.com/office/drawing/2014/main" id="{093C3B72-4293-DCEE-D561-896D060E333A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 l="20366" t="20806" r="18816" b="23207"/>
          <a:stretch/>
        </p:blipFill>
        <p:spPr>
          <a:xfrm>
            <a:off x="4647166" y="376242"/>
            <a:ext cx="666084" cy="613186"/>
          </a:xfrm>
          <a:prstGeom prst="rect">
            <a:avLst/>
          </a:prstGeom>
        </p:spPr>
      </p:pic>
      <p:sp>
        <p:nvSpPr>
          <p:cNvPr id="13" name="مستطيل 12">
            <a:extLst>
              <a:ext uri="{FF2B5EF4-FFF2-40B4-BE49-F238E27FC236}">
                <a16:creationId xmlns:a16="http://schemas.microsoft.com/office/drawing/2014/main" id="{DC1E11D3-3C43-E0F6-E88B-A06EC7A0282E}"/>
              </a:ext>
            </a:extLst>
          </p:cNvPr>
          <p:cNvSpPr/>
          <p:nvPr/>
        </p:nvSpPr>
        <p:spPr>
          <a:xfrm>
            <a:off x="1778312" y="1387075"/>
            <a:ext cx="3201896" cy="305028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4" name="مستطيل 13">
            <a:extLst>
              <a:ext uri="{FF2B5EF4-FFF2-40B4-BE49-F238E27FC236}">
                <a16:creationId xmlns:a16="http://schemas.microsoft.com/office/drawing/2014/main" id="{1AA3187F-3F55-A5BD-1474-D12DCAAA3796}"/>
              </a:ext>
            </a:extLst>
          </p:cNvPr>
          <p:cNvSpPr/>
          <p:nvPr/>
        </p:nvSpPr>
        <p:spPr>
          <a:xfrm>
            <a:off x="3197595" y="4313948"/>
            <a:ext cx="4173703" cy="69150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5" name="مستطيل 14">
            <a:extLst>
              <a:ext uri="{FF2B5EF4-FFF2-40B4-BE49-F238E27FC236}">
                <a16:creationId xmlns:a16="http://schemas.microsoft.com/office/drawing/2014/main" id="{28D16E0A-E6ED-48AB-E5FD-F9E111FAED80}"/>
              </a:ext>
            </a:extLst>
          </p:cNvPr>
          <p:cNvSpPr/>
          <p:nvPr/>
        </p:nvSpPr>
        <p:spPr>
          <a:xfrm>
            <a:off x="6417629" y="5616666"/>
            <a:ext cx="2121445" cy="69150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26" name="صورة 25">
            <a:extLst>
              <a:ext uri="{FF2B5EF4-FFF2-40B4-BE49-F238E27FC236}">
                <a16:creationId xmlns:a16="http://schemas.microsoft.com/office/drawing/2014/main" id="{A736862C-A730-665C-B74F-448224E46ADF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13312" t="42410" r="73572" b="40950"/>
          <a:stretch/>
        </p:blipFill>
        <p:spPr>
          <a:xfrm>
            <a:off x="966550" y="1072765"/>
            <a:ext cx="3799056" cy="3147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275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14" grpId="0" animBg="1"/>
      <p:bldP spid="1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رسم 6" descr="شبكه بدوائر صغيره">
            <a:extLst>
              <a:ext uri="{FF2B5EF4-FFF2-40B4-BE49-F238E27FC236}">
                <a16:creationId xmlns:a16="http://schemas.microsoft.com/office/drawing/2014/main" id="{E5D65CC9-4483-E6DB-0B84-154C50E2E14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1765" b="16684"/>
          <a:stretch/>
        </p:blipFill>
        <p:spPr>
          <a:xfrm>
            <a:off x="10989085" y="-511371"/>
            <a:ext cx="1537598" cy="1961030"/>
          </a:xfrm>
          <a:prstGeom prst="rect">
            <a:avLst/>
          </a:prstGeom>
        </p:spPr>
      </p:pic>
      <p:pic>
        <p:nvPicPr>
          <p:cNvPr id="17" name="رسم 16" descr="شكل ركن عضوي">
            <a:extLst>
              <a:ext uri="{FF2B5EF4-FFF2-40B4-BE49-F238E27FC236}">
                <a16:creationId xmlns:a16="http://schemas.microsoft.com/office/drawing/2014/main" id="{844630ED-D591-A489-630C-782CF27190E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b="36863"/>
          <a:stretch/>
        </p:blipFill>
        <p:spPr>
          <a:xfrm rot="16200000">
            <a:off x="435225" y="5166735"/>
            <a:ext cx="1246317" cy="2061880"/>
          </a:xfrm>
          <a:prstGeom prst="rect">
            <a:avLst/>
          </a:prstGeom>
        </p:spPr>
      </p:pic>
      <p:pic>
        <p:nvPicPr>
          <p:cNvPr id="19" name="رسم 18" descr="دوائر مزخرفه">
            <a:extLst>
              <a:ext uri="{FF2B5EF4-FFF2-40B4-BE49-F238E27FC236}">
                <a16:creationId xmlns:a16="http://schemas.microsoft.com/office/drawing/2014/main" id="{EB763C80-47BB-C3A7-4B3E-4B35A13A951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20366" t="20806" r="18816" b="23207"/>
          <a:stretch/>
        </p:blipFill>
        <p:spPr>
          <a:xfrm>
            <a:off x="803910" y="6449297"/>
            <a:ext cx="382345" cy="351980"/>
          </a:xfrm>
          <a:prstGeom prst="rect">
            <a:avLst/>
          </a:prstGeom>
        </p:spPr>
      </p:pic>
      <p:pic>
        <p:nvPicPr>
          <p:cNvPr id="21" name="صورة 20">
            <a:extLst>
              <a:ext uri="{FF2B5EF4-FFF2-40B4-BE49-F238E27FC236}">
                <a16:creationId xmlns:a16="http://schemas.microsoft.com/office/drawing/2014/main" id="{D1D1D37F-C700-ADFF-B37F-0D739897F39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8075" y="5895391"/>
            <a:ext cx="1403925" cy="962608"/>
          </a:xfrm>
          <a:prstGeom prst="rect">
            <a:avLst/>
          </a:prstGeom>
        </p:spPr>
      </p:pic>
      <p:sp>
        <p:nvSpPr>
          <p:cNvPr id="27" name="مستطيل 26">
            <a:extLst>
              <a:ext uri="{FF2B5EF4-FFF2-40B4-BE49-F238E27FC236}">
                <a16:creationId xmlns:a16="http://schemas.microsoft.com/office/drawing/2014/main" id="{5C6848AD-E49F-6267-EC57-CBB7500D2FB3}"/>
              </a:ext>
            </a:extLst>
          </p:cNvPr>
          <p:cNvSpPr/>
          <p:nvPr/>
        </p:nvSpPr>
        <p:spPr>
          <a:xfrm>
            <a:off x="27442" y="56722"/>
            <a:ext cx="12092840" cy="6764111"/>
          </a:xfrm>
          <a:custGeom>
            <a:avLst/>
            <a:gdLst>
              <a:gd name="connsiteX0" fmla="*/ 0 w 12092840"/>
              <a:gd name="connsiteY0" fmla="*/ 0 h 6764111"/>
              <a:gd name="connsiteX1" fmla="*/ 309039 w 12092840"/>
              <a:gd name="connsiteY1" fmla="*/ 0 h 6764111"/>
              <a:gd name="connsiteX2" fmla="*/ 739007 w 12092840"/>
              <a:gd name="connsiteY2" fmla="*/ 0 h 6764111"/>
              <a:gd name="connsiteX3" fmla="*/ 1289903 w 12092840"/>
              <a:gd name="connsiteY3" fmla="*/ 0 h 6764111"/>
              <a:gd name="connsiteX4" fmla="*/ 1719871 w 12092840"/>
              <a:gd name="connsiteY4" fmla="*/ 0 h 6764111"/>
              <a:gd name="connsiteX5" fmla="*/ 2149838 w 12092840"/>
              <a:gd name="connsiteY5" fmla="*/ 0 h 6764111"/>
              <a:gd name="connsiteX6" fmla="*/ 3063519 w 12092840"/>
              <a:gd name="connsiteY6" fmla="*/ 0 h 6764111"/>
              <a:gd name="connsiteX7" fmla="*/ 3614416 w 12092840"/>
              <a:gd name="connsiteY7" fmla="*/ 0 h 6764111"/>
              <a:gd name="connsiteX8" fmla="*/ 4044383 w 12092840"/>
              <a:gd name="connsiteY8" fmla="*/ 0 h 6764111"/>
              <a:gd name="connsiteX9" fmla="*/ 4353422 w 12092840"/>
              <a:gd name="connsiteY9" fmla="*/ 0 h 6764111"/>
              <a:gd name="connsiteX10" fmla="*/ 5025247 w 12092840"/>
              <a:gd name="connsiteY10" fmla="*/ 0 h 6764111"/>
              <a:gd name="connsiteX11" fmla="*/ 5455214 w 12092840"/>
              <a:gd name="connsiteY11" fmla="*/ 0 h 6764111"/>
              <a:gd name="connsiteX12" fmla="*/ 6006111 w 12092840"/>
              <a:gd name="connsiteY12" fmla="*/ 0 h 6764111"/>
              <a:gd name="connsiteX13" fmla="*/ 6315150 w 12092840"/>
              <a:gd name="connsiteY13" fmla="*/ 0 h 6764111"/>
              <a:gd name="connsiteX14" fmla="*/ 7228831 w 12092840"/>
              <a:gd name="connsiteY14" fmla="*/ 0 h 6764111"/>
              <a:gd name="connsiteX15" fmla="*/ 7537870 w 12092840"/>
              <a:gd name="connsiteY15" fmla="*/ 0 h 6764111"/>
              <a:gd name="connsiteX16" fmla="*/ 7967838 w 12092840"/>
              <a:gd name="connsiteY16" fmla="*/ 0 h 6764111"/>
              <a:gd name="connsiteX17" fmla="*/ 8276877 w 12092840"/>
              <a:gd name="connsiteY17" fmla="*/ 0 h 6764111"/>
              <a:gd name="connsiteX18" fmla="*/ 9190558 w 12092840"/>
              <a:gd name="connsiteY18" fmla="*/ 0 h 6764111"/>
              <a:gd name="connsiteX19" fmla="*/ 9499598 w 12092840"/>
              <a:gd name="connsiteY19" fmla="*/ 0 h 6764111"/>
              <a:gd name="connsiteX20" fmla="*/ 9808637 w 12092840"/>
              <a:gd name="connsiteY20" fmla="*/ 0 h 6764111"/>
              <a:gd name="connsiteX21" fmla="*/ 10359533 w 12092840"/>
              <a:gd name="connsiteY21" fmla="*/ 0 h 6764111"/>
              <a:gd name="connsiteX22" fmla="*/ 10668572 w 12092840"/>
              <a:gd name="connsiteY22" fmla="*/ 0 h 6764111"/>
              <a:gd name="connsiteX23" fmla="*/ 10977611 w 12092840"/>
              <a:gd name="connsiteY23" fmla="*/ 0 h 6764111"/>
              <a:gd name="connsiteX24" fmla="*/ 11286651 w 12092840"/>
              <a:gd name="connsiteY24" fmla="*/ 0 h 6764111"/>
              <a:gd name="connsiteX25" fmla="*/ 12092840 w 12092840"/>
              <a:gd name="connsiteY25" fmla="*/ 0 h 6764111"/>
              <a:gd name="connsiteX26" fmla="*/ 12092840 w 12092840"/>
              <a:gd name="connsiteY26" fmla="*/ 676411 h 6764111"/>
              <a:gd name="connsiteX27" fmla="*/ 12092840 w 12092840"/>
              <a:gd name="connsiteY27" fmla="*/ 1285181 h 6764111"/>
              <a:gd name="connsiteX28" fmla="*/ 12092840 w 12092840"/>
              <a:gd name="connsiteY28" fmla="*/ 1826310 h 6764111"/>
              <a:gd name="connsiteX29" fmla="*/ 12092840 w 12092840"/>
              <a:gd name="connsiteY29" fmla="*/ 2299798 h 6764111"/>
              <a:gd name="connsiteX30" fmla="*/ 12092840 w 12092840"/>
              <a:gd name="connsiteY30" fmla="*/ 2840927 h 6764111"/>
              <a:gd name="connsiteX31" fmla="*/ 12092840 w 12092840"/>
              <a:gd name="connsiteY31" fmla="*/ 3517338 h 6764111"/>
              <a:gd name="connsiteX32" fmla="*/ 12092840 w 12092840"/>
              <a:gd name="connsiteY32" fmla="*/ 4329031 h 6764111"/>
              <a:gd name="connsiteX33" fmla="*/ 12092840 w 12092840"/>
              <a:gd name="connsiteY33" fmla="*/ 5005442 h 6764111"/>
              <a:gd name="connsiteX34" fmla="*/ 12092840 w 12092840"/>
              <a:gd name="connsiteY34" fmla="*/ 5749494 h 6764111"/>
              <a:gd name="connsiteX35" fmla="*/ 12092840 w 12092840"/>
              <a:gd name="connsiteY35" fmla="*/ 6764111 h 6764111"/>
              <a:gd name="connsiteX36" fmla="*/ 11783801 w 12092840"/>
              <a:gd name="connsiteY36" fmla="*/ 6764111 h 6764111"/>
              <a:gd name="connsiteX37" fmla="*/ 11474762 w 12092840"/>
              <a:gd name="connsiteY37" fmla="*/ 6764111 h 6764111"/>
              <a:gd name="connsiteX38" fmla="*/ 10923865 w 12092840"/>
              <a:gd name="connsiteY38" fmla="*/ 6764111 h 6764111"/>
              <a:gd name="connsiteX39" fmla="*/ 10131113 w 12092840"/>
              <a:gd name="connsiteY39" fmla="*/ 6764111 h 6764111"/>
              <a:gd name="connsiteX40" fmla="*/ 9459288 w 12092840"/>
              <a:gd name="connsiteY40" fmla="*/ 6764111 h 6764111"/>
              <a:gd name="connsiteX41" fmla="*/ 9150249 w 12092840"/>
              <a:gd name="connsiteY41" fmla="*/ 6764111 h 6764111"/>
              <a:gd name="connsiteX42" fmla="*/ 8720281 w 12092840"/>
              <a:gd name="connsiteY42" fmla="*/ 6764111 h 6764111"/>
              <a:gd name="connsiteX43" fmla="*/ 7927528 w 12092840"/>
              <a:gd name="connsiteY43" fmla="*/ 6764111 h 6764111"/>
              <a:gd name="connsiteX44" fmla="*/ 7497561 w 12092840"/>
              <a:gd name="connsiteY44" fmla="*/ 6764111 h 6764111"/>
              <a:gd name="connsiteX45" fmla="*/ 6704808 w 12092840"/>
              <a:gd name="connsiteY45" fmla="*/ 6764111 h 6764111"/>
              <a:gd name="connsiteX46" fmla="*/ 6153912 w 12092840"/>
              <a:gd name="connsiteY46" fmla="*/ 6764111 h 6764111"/>
              <a:gd name="connsiteX47" fmla="*/ 5723944 w 12092840"/>
              <a:gd name="connsiteY47" fmla="*/ 6764111 h 6764111"/>
              <a:gd name="connsiteX48" fmla="*/ 5173048 w 12092840"/>
              <a:gd name="connsiteY48" fmla="*/ 6764111 h 6764111"/>
              <a:gd name="connsiteX49" fmla="*/ 4501224 w 12092840"/>
              <a:gd name="connsiteY49" fmla="*/ 6764111 h 6764111"/>
              <a:gd name="connsiteX50" fmla="*/ 3587543 w 12092840"/>
              <a:gd name="connsiteY50" fmla="*/ 6764111 h 6764111"/>
              <a:gd name="connsiteX51" fmla="*/ 3157575 w 12092840"/>
              <a:gd name="connsiteY51" fmla="*/ 6764111 h 6764111"/>
              <a:gd name="connsiteX52" fmla="*/ 2364822 w 12092840"/>
              <a:gd name="connsiteY52" fmla="*/ 6764111 h 6764111"/>
              <a:gd name="connsiteX53" fmla="*/ 1451141 w 12092840"/>
              <a:gd name="connsiteY53" fmla="*/ 6764111 h 6764111"/>
              <a:gd name="connsiteX54" fmla="*/ 900245 w 12092840"/>
              <a:gd name="connsiteY54" fmla="*/ 6764111 h 6764111"/>
              <a:gd name="connsiteX55" fmla="*/ 0 w 12092840"/>
              <a:gd name="connsiteY55" fmla="*/ 6764111 h 6764111"/>
              <a:gd name="connsiteX56" fmla="*/ 0 w 12092840"/>
              <a:gd name="connsiteY56" fmla="*/ 6222982 h 6764111"/>
              <a:gd name="connsiteX57" fmla="*/ 0 w 12092840"/>
              <a:gd name="connsiteY57" fmla="*/ 5411289 h 6764111"/>
              <a:gd name="connsiteX58" fmla="*/ 0 w 12092840"/>
              <a:gd name="connsiteY58" fmla="*/ 4667237 h 6764111"/>
              <a:gd name="connsiteX59" fmla="*/ 0 w 12092840"/>
              <a:gd name="connsiteY59" fmla="*/ 3923184 h 6764111"/>
              <a:gd name="connsiteX60" fmla="*/ 0 w 12092840"/>
              <a:gd name="connsiteY60" fmla="*/ 3111491 h 6764111"/>
              <a:gd name="connsiteX61" fmla="*/ 0 w 12092840"/>
              <a:gd name="connsiteY61" fmla="*/ 2502721 h 6764111"/>
              <a:gd name="connsiteX62" fmla="*/ 0 w 12092840"/>
              <a:gd name="connsiteY62" fmla="*/ 1758669 h 6764111"/>
              <a:gd name="connsiteX63" fmla="*/ 0 w 12092840"/>
              <a:gd name="connsiteY63" fmla="*/ 1082258 h 6764111"/>
              <a:gd name="connsiteX64" fmla="*/ 0 w 12092840"/>
              <a:gd name="connsiteY64" fmla="*/ 608770 h 6764111"/>
              <a:gd name="connsiteX65" fmla="*/ 0 w 12092840"/>
              <a:gd name="connsiteY65" fmla="*/ 0 h 6764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2092840" h="6764111" extrusionOk="0">
                <a:moveTo>
                  <a:pt x="0" y="0"/>
                </a:moveTo>
                <a:cubicBezTo>
                  <a:pt x="98240" y="7157"/>
                  <a:pt x="223898" y="13121"/>
                  <a:pt x="309039" y="0"/>
                </a:cubicBezTo>
                <a:cubicBezTo>
                  <a:pt x="394180" y="-13121"/>
                  <a:pt x="636879" y="-15751"/>
                  <a:pt x="739007" y="0"/>
                </a:cubicBezTo>
                <a:cubicBezTo>
                  <a:pt x="841135" y="15751"/>
                  <a:pt x="1110180" y="-2899"/>
                  <a:pt x="1289903" y="0"/>
                </a:cubicBezTo>
                <a:cubicBezTo>
                  <a:pt x="1469626" y="2899"/>
                  <a:pt x="1592716" y="-20574"/>
                  <a:pt x="1719871" y="0"/>
                </a:cubicBezTo>
                <a:cubicBezTo>
                  <a:pt x="1847026" y="20574"/>
                  <a:pt x="1977600" y="16038"/>
                  <a:pt x="2149838" y="0"/>
                </a:cubicBezTo>
                <a:cubicBezTo>
                  <a:pt x="2322076" y="-16038"/>
                  <a:pt x="2607758" y="11371"/>
                  <a:pt x="3063519" y="0"/>
                </a:cubicBezTo>
                <a:cubicBezTo>
                  <a:pt x="3519280" y="-11371"/>
                  <a:pt x="3437034" y="807"/>
                  <a:pt x="3614416" y="0"/>
                </a:cubicBezTo>
                <a:cubicBezTo>
                  <a:pt x="3791798" y="-807"/>
                  <a:pt x="3834832" y="-6870"/>
                  <a:pt x="4044383" y="0"/>
                </a:cubicBezTo>
                <a:cubicBezTo>
                  <a:pt x="4253934" y="6870"/>
                  <a:pt x="4262039" y="-14979"/>
                  <a:pt x="4353422" y="0"/>
                </a:cubicBezTo>
                <a:cubicBezTo>
                  <a:pt x="4444805" y="14979"/>
                  <a:pt x="4805751" y="-13590"/>
                  <a:pt x="5025247" y="0"/>
                </a:cubicBezTo>
                <a:cubicBezTo>
                  <a:pt x="5244744" y="13590"/>
                  <a:pt x="5300502" y="-7522"/>
                  <a:pt x="5455214" y="0"/>
                </a:cubicBezTo>
                <a:cubicBezTo>
                  <a:pt x="5609926" y="7522"/>
                  <a:pt x="5821281" y="19664"/>
                  <a:pt x="6006111" y="0"/>
                </a:cubicBezTo>
                <a:cubicBezTo>
                  <a:pt x="6190941" y="-19664"/>
                  <a:pt x="6206537" y="-2094"/>
                  <a:pt x="6315150" y="0"/>
                </a:cubicBezTo>
                <a:cubicBezTo>
                  <a:pt x="6423763" y="2094"/>
                  <a:pt x="6851071" y="15318"/>
                  <a:pt x="7228831" y="0"/>
                </a:cubicBezTo>
                <a:cubicBezTo>
                  <a:pt x="7606591" y="-15318"/>
                  <a:pt x="7472482" y="2756"/>
                  <a:pt x="7537870" y="0"/>
                </a:cubicBezTo>
                <a:cubicBezTo>
                  <a:pt x="7603258" y="-2756"/>
                  <a:pt x="7880271" y="-14390"/>
                  <a:pt x="7967838" y="0"/>
                </a:cubicBezTo>
                <a:cubicBezTo>
                  <a:pt x="8055405" y="14390"/>
                  <a:pt x="8143434" y="980"/>
                  <a:pt x="8276877" y="0"/>
                </a:cubicBezTo>
                <a:cubicBezTo>
                  <a:pt x="8410320" y="-980"/>
                  <a:pt x="8893524" y="-15717"/>
                  <a:pt x="9190558" y="0"/>
                </a:cubicBezTo>
                <a:cubicBezTo>
                  <a:pt x="9487592" y="15717"/>
                  <a:pt x="9418695" y="-7974"/>
                  <a:pt x="9499598" y="0"/>
                </a:cubicBezTo>
                <a:cubicBezTo>
                  <a:pt x="9580501" y="7974"/>
                  <a:pt x="9705056" y="-11897"/>
                  <a:pt x="9808637" y="0"/>
                </a:cubicBezTo>
                <a:cubicBezTo>
                  <a:pt x="9912218" y="11897"/>
                  <a:pt x="10196248" y="25609"/>
                  <a:pt x="10359533" y="0"/>
                </a:cubicBezTo>
                <a:cubicBezTo>
                  <a:pt x="10522818" y="-25609"/>
                  <a:pt x="10565407" y="7492"/>
                  <a:pt x="10668572" y="0"/>
                </a:cubicBezTo>
                <a:cubicBezTo>
                  <a:pt x="10771737" y="-7492"/>
                  <a:pt x="10881796" y="6174"/>
                  <a:pt x="10977611" y="0"/>
                </a:cubicBezTo>
                <a:cubicBezTo>
                  <a:pt x="11073426" y="-6174"/>
                  <a:pt x="11200583" y="7084"/>
                  <a:pt x="11286651" y="0"/>
                </a:cubicBezTo>
                <a:cubicBezTo>
                  <a:pt x="11372719" y="-7084"/>
                  <a:pt x="11778643" y="17386"/>
                  <a:pt x="12092840" y="0"/>
                </a:cubicBezTo>
                <a:cubicBezTo>
                  <a:pt x="12105488" y="179148"/>
                  <a:pt x="12086623" y="350079"/>
                  <a:pt x="12092840" y="676411"/>
                </a:cubicBezTo>
                <a:cubicBezTo>
                  <a:pt x="12099057" y="1002743"/>
                  <a:pt x="12109762" y="1075399"/>
                  <a:pt x="12092840" y="1285181"/>
                </a:cubicBezTo>
                <a:cubicBezTo>
                  <a:pt x="12075919" y="1494963"/>
                  <a:pt x="12082772" y="1590028"/>
                  <a:pt x="12092840" y="1826310"/>
                </a:cubicBezTo>
                <a:cubicBezTo>
                  <a:pt x="12102908" y="2062592"/>
                  <a:pt x="12075577" y="2163405"/>
                  <a:pt x="12092840" y="2299798"/>
                </a:cubicBezTo>
                <a:cubicBezTo>
                  <a:pt x="12110103" y="2436191"/>
                  <a:pt x="12115114" y="2706630"/>
                  <a:pt x="12092840" y="2840927"/>
                </a:cubicBezTo>
                <a:cubicBezTo>
                  <a:pt x="12070566" y="2975224"/>
                  <a:pt x="12118502" y="3340949"/>
                  <a:pt x="12092840" y="3517338"/>
                </a:cubicBezTo>
                <a:cubicBezTo>
                  <a:pt x="12067178" y="3693727"/>
                  <a:pt x="12110263" y="4046013"/>
                  <a:pt x="12092840" y="4329031"/>
                </a:cubicBezTo>
                <a:cubicBezTo>
                  <a:pt x="12075417" y="4612049"/>
                  <a:pt x="12119268" y="4746682"/>
                  <a:pt x="12092840" y="5005442"/>
                </a:cubicBezTo>
                <a:cubicBezTo>
                  <a:pt x="12066412" y="5264202"/>
                  <a:pt x="12092416" y="5496038"/>
                  <a:pt x="12092840" y="5749494"/>
                </a:cubicBezTo>
                <a:cubicBezTo>
                  <a:pt x="12093264" y="6002950"/>
                  <a:pt x="12093228" y="6333708"/>
                  <a:pt x="12092840" y="6764111"/>
                </a:cubicBezTo>
                <a:cubicBezTo>
                  <a:pt x="11986555" y="6773226"/>
                  <a:pt x="11851206" y="6764333"/>
                  <a:pt x="11783801" y="6764111"/>
                </a:cubicBezTo>
                <a:cubicBezTo>
                  <a:pt x="11716396" y="6763889"/>
                  <a:pt x="11555283" y="6763414"/>
                  <a:pt x="11474762" y="6764111"/>
                </a:cubicBezTo>
                <a:cubicBezTo>
                  <a:pt x="11394241" y="6764808"/>
                  <a:pt x="11195040" y="6744138"/>
                  <a:pt x="10923865" y="6764111"/>
                </a:cubicBezTo>
                <a:cubicBezTo>
                  <a:pt x="10652690" y="6784084"/>
                  <a:pt x="10425381" y="6802355"/>
                  <a:pt x="10131113" y="6764111"/>
                </a:cubicBezTo>
                <a:cubicBezTo>
                  <a:pt x="9836845" y="6725867"/>
                  <a:pt x="9680032" y="6735105"/>
                  <a:pt x="9459288" y="6764111"/>
                </a:cubicBezTo>
                <a:cubicBezTo>
                  <a:pt x="9238545" y="6793117"/>
                  <a:pt x="9300635" y="6768776"/>
                  <a:pt x="9150249" y="6764111"/>
                </a:cubicBezTo>
                <a:cubicBezTo>
                  <a:pt x="8999863" y="6759446"/>
                  <a:pt x="8932424" y="6743315"/>
                  <a:pt x="8720281" y="6764111"/>
                </a:cubicBezTo>
                <a:cubicBezTo>
                  <a:pt x="8508138" y="6784907"/>
                  <a:pt x="8247073" y="6734622"/>
                  <a:pt x="7927528" y="6764111"/>
                </a:cubicBezTo>
                <a:cubicBezTo>
                  <a:pt x="7607983" y="6793600"/>
                  <a:pt x="7695595" y="6765490"/>
                  <a:pt x="7497561" y="6764111"/>
                </a:cubicBezTo>
                <a:cubicBezTo>
                  <a:pt x="7299527" y="6762732"/>
                  <a:pt x="7006520" y="6767371"/>
                  <a:pt x="6704808" y="6764111"/>
                </a:cubicBezTo>
                <a:cubicBezTo>
                  <a:pt x="6403096" y="6760851"/>
                  <a:pt x="6366899" y="6771424"/>
                  <a:pt x="6153912" y="6764111"/>
                </a:cubicBezTo>
                <a:cubicBezTo>
                  <a:pt x="5940925" y="6756798"/>
                  <a:pt x="5819207" y="6755596"/>
                  <a:pt x="5723944" y="6764111"/>
                </a:cubicBezTo>
                <a:cubicBezTo>
                  <a:pt x="5628681" y="6772626"/>
                  <a:pt x="5362092" y="6777836"/>
                  <a:pt x="5173048" y="6764111"/>
                </a:cubicBezTo>
                <a:cubicBezTo>
                  <a:pt x="4984004" y="6750386"/>
                  <a:pt x="4652970" y="6768389"/>
                  <a:pt x="4501224" y="6764111"/>
                </a:cubicBezTo>
                <a:cubicBezTo>
                  <a:pt x="4349478" y="6759833"/>
                  <a:pt x="3824494" y="6760359"/>
                  <a:pt x="3587543" y="6764111"/>
                </a:cubicBezTo>
                <a:cubicBezTo>
                  <a:pt x="3350592" y="6767863"/>
                  <a:pt x="3327489" y="6752404"/>
                  <a:pt x="3157575" y="6764111"/>
                </a:cubicBezTo>
                <a:cubicBezTo>
                  <a:pt x="2987661" y="6775818"/>
                  <a:pt x="2735624" y="6762458"/>
                  <a:pt x="2364822" y="6764111"/>
                </a:cubicBezTo>
                <a:cubicBezTo>
                  <a:pt x="1994020" y="6765764"/>
                  <a:pt x="1835141" y="6779627"/>
                  <a:pt x="1451141" y="6764111"/>
                </a:cubicBezTo>
                <a:cubicBezTo>
                  <a:pt x="1067141" y="6748595"/>
                  <a:pt x="1151537" y="6753058"/>
                  <a:pt x="900245" y="6764111"/>
                </a:cubicBezTo>
                <a:cubicBezTo>
                  <a:pt x="648953" y="6775164"/>
                  <a:pt x="230176" y="6802028"/>
                  <a:pt x="0" y="6764111"/>
                </a:cubicBezTo>
                <a:cubicBezTo>
                  <a:pt x="-10056" y="6591601"/>
                  <a:pt x="26598" y="6492396"/>
                  <a:pt x="0" y="6222982"/>
                </a:cubicBezTo>
                <a:cubicBezTo>
                  <a:pt x="-26598" y="5953568"/>
                  <a:pt x="-20038" y="5605635"/>
                  <a:pt x="0" y="5411289"/>
                </a:cubicBezTo>
                <a:cubicBezTo>
                  <a:pt x="20038" y="5216943"/>
                  <a:pt x="-8156" y="5003105"/>
                  <a:pt x="0" y="4667237"/>
                </a:cubicBezTo>
                <a:cubicBezTo>
                  <a:pt x="8156" y="4331369"/>
                  <a:pt x="-33222" y="4166181"/>
                  <a:pt x="0" y="3923184"/>
                </a:cubicBezTo>
                <a:cubicBezTo>
                  <a:pt x="33222" y="3680187"/>
                  <a:pt x="-36218" y="3351577"/>
                  <a:pt x="0" y="3111491"/>
                </a:cubicBezTo>
                <a:cubicBezTo>
                  <a:pt x="36218" y="2871405"/>
                  <a:pt x="21815" y="2742029"/>
                  <a:pt x="0" y="2502721"/>
                </a:cubicBezTo>
                <a:cubicBezTo>
                  <a:pt x="-21815" y="2263413"/>
                  <a:pt x="24938" y="1941461"/>
                  <a:pt x="0" y="1758669"/>
                </a:cubicBezTo>
                <a:cubicBezTo>
                  <a:pt x="-24938" y="1575877"/>
                  <a:pt x="-23313" y="1261119"/>
                  <a:pt x="0" y="1082258"/>
                </a:cubicBezTo>
                <a:cubicBezTo>
                  <a:pt x="23313" y="903397"/>
                  <a:pt x="1265" y="836818"/>
                  <a:pt x="0" y="608770"/>
                </a:cubicBezTo>
                <a:cubicBezTo>
                  <a:pt x="-1265" y="380722"/>
                  <a:pt x="-5672" y="294275"/>
                  <a:pt x="0" y="0"/>
                </a:cubicBezTo>
                <a:close/>
              </a:path>
            </a:pathLst>
          </a:custGeom>
          <a:noFill/>
          <a:ln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sd="1501846826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29" name="رسم 28" descr="دوائر مزخرفه">
            <a:extLst>
              <a:ext uri="{FF2B5EF4-FFF2-40B4-BE49-F238E27FC236}">
                <a16:creationId xmlns:a16="http://schemas.microsoft.com/office/drawing/2014/main" id="{D07618A8-5056-483A-BF1C-F087C37D506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20366" t="20806" r="18816" b="23207"/>
          <a:stretch/>
        </p:blipFill>
        <p:spPr>
          <a:xfrm>
            <a:off x="185692" y="6419526"/>
            <a:ext cx="382345" cy="351980"/>
          </a:xfrm>
          <a:prstGeom prst="rect">
            <a:avLst/>
          </a:prstGeom>
        </p:spPr>
      </p:pic>
      <p:pic>
        <p:nvPicPr>
          <p:cNvPr id="30" name="رسم 29" descr="دوائر مزخرفه">
            <a:extLst>
              <a:ext uri="{FF2B5EF4-FFF2-40B4-BE49-F238E27FC236}">
                <a16:creationId xmlns:a16="http://schemas.microsoft.com/office/drawing/2014/main" id="{71966ED3-284C-6E72-FAED-6777225CB49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20366" t="20806" r="18816" b="23207"/>
          <a:stretch/>
        </p:blipFill>
        <p:spPr>
          <a:xfrm>
            <a:off x="91502" y="5956195"/>
            <a:ext cx="382345" cy="351980"/>
          </a:xfrm>
          <a:prstGeom prst="rect">
            <a:avLst/>
          </a:prstGeom>
        </p:spPr>
      </p:pic>
      <p:pic>
        <p:nvPicPr>
          <p:cNvPr id="32" name="Picture 35" descr="Picture 35">
            <a:extLst>
              <a:ext uri="{FF2B5EF4-FFF2-40B4-BE49-F238E27FC236}">
                <a16:creationId xmlns:a16="http://schemas.microsoft.com/office/drawing/2014/main" id="{880D3864-1640-D8D3-1C8E-0E9E748E2CBC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rcRect l="25258" t="18968" r="24181" b="29679"/>
          <a:stretch/>
        </p:blipFill>
        <p:spPr>
          <a:xfrm>
            <a:off x="51084" y="86494"/>
            <a:ext cx="1033906" cy="1054450"/>
          </a:xfrm>
          <a:prstGeom prst="rect">
            <a:avLst/>
          </a:prstGeom>
          <a:ln w="12700">
            <a:miter lim="400000"/>
          </a:ln>
        </p:spPr>
      </p:pic>
      <p:sp>
        <p:nvSpPr>
          <p:cNvPr id="37" name="مربع نص 36">
            <a:extLst>
              <a:ext uri="{FF2B5EF4-FFF2-40B4-BE49-F238E27FC236}">
                <a16:creationId xmlns:a16="http://schemas.microsoft.com/office/drawing/2014/main" id="{0048CF8E-D78D-D7C3-14D3-012804DE8B8C}"/>
              </a:ext>
            </a:extLst>
          </p:cNvPr>
          <p:cNvSpPr txBox="1"/>
          <p:nvPr/>
        </p:nvSpPr>
        <p:spPr>
          <a:xfrm>
            <a:off x="4634560" y="861461"/>
            <a:ext cx="3456345" cy="769441"/>
          </a:xfrm>
          <a:custGeom>
            <a:avLst/>
            <a:gdLst>
              <a:gd name="connsiteX0" fmla="*/ 0 w 3456345"/>
              <a:gd name="connsiteY0" fmla="*/ 0 h 769441"/>
              <a:gd name="connsiteX1" fmla="*/ 622142 w 3456345"/>
              <a:gd name="connsiteY1" fmla="*/ 0 h 769441"/>
              <a:gd name="connsiteX2" fmla="*/ 1382538 w 3456345"/>
              <a:gd name="connsiteY2" fmla="*/ 0 h 769441"/>
              <a:gd name="connsiteX3" fmla="*/ 2108370 w 3456345"/>
              <a:gd name="connsiteY3" fmla="*/ 0 h 769441"/>
              <a:gd name="connsiteX4" fmla="*/ 2765076 w 3456345"/>
              <a:gd name="connsiteY4" fmla="*/ 0 h 769441"/>
              <a:gd name="connsiteX5" fmla="*/ 3456345 w 3456345"/>
              <a:gd name="connsiteY5" fmla="*/ 0 h 769441"/>
              <a:gd name="connsiteX6" fmla="*/ 3456345 w 3456345"/>
              <a:gd name="connsiteY6" fmla="*/ 400109 h 769441"/>
              <a:gd name="connsiteX7" fmla="*/ 3456345 w 3456345"/>
              <a:gd name="connsiteY7" fmla="*/ 769441 h 769441"/>
              <a:gd name="connsiteX8" fmla="*/ 2765076 w 3456345"/>
              <a:gd name="connsiteY8" fmla="*/ 769441 h 769441"/>
              <a:gd name="connsiteX9" fmla="*/ 2177497 w 3456345"/>
              <a:gd name="connsiteY9" fmla="*/ 769441 h 769441"/>
              <a:gd name="connsiteX10" fmla="*/ 1451665 w 3456345"/>
              <a:gd name="connsiteY10" fmla="*/ 769441 h 769441"/>
              <a:gd name="connsiteX11" fmla="*/ 760396 w 3456345"/>
              <a:gd name="connsiteY11" fmla="*/ 769441 h 769441"/>
              <a:gd name="connsiteX12" fmla="*/ 0 w 3456345"/>
              <a:gd name="connsiteY12" fmla="*/ 769441 h 769441"/>
              <a:gd name="connsiteX13" fmla="*/ 0 w 3456345"/>
              <a:gd name="connsiteY13" fmla="*/ 407804 h 769441"/>
              <a:gd name="connsiteX14" fmla="*/ 0 w 3456345"/>
              <a:gd name="connsiteY14" fmla="*/ 0 h 7694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456345" h="769441" fill="none" extrusionOk="0">
                <a:moveTo>
                  <a:pt x="0" y="0"/>
                </a:moveTo>
                <a:cubicBezTo>
                  <a:pt x="148061" y="16129"/>
                  <a:pt x="425298" y="30216"/>
                  <a:pt x="622142" y="0"/>
                </a:cubicBezTo>
                <a:cubicBezTo>
                  <a:pt x="818986" y="-30216"/>
                  <a:pt x="1157866" y="8941"/>
                  <a:pt x="1382538" y="0"/>
                </a:cubicBezTo>
                <a:cubicBezTo>
                  <a:pt x="1607210" y="-8941"/>
                  <a:pt x="1850809" y="-32442"/>
                  <a:pt x="2108370" y="0"/>
                </a:cubicBezTo>
                <a:cubicBezTo>
                  <a:pt x="2365931" y="32442"/>
                  <a:pt x="2613286" y="-20526"/>
                  <a:pt x="2765076" y="0"/>
                </a:cubicBezTo>
                <a:cubicBezTo>
                  <a:pt x="2916866" y="20526"/>
                  <a:pt x="3127195" y="-28045"/>
                  <a:pt x="3456345" y="0"/>
                </a:cubicBezTo>
                <a:cubicBezTo>
                  <a:pt x="3456228" y="80701"/>
                  <a:pt x="3471032" y="314268"/>
                  <a:pt x="3456345" y="400109"/>
                </a:cubicBezTo>
                <a:cubicBezTo>
                  <a:pt x="3441658" y="485950"/>
                  <a:pt x="3443660" y="690127"/>
                  <a:pt x="3456345" y="769441"/>
                </a:cubicBezTo>
                <a:cubicBezTo>
                  <a:pt x="3294871" y="738854"/>
                  <a:pt x="2948433" y="801306"/>
                  <a:pt x="2765076" y="769441"/>
                </a:cubicBezTo>
                <a:cubicBezTo>
                  <a:pt x="2581719" y="737576"/>
                  <a:pt x="2407413" y="790378"/>
                  <a:pt x="2177497" y="769441"/>
                </a:cubicBezTo>
                <a:cubicBezTo>
                  <a:pt x="1947581" y="748504"/>
                  <a:pt x="1771062" y="796003"/>
                  <a:pt x="1451665" y="769441"/>
                </a:cubicBezTo>
                <a:cubicBezTo>
                  <a:pt x="1132268" y="742879"/>
                  <a:pt x="1086734" y="770495"/>
                  <a:pt x="760396" y="769441"/>
                </a:cubicBezTo>
                <a:cubicBezTo>
                  <a:pt x="434058" y="768387"/>
                  <a:pt x="258223" y="766064"/>
                  <a:pt x="0" y="769441"/>
                </a:cubicBezTo>
                <a:cubicBezTo>
                  <a:pt x="-1180" y="599437"/>
                  <a:pt x="2407" y="505662"/>
                  <a:pt x="0" y="407804"/>
                </a:cubicBezTo>
                <a:cubicBezTo>
                  <a:pt x="-2407" y="309946"/>
                  <a:pt x="17337" y="88814"/>
                  <a:pt x="0" y="0"/>
                </a:cubicBezTo>
                <a:close/>
              </a:path>
              <a:path w="3456345" h="769441" stroke="0" extrusionOk="0">
                <a:moveTo>
                  <a:pt x="0" y="0"/>
                </a:moveTo>
                <a:cubicBezTo>
                  <a:pt x="291955" y="11231"/>
                  <a:pt x="458486" y="-26739"/>
                  <a:pt x="587579" y="0"/>
                </a:cubicBezTo>
                <a:cubicBezTo>
                  <a:pt x="716672" y="26739"/>
                  <a:pt x="945962" y="6843"/>
                  <a:pt x="1244284" y="0"/>
                </a:cubicBezTo>
                <a:cubicBezTo>
                  <a:pt x="1542606" y="-6843"/>
                  <a:pt x="1585819" y="25520"/>
                  <a:pt x="1866426" y="0"/>
                </a:cubicBezTo>
                <a:cubicBezTo>
                  <a:pt x="2147033" y="-25520"/>
                  <a:pt x="2346615" y="4722"/>
                  <a:pt x="2626822" y="0"/>
                </a:cubicBezTo>
                <a:cubicBezTo>
                  <a:pt x="2907029" y="-4722"/>
                  <a:pt x="3060393" y="-4327"/>
                  <a:pt x="3456345" y="0"/>
                </a:cubicBezTo>
                <a:cubicBezTo>
                  <a:pt x="3468856" y="155120"/>
                  <a:pt x="3468475" y="276932"/>
                  <a:pt x="3456345" y="369332"/>
                </a:cubicBezTo>
                <a:cubicBezTo>
                  <a:pt x="3444215" y="461732"/>
                  <a:pt x="3443245" y="610578"/>
                  <a:pt x="3456345" y="769441"/>
                </a:cubicBezTo>
                <a:cubicBezTo>
                  <a:pt x="3150847" y="782922"/>
                  <a:pt x="2962913" y="751405"/>
                  <a:pt x="2730513" y="769441"/>
                </a:cubicBezTo>
                <a:cubicBezTo>
                  <a:pt x="2498113" y="787477"/>
                  <a:pt x="2187114" y="768672"/>
                  <a:pt x="2039244" y="769441"/>
                </a:cubicBezTo>
                <a:cubicBezTo>
                  <a:pt x="1891374" y="770210"/>
                  <a:pt x="1704212" y="790083"/>
                  <a:pt x="1417101" y="769441"/>
                </a:cubicBezTo>
                <a:cubicBezTo>
                  <a:pt x="1129990" y="748799"/>
                  <a:pt x="876997" y="743284"/>
                  <a:pt x="725832" y="769441"/>
                </a:cubicBezTo>
                <a:cubicBezTo>
                  <a:pt x="574667" y="795598"/>
                  <a:pt x="200006" y="778708"/>
                  <a:pt x="0" y="769441"/>
                </a:cubicBezTo>
                <a:cubicBezTo>
                  <a:pt x="-12779" y="656870"/>
                  <a:pt x="4476" y="552300"/>
                  <a:pt x="0" y="377026"/>
                </a:cubicBezTo>
                <a:cubicBezTo>
                  <a:pt x="-4476" y="201752"/>
                  <a:pt x="14119" y="186003"/>
                  <a:pt x="0" y="0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19050"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sd="411323015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ctr"/>
            <a:r>
              <a:rPr lang="ar-SA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سنتعلم في درسنا</a:t>
            </a:r>
          </a:p>
        </p:txBody>
      </p:sp>
      <p:pic>
        <p:nvPicPr>
          <p:cNvPr id="11" name="رسم 10" descr="دوائر مزخرفه">
            <a:extLst>
              <a:ext uri="{FF2B5EF4-FFF2-40B4-BE49-F238E27FC236}">
                <a16:creationId xmlns:a16="http://schemas.microsoft.com/office/drawing/2014/main" id="{FBB9C042-0C56-79D9-D6D1-97E53982B736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 l="20366" t="20806" r="18816" b="23207"/>
          <a:stretch/>
        </p:blipFill>
        <p:spPr>
          <a:xfrm>
            <a:off x="8571723" y="861461"/>
            <a:ext cx="666084" cy="613186"/>
          </a:xfrm>
          <a:prstGeom prst="rect">
            <a:avLst/>
          </a:prstGeom>
        </p:spPr>
      </p:pic>
      <p:pic>
        <p:nvPicPr>
          <p:cNvPr id="12" name="رسم 11" descr="دوائر مزخرفه">
            <a:extLst>
              <a:ext uri="{FF2B5EF4-FFF2-40B4-BE49-F238E27FC236}">
                <a16:creationId xmlns:a16="http://schemas.microsoft.com/office/drawing/2014/main" id="{093C3B72-4293-DCEE-D561-896D060E333A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 l="20366" t="20806" r="18816" b="23207"/>
          <a:stretch/>
        </p:blipFill>
        <p:spPr>
          <a:xfrm>
            <a:off x="3678422" y="939588"/>
            <a:ext cx="666084" cy="613186"/>
          </a:xfrm>
          <a:prstGeom prst="rect">
            <a:avLst/>
          </a:prstGeom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952B477B-993E-22BF-3A6A-F579CE65CB24}"/>
              </a:ext>
            </a:extLst>
          </p:cNvPr>
          <p:cNvSpPr/>
          <p:nvPr/>
        </p:nvSpPr>
        <p:spPr>
          <a:xfrm>
            <a:off x="4011464" y="2515570"/>
            <a:ext cx="4291908" cy="622845"/>
          </a:xfrm>
          <a:custGeom>
            <a:avLst/>
            <a:gdLst>
              <a:gd name="connsiteX0" fmla="*/ 0 w 4291908"/>
              <a:gd name="connsiteY0" fmla="*/ 0 h 622845"/>
              <a:gd name="connsiteX1" fmla="*/ 4291908 w 4291908"/>
              <a:gd name="connsiteY1" fmla="*/ 0 h 622845"/>
              <a:gd name="connsiteX2" fmla="*/ 4291908 w 4291908"/>
              <a:gd name="connsiteY2" fmla="*/ 622845 h 622845"/>
              <a:gd name="connsiteX3" fmla="*/ 0 w 4291908"/>
              <a:gd name="connsiteY3" fmla="*/ 622845 h 622845"/>
              <a:gd name="connsiteX4" fmla="*/ 0 w 4291908"/>
              <a:gd name="connsiteY4" fmla="*/ 0 h 622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91908" h="622845" fill="none" extrusionOk="0">
                <a:moveTo>
                  <a:pt x="0" y="0"/>
                </a:moveTo>
                <a:cubicBezTo>
                  <a:pt x="1811919" y="-114413"/>
                  <a:pt x="2582575" y="149633"/>
                  <a:pt x="4291908" y="0"/>
                </a:cubicBezTo>
                <a:cubicBezTo>
                  <a:pt x="4344637" y="159906"/>
                  <a:pt x="4333736" y="498635"/>
                  <a:pt x="4291908" y="622845"/>
                </a:cubicBezTo>
                <a:cubicBezTo>
                  <a:pt x="3552988" y="752077"/>
                  <a:pt x="935151" y="531254"/>
                  <a:pt x="0" y="622845"/>
                </a:cubicBezTo>
                <a:cubicBezTo>
                  <a:pt x="29278" y="473090"/>
                  <a:pt x="8700" y="87901"/>
                  <a:pt x="0" y="0"/>
                </a:cubicBezTo>
                <a:close/>
              </a:path>
              <a:path w="4291908" h="622845" stroke="0" extrusionOk="0">
                <a:moveTo>
                  <a:pt x="0" y="0"/>
                </a:moveTo>
                <a:cubicBezTo>
                  <a:pt x="1598236" y="-1446"/>
                  <a:pt x="3199951" y="11315"/>
                  <a:pt x="4291908" y="0"/>
                </a:cubicBezTo>
                <a:cubicBezTo>
                  <a:pt x="4337090" y="243517"/>
                  <a:pt x="4258636" y="495761"/>
                  <a:pt x="4291908" y="622845"/>
                </a:cubicBezTo>
                <a:cubicBezTo>
                  <a:pt x="2271717" y="647206"/>
                  <a:pt x="2078206" y="708646"/>
                  <a:pt x="0" y="622845"/>
                </a:cubicBezTo>
                <a:cubicBezTo>
                  <a:pt x="28426" y="518278"/>
                  <a:pt x="-44837" y="231252"/>
                  <a:pt x="0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accent4"/>
            </a:solidFill>
            <a:extLst>
              <a:ext uri="{C807C97D-BFC1-408E-A445-0C87EB9F89A2}">
                <ask:lineSketchStyleProps xmlns:ask="http://schemas.microsoft.com/office/drawing/2018/sketchyshapes" sd="1426225045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كتابة الأعداد الصحيحة</a:t>
            </a:r>
          </a:p>
        </p:txBody>
      </p:sp>
      <p:sp>
        <p:nvSpPr>
          <p:cNvPr id="3" name="شكل بيضاوي 2">
            <a:extLst>
              <a:ext uri="{FF2B5EF4-FFF2-40B4-BE49-F238E27FC236}">
                <a16:creationId xmlns:a16="http://schemas.microsoft.com/office/drawing/2014/main" id="{714BBB6E-367D-A5F0-1CC3-9970A5816EBC}"/>
              </a:ext>
            </a:extLst>
          </p:cNvPr>
          <p:cNvSpPr/>
          <p:nvPr/>
        </p:nvSpPr>
        <p:spPr>
          <a:xfrm>
            <a:off x="8772486" y="2438825"/>
            <a:ext cx="853957" cy="771177"/>
          </a:xfrm>
          <a:custGeom>
            <a:avLst/>
            <a:gdLst>
              <a:gd name="connsiteX0" fmla="*/ 0 w 853957"/>
              <a:gd name="connsiteY0" fmla="*/ 385589 h 771177"/>
              <a:gd name="connsiteX1" fmla="*/ 426979 w 853957"/>
              <a:gd name="connsiteY1" fmla="*/ 0 h 771177"/>
              <a:gd name="connsiteX2" fmla="*/ 853958 w 853957"/>
              <a:gd name="connsiteY2" fmla="*/ 385589 h 771177"/>
              <a:gd name="connsiteX3" fmla="*/ 426979 w 853957"/>
              <a:gd name="connsiteY3" fmla="*/ 771178 h 771177"/>
              <a:gd name="connsiteX4" fmla="*/ 0 w 853957"/>
              <a:gd name="connsiteY4" fmla="*/ 385589 h 7711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3957" h="771177" fill="none" extrusionOk="0">
                <a:moveTo>
                  <a:pt x="0" y="385589"/>
                </a:moveTo>
                <a:cubicBezTo>
                  <a:pt x="29065" y="145009"/>
                  <a:pt x="197462" y="416"/>
                  <a:pt x="426979" y="0"/>
                </a:cubicBezTo>
                <a:cubicBezTo>
                  <a:pt x="677295" y="24789"/>
                  <a:pt x="820417" y="171913"/>
                  <a:pt x="853958" y="385589"/>
                </a:cubicBezTo>
                <a:cubicBezTo>
                  <a:pt x="870902" y="601001"/>
                  <a:pt x="632467" y="757338"/>
                  <a:pt x="426979" y="771178"/>
                </a:cubicBezTo>
                <a:cubicBezTo>
                  <a:pt x="162798" y="779643"/>
                  <a:pt x="25006" y="564646"/>
                  <a:pt x="0" y="385589"/>
                </a:cubicBezTo>
                <a:close/>
              </a:path>
              <a:path w="853957" h="771177" stroke="0" extrusionOk="0">
                <a:moveTo>
                  <a:pt x="0" y="385589"/>
                </a:moveTo>
                <a:cubicBezTo>
                  <a:pt x="-18049" y="204300"/>
                  <a:pt x="153607" y="-15509"/>
                  <a:pt x="426979" y="0"/>
                </a:cubicBezTo>
                <a:cubicBezTo>
                  <a:pt x="683397" y="-3042"/>
                  <a:pt x="836020" y="205305"/>
                  <a:pt x="853958" y="385589"/>
                </a:cubicBezTo>
                <a:cubicBezTo>
                  <a:pt x="810400" y="613102"/>
                  <a:pt x="640461" y="797586"/>
                  <a:pt x="426979" y="771178"/>
                </a:cubicBezTo>
                <a:cubicBezTo>
                  <a:pt x="210683" y="758547"/>
                  <a:pt x="-19302" y="602972"/>
                  <a:pt x="0" y="385589"/>
                </a:cubicBezTo>
                <a:close/>
              </a:path>
            </a:pathLst>
          </a:custGeom>
          <a:solidFill>
            <a:schemeClr val="accent3"/>
          </a:solidFill>
          <a:ln>
            <a:solidFill>
              <a:schemeClr val="accent4"/>
            </a:solidFill>
            <a:extLst>
              <a:ext uri="{C807C97D-BFC1-408E-A445-0C87EB9F89A2}">
                <ask:lineSketchStyleProps xmlns:ask="http://schemas.microsoft.com/office/drawing/2018/sketchyshapes" sd="981765707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b="1" u="sng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4" name="مستطيل 3">
            <a:extLst>
              <a:ext uri="{FF2B5EF4-FFF2-40B4-BE49-F238E27FC236}">
                <a16:creationId xmlns:a16="http://schemas.microsoft.com/office/drawing/2014/main" id="{304DE5F8-34F2-61DA-6ECB-10FE03D573BA}"/>
              </a:ext>
            </a:extLst>
          </p:cNvPr>
          <p:cNvSpPr/>
          <p:nvPr/>
        </p:nvSpPr>
        <p:spPr>
          <a:xfrm>
            <a:off x="3539794" y="3745172"/>
            <a:ext cx="4763578" cy="622845"/>
          </a:xfrm>
          <a:custGeom>
            <a:avLst/>
            <a:gdLst>
              <a:gd name="connsiteX0" fmla="*/ 0 w 4763578"/>
              <a:gd name="connsiteY0" fmla="*/ 0 h 622845"/>
              <a:gd name="connsiteX1" fmla="*/ 4763578 w 4763578"/>
              <a:gd name="connsiteY1" fmla="*/ 0 h 622845"/>
              <a:gd name="connsiteX2" fmla="*/ 4763578 w 4763578"/>
              <a:gd name="connsiteY2" fmla="*/ 622845 h 622845"/>
              <a:gd name="connsiteX3" fmla="*/ 0 w 4763578"/>
              <a:gd name="connsiteY3" fmla="*/ 622845 h 622845"/>
              <a:gd name="connsiteX4" fmla="*/ 0 w 4763578"/>
              <a:gd name="connsiteY4" fmla="*/ 0 h 622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63578" h="622845" fill="none" extrusionOk="0">
                <a:moveTo>
                  <a:pt x="0" y="0"/>
                </a:moveTo>
                <a:cubicBezTo>
                  <a:pt x="1174109" y="-114413"/>
                  <a:pt x="2925609" y="149633"/>
                  <a:pt x="4763578" y="0"/>
                </a:cubicBezTo>
                <a:cubicBezTo>
                  <a:pt x="4816307" y="159906"/>
                  <a:pt x="4805406" y="498635"/>
                  <a:pt x="4763578" y="622845"/>
                </a:cubicBezTo>
                <a:cubicBezTo>
                  <a:pt x="2529717" y="752077"/>
                  <a:pt x="1502380" y="531254"/>
                  <a:pt x="0" y="622845"/>
                </a:cubicBezTo>
                <a:cubicBezTo>
                  <a:pt x="29278" y="473090"/>
                  <a:pt x="8700" y="87901"/>
                  <a:pt x="0" y="0"/>
                </a:cubicBezTo>
                <a:close/>
              </a:path>
              <a:path w="4763578" h="622845" stroke="0" extrusionOk="0">
                <a:moveTo>
                  <a:pt x="0" y="0"/>
                </a:moveTo>
                <a:cubicBezTo>
                  <a:pt x="2207969" y="-1446"/>
                  <a:pt x="2766124" y="11315"/>
                  <a:pt x="4763578" y="0"/>
                </a:cubicBezTo>
                <a:cubicBezTo>
                  <a:pt x="4808760" y="243517"/>
                  <a:pt x="4730306" y="495761"/>
                  <a:pt x="4763578" y="622845"/>
                </a:cubicBezTo>
                <a:cubicBezTo>
                  <a:pt x="3676649" y="647206"/>
                  <a:pt x="1502697" y="708646"/>
                  <a:pt x="0" y="622845"/>
                </a:cubicBezTo>
                <a:cubicBezTo>
                  <a:pt x="28426" y="518278"/>
                  <a:pt x="-44837" y="231252"/>
                  <a:pt x="0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accent4"/>
            </a:solidFill>
            <a:extLst>
              <a:ext uri="{C807C97D-BFC1-408E-A445-0C87EB9F89A2}">
                <ask:lineSketchStyleProps xmlns:ask="http://schemas.microsoft.com/office/drawing/2018/sketchyshapes" sd="1426225045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تمثيل الأعداد الصحيحة بيانيًّا</a:t>
            </a:r>
          </a:p>
        </p:txBody>
      </p:sp>
      <p:sp>
        <p:nvSpPr>
          <p:cNvPr id="5" name="شكل بيضاوي 4">
            <a:extLst>
              <a:ext uri="{FF2B5EF4-FFF2-40B4-BE49-F238E27FC236}">
                <a16:creationId xmlns:a16="http://schemas.microsoft.com/office/drawing/2014/main" id="{84E2CB28-F09F-4DA9-A73D-E1B7A206DA5B}"/>
              </a:ext>
            </a:extLst>
          </p:cNvPr>
          <p:cNvSpPr/>
          <p:nvPr/>
        </p:nvSpPr>
        <p:spPr>
          <a:xfrm>
            <a:off x="8772486" y="3668427"/>
            <a:ext cx="853957" cy="771177"/>
          </a:xfrm>
          <a:custGeom>
            <a:avLst/>
            <a:gdLst>
              <a:gd name="connsiteX0" fmla="*/ 0 w 853957"/>
              <a:gd name="connsiteY0" fmla="*/ 385589 h 771177"/>
              <a:gd name="connsiteX1" fmla="*/ 426979 w 853957"/>
              <a:gd name="connsiteY1" fmla="*/ 0 h 771177"/>
              <a:gd name="connsiteX2" fmla="*/ 853958 w 853957"/>
              <a:gd name="connsiteY2" fmla="*/ 385589 h 771177"/>
              <a:gd name="connsiteX3" fmla="*/ 426979 w 853957"/>
              <a:gd name="connsiteY3" fmla="*/ 771178 h 771177"/>
              <a:gd name="connsiteX4" fmla="*/ 0 w 853957"/>
              <a:gd name="connsiteY4" fmla="*/ 385589 h 7711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3957" h="771177" fill="none" extrusionOk="0">
                <a:moveTo>
                  <a:pt x="0" y="385589"/>
                </a:moveTo>
                <a:cubicBezTo>
                  <a:pt x="29065" y="145009"/>
                  <a:pt x="197462" y="416"/>
                  <a:pt x="426979" y="0"/>
                </a:cubicBezTo>
                <a:cubicBezTo>
                  <a:pt x="677295" y="24789"/>
                  <a:pt x="820417" y="171913"/>
                  <a:pt x="853958" y="385589"/>
                </a:cubicBezTo>
                <a:cubicBezTo>
                  <a:pt x="870902" y="601001"/>
                  <a:pt x="632467" y="757338"/>
                  <a:pt x="426979" y="771178"/>
                </a:cubicBezTo>
                <a:cubicBezTo>
                  <a:pt x="162798" y="779643"/>
                  <a:pt x="25006" y="564646"/>
                  <a:pt x="0" y="385589"/>
                </a:cubicBezTo>
                <a:close/>
              </a:path>
              <a:path w="853957" h="771177" stroke="0" extrusionOk="0">
                <a:moveTo>
                  <a:pt x="0" y="385589"/>
                </a:moveTo>
                <a:cubicBezTo>
                  <a:pt x="-18049" y="204300"/>
                  <a:pt x="153607" y="-15509"/>
                  <a:pt x="426979" y="0"/>
                </a:cubicBezTo>
                <a:cubicBezTo>
                  <a:pt x="683397" y="-3042"/>
                  <a:pt x="836020" y="205305"/>
                  <a:pt x="853958" y="385589"/>
                </a:cubicBezTo>
                <a:cubicBezTo>
                  <a:pt x="810400" y="613102"/>
                  <a:pt x="640461" y="797586"/>
                  <a:pt x="426979" y="771178"/>
                </a:cubicBezTo>
                <a:cubicBezTo>
                  <a:pt x="210683" y="758547"/>
                  <a:pt x="-19302" y="602972"/>
                  <a:pt x="0" y="385589"/>
                </a:cubicBezTo>
                <a:close/>
              </a:path>
            </a:pathLst>
          </a:custGeom>
          <a:solidFill>
            <a:schemeClr val="accent3"/>
          </a:solidFill>
          <a:ln>
            <a:solidFill>
              <a:schemeClr val="accent4"/>
            </a:solidFill>
            <a:extLst>
              <a:ext uri="{C807C97D-BFC1-408E-A445-0C87EB9F89A2}">
                <ask:lineSketchStyleProps xmlns:ask="http://schemas.microsoft.com/office/drawing/2018/sketchyshapes" sd="981765707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b="1" u="sng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77D8B27C-8937-6ED2-1B83-3737EA4522EA}"/>
              </a:ext>
            </a:extLst>
          </p:cNvPr>
          <p:cNvSpPr/>
          <p:nvPr/>
        </p:nvSpPr>
        <p:spPr>
          <a:xfrm>
            <a:off x="4191320" y="5123263"/>
            <a:ext cx="3606376" cy="622845"/>
          </a:xfrm>
          <a:custGeom>
            <a:avLst/>
            <a:gdLst>
              <a:gd name="connsiteX0" fmla="*/ 0 w 3606376"/>
              <a:gd name="connsiteY0" fmla="*/ 0 h 622845"/>
              <a:gd name="connsiteX1" fmla="*/ 3606376 w 3606376"/>
              <a:gd name="connsiteY1" fmla="*/ 0 h 622845"/>
              <a:gd name="connsiteX2" fmla="*/ 3606376 w 3606376"/>
              <a:gd name="connsiteY2" fmla="*/ 622845 h 622845"/>
              <a:gd name="connsiteX3" fmla="*/ 0 w 3606376"/>
              <a:gd name="connsiteY3" fmla="*/ 622845 h 622845"/>
              <a:gd name="connsiteX4" fmla="*/ 0 w 3606376"/>
              <a:gd name="connsiteY4" fmla="*/ 0 h 622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06376" h="622845" fill="none" extrusionOk="0">
                <a:moveTo>
                  <a:pt x="0" y="0"/>
                </a:moveTo>
                <a:cubicBezTo>
                  <a:pt x="939926" y="-114413"/>
                  <a:pt x="2938671" y="149633"/>
                  <a:pt x="3606376" y="0"/>
                </a:cubicBezTo>
                <a:cubicBezTo>
                  <a:pt x="3659105" y="159906"/>
                  <a:pt x="3648204" y="498635"/>
                  <a:pt x="3606376" y="622845"/>
                </a:cubicBezTo>
                <a:cubicBezTo>
                  <a:pt x="3144076" y="752077"/>
                  <a:pt x="774841" y="531254"/>
                  <a:pt x="0" y="622845"/>
                </a:cubicBezTo>
                <a:cubicBezTo>
                  <a:pt x="29278" y="473090"/>
                  <a:pt x="8700" y="87901"/>
                  <a:pt x="0" y="0"/>
                </a:cubicBezTo>
                <a:close/>
              </a:path>
              <a:path w="3606376" h="622845" stroke="0" extrusionOk="0">
                <a:moveTo>
                  <a:pt x="0" y="0"/>
                </a:moveTo>
                <a:cubicBezTo>
                  <a:pt x="1568093" y="-1446"/>
                  <a:pt x="2771820" y="11315"/>
                  <a:pt x="3606376" y="0"/>
                </a:cubicBezTo>
                <a:cubicBezTo>
                  <a:pt x="3651558" y="243517"/>
                  <a:pt x="3573104" y="495761"/>
                  <a:pt x="3606376" y="622845"/>
                </a:cubicBezTo>
                <a:cubicBezTo>
                  <a:pt x="2761198" y="647206"/>
                  <a:pt x="1697034" y="708646"/>
                  <a:pt x="0" y="622845"/>
                </a:cubicBezTo>
                <a:cubicBezTo>
                  <a:pt x="28426" y="518278"/>
                  <a:pt x="-44837" y="231252"/>
                  <a:pt x="0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accent4"/>
            </a:solidFill>
            <a:extLst>
              <a:ext uri="{C807C97D-BFC1-408E-A445-0C87EB9F89A2}">
                <ask:lineSketchStyleProps xmlns:ask="http://schemas.microsoft.com/office/drawing/2018/sketchyshapes" sd="1426225045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القيمة</a:t>
            </a:r>
            <a:r>
              <a:rPr kumimoji="0" lang="ar-SA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المطلقة</a:t>
            </a:r>
            <a:endParaRPr kumimoji="0" lang="ar-SA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شكل بيضاوي 7">
            <a:extLst>
              <a:ext uri="{FF2B5EF4-FFF2-40B4-BE49-F238E27FC236}">
                <a16:creationId xmlns:a16="http://schemas.microsoft.com/office/drawing/2014/main" id="{CCCD6886-D5A7-5996-9B0C-0CD8CCDCDC06}"/>
              </a:ext>
            </a:extLst>
          </p:cNvPr>
          <p:cNvSpPr/>
          <p:nvPr/>
        </p:nvSpPr>
        <p:spPr>
          <a:xfrm>
            <a:off x="8711068" y="5049098"/>
            <a:ext cx="853957" cy="771177"/>
          </a:xfrm>
          <a:custGeom>
            <a:avLst/>
            <a:gdLst>
              <a:gd name="connsiteX0" fmla="*/ 0 w 853957"/>
              <a:gd name="connsiteY0" fmla="*/ 385589 h 771177"/>
              <a:gd name="connsiteX1" fmla="*/ 426979 w 853957"/>
              <a:gd name="connsiteY1" fmla="*/ 0 h 771177"/>
              <a:gd name="connsiteX2" fmla="*/ 853958 w 853957"/>
              <a:gd name="connsiteY2" fmla="*/ 385589 h 771177"/>
              <a:gd name="connsiteX3" fmla="*/ 426979 w 853957"/>
              <a:gd name="connsiteY3" fmla="*/ 771178 h 771177"/>
              <a:gd name="connsiteX4" fmla="*/ 0 w 853957"/>
              <a:gd name="connsiteY4" fmla="*/ 385589 h 7711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3957" h="771177" fill="none" extrusionOk="0">
                <a:moveTo>
                  <a:pt x="0" y="385589"/>
                </a:moveTo>
                <a:cubicBezTo>
                  <a:pt x="29065" y="145009"/>
                  <a:pt x="197462" y="416"/>
                  <a:pt x="426979" y="0"/>
                </a:cubicBezTo>
                <a:cubicBezTo>
                  <a:pt x="677295" y="24789"/>
                  <a:pt x="820417" y="171913"/>
                  <a:pt x="853958" y="385589"/>
                </a:cubicBezTo>
                <a:cubicBezTo>
                  <a:pt x="870902" y="601001"/>
                  <a:pt x="632467" y="757338"/>
                  <a:pt x="426979" y="771178"/>
                </a:cubicBezTo>
                <a:cubicBezTo>
                  <a:pt x="162798" y="779643"/>
                  <a:pt x="25006" y="564646"/>
                  <a:pt x="0" y="385589"/>
                </a:cubicBezTo>
                <a:close/>
              </a:path>
              <a:path w="853957" h="771177" stroke="0" extrusionOk="0">
                <a:moveTo>
                  <a:pt x="0" y="385589"/>
                </a:moveTo>
                <a:cubicBezTo>
                  <a:pt x="-18049" y="204300"/>
                  <a:pt x="153607" y="-15509"/>
                  <a:pt x="426979" y="0"/>
                </a:cubicBezTo>
                <a:cubicBezTo>
                  <a:pt x="683397" y="-3042"/>
                  <a:pt x="836020" y="205305"/>
                  <a:pt x="853958" y="385589"/>
                </a:cubicBezTo>
                <a:cubicBezTo>
                  <a:pt x="810400" y="613102"/>
                  <a:pt x="640461" y="797586"/>
                  <a:pt x="426979" y="771178"/>
                </a:cubicBezTo>
                <a:cubicBezTo>
                  <a:pt x="210683" y="758547"/>
                  <a:pt x="-19302" y="602972"/>
                  <a:pt x="0" y="385589"/>
                </a:cubicBezTo>
                <a:close/>
              </a:path>
            </a:pathLst>
          </a:custGeom>
          <a:solidFill>
            <a:schemeClr val="accent3"/>
          </a:solidFill>
          <a:ln>
            <a:solidFill>
              <a:schemeClr val="accent4"/>
            </a:solidFill>
            <a:extLst>
              <a:ext uri="{C807C97D-BFC1-408E-A445-0C87EB9F89A2}">
                <ask:lineSketchStyleProps xmlns:ask="http://schemas.microsoft.com/office/drawing/2018/sketchyshapes" sd="981765707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b="1" u="sng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4138261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2" grpId="0" animBg="1"/>
      <p:bldP spid="3" grpId="0" animBg="1"/>
      <p:bldP spid="4" grpId="0" animBg="1"/>
      <p:bldP spid="5" grpId="0" animBg="1"/>
      <p:bldP spid="6" grpId="0" animBg="1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رسم 6" descr="شبكه بدوائر صغيره">
            <a:extLst>
              <a:ext uri="{FF2B5EF4-FFF2-40B4-BE49-F238E27FC236}">
                <a16:creationId xmlns:a16="http://schemas.microsoft.com/office/drawing/2014/main" id="{E5D65CC9-4483-E6DB-0B84-154C50E2E14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1765" b="16684"/>
          <a:stretch/>
        </p:blipFill>
        <p:spPr>
          <a:xfrm>
            <a:off x="10989085" y="-511371"/>
            <a:ext cx="1537598" cy="1961030"/>
          </a:xfrm>
          <a:prstGeom prst="rect">
            <a:avLst/>
          </a:prstGeom>
        </p:spPr>
      </p:pic>
      <p:pic>
        <p:nvPicPr>
          <p:cNvPr id="17" name="رسم 16" descr="شكل ركن عضوي">
            <a:extLst>
              <a:ext uri="{FF2B5EF4-FFF2-40B4-BE49-F238E27FC236}">
                <a16:creationId xmlns:a16="http://schemas.microsoft.com/office/drawing/2014/main" id="{844630ED-D591-A489-630C-782CF27190E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b="36863"/>
          <a:stretch/>
        </p:blipFill>
        <p:spPr>
          <a:xfrm rot="16200000">
            <a:off x="435225" y="5166735"/>
            <a:ext cx="1246317" cy="2061880"/>
          </a:xfrm>
          <a:prstGeom prst="rect">
            <a:avLst/>
          </a:prstGeom>
        </p:spPr>
      </p:pic>
      <p:pic>
        <p:nvPicPr>
          <p:cNvPr id="19" name="رسم 18" descr="دوائر مزخرفه">
            <a:extLst>
              <a:ext uri="{FF2B5EF4-FFF2-40B4-BE49-F238E27FC236}">
                <a16:creationId xmlns:a16="http://schemas.microsoft.com/office/drawing/2014/main" id="{EB763C80-47BB-C3A7-4B3E-4B35A13A951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20366" t="20806" r="18816" b="23207"/>
          <a:stretch/>
        </p:blipFill>
        <p:spPr>
          <a:xfrm>
            <a:off x="803910" y="6449297"/>
            <a:ext cx="382345" cy="351980"/>
          </a:xfrm>
          <a:prstGeom prst="rect">
            <a:avLst/>
          </a:prstGeom>
        </p:spPr>
      </p:pic>
      <p:pic>
        <p:nvPicPr>
          <p:cNvPr id="21" name="صورة 20">
            <a:extLst>
              <a:ext uri="{FF2B5EF4-FFF2-40B4-BE49-F238E27FC236}">
                <a16:creationId xmlns:a16="http://schemas.microsoft.com/office/drawing/2014/main" id="{D1D1D37F-C700-ADFF-B37F-0D739897F39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8075" y="5895391"/>
            <a:ext cx="1403925" cy="962608"/>
          </a:xfrm>
          <a:prstGeom prst="rect">
            <a:avLst/>
          </a:prstGeom>
        </p:spPr>
      </p:pic>
      <p:sp>
        <p:nvSpPr>
          <p:cNvPr id="27" name="مستطيل 26">
            <a:extLst>
              <a:ext uri="{FF2B5EF4-FFF2-40B4-BE49-F238E27FC236}">
                <a16:creationId xmlns:a16="http://schemas.microsoft.com/office/drawing/2014/main" id="{5C6848AD-E49F-6267-EC57-CBB7500D2FB3}"/>
              </a:ext>
            </a:extLst>
          </p:cNvPr>
          <p:cNvSpPr/>
          <p:nvPr/>
        </p:nvSpPr>
        <p:spPr>
          <a:xfrm>
            <a:off x="27442" y="56722"/>
            <a:ext cx="12092840" cy="6764111"/>
          </a:xfrm>
          <a:custGeom>
            <a:avLst/>
            <a:gdLst>
              <a:gd name="connsiteX0" fmla="*/ 0 w 12092840"/>
              <a:gd name="connsiteY0" fmla="*/ 0 h 6764111"/>
              <a:gd name="connsiteX1" fmla="*/ 309039 w 12092840"/>
              <a:gd name="connsiteY1" fmla="*/ 0 h 6764111"/>
              <a:gd name="connsiteX2" fmla="*/ 739007 w 12092840"/>
              <a:gd name="connsiteY2" fmla="*/ 0 h 6764111"/>
              <a:gd name="connsiteX3" fmla="*/ 1289903 w 12092840"/>
              <a:gd name="connsiteY3" fmla="*/ 0 h 6764111"/>
              <a:gd name="connsiteX4" fmla="*/ 1719871 w 12092840"/>
              <a:gd name="connsiteY4" fmla="*/ 0 h 6764111"/>
              <a:gd name="connsiteX5" fmla="*/ 2149838 w 12092840"/>
              <a:gd name="connsiteY5" fmla="*/ 0 h 6764111"/>
              <a:gd name="connsiteX6" fmla="*/ 3063519 w 12092840"/>
              <a:gd name="connsiteY6" fmla="*/ 0 h 6764111"/>
              <a:gd name="connsiteX7" fmla="*/ 3614416 w 12092840"/>
              <a:gd name="connsiteY7" fmla="*/ 0 h 6764111"/>
              <a:gd name="connsiteX8" fmla="*/ 4044383 w 12092840"/>
              <a:gd name="connsiteY8" fmla="*/ 0 h 6764111"/>
              <a:gd name="connsiteX9" fmla="*/ 4353422 w 12092840"/>
              <a:gd name="connsiteY9" fmla="*/ 0 h 6764111"/>
              <a:gd name="connsiteX10" fmla="*/ 5025247 w 12092840"/>
              <a:gd name="connsiteY10" fmla="*/ 0 h 6764111"/>
              <a:gd name="connsiteX11" fmla="*/ 5455214 w 12092840"/>
              <a:gd name="connsiteY11" fmla="*/ 0 h 6764111"/>
              <a:gd name="connsiteX12" fmla="*/ 6006111 w 12092840"/>
              <a:gd name="connsiteY12" fmla="*/ 0 h 6764111"/>
              <a:gd name="connsiteX13" fmla="*/ 6315150 w 12092840"/>
              <a:gd name="connsiteY13" fmla="*/ 0 h 6764111"/>
              <a:gd name="connsiteX14" fmla="*/ 7228831 w 12092840"/>
              <a:gd name="connsiteY14" fmla="*/ 0 h 6764111"/>
              <a:gd name="connsiteX15" fmla="*/ 7537870 w 12092840"/>
              <a:gd name="connsiteY15" fmla="*/ 0 h 6764111"/>
              <a:gd name="connsiteX16" fmla="*/ 7967838 w 12092840"/>
              <a:gd name="connsiteY16" fmla="*/ 0 h 6764111"/>
              <a:gd name="connsiteX17" fmla="*/ 8276877 w 12092840"/>
              <a:gd name="connsiteY17" fmla="*/ 0 h 6764111"/>
              <a:gd name="connsiteX18" fmla="*/ 9190558 w 12092840"/>
              <a:gd name="connsiteY18" fmla="*/ 0 h 6764111"/>
              <a:gd name="connsiteX19" fmla="*/ 9499598 w 12092840"/>
              <a:gd name="connsiteY19" fmla="*/ 0 h 6764111"/>
              <a:gd name="connsiteX20" fmla="*/ 9808637 w 12092840"/>
              <a:gd name="connsiteY20" fmla="*/ 0 h 6764111"/>
              <a:gd name="connsiteX21" fmla="*/ 10359533 w 12092840"/>
              <a:gd name="connsiteY21" fmla="*/ 0 h 6764111"/>
              <a:gd name="connsiteX22" fmla="*/ 10668572 w 12092840"/>
              <a:gd name="connsiteY22" fmla="*/ 0 h 6764111"/>
              <a:gd name="connsiteX23" fmla="*/ 10977611 w 12092840"/>
              <a:gd name="connsiteY23" fmla="*/ 0 h 6764111"/>
              <a:gd name="connsiteX24" fmla="*/ 11286651 w 12092840"/>
              <a:gd name="connsiteY24" fmla="*/ 0 h 6764111"/>
              <a:gd name="connsiteX25" fmla="*/ 12092840 w 12092840"/>
              <a:gd name="connsiteY25" fmla="*/ 0 h 6764111"/>
              <a:gd name="connsiteX26" fmla="*/ 12092840 w 12092840"/>
              <a:gd name="connsiteY26" fmla="*/ 676411 h 6764111"/>
              <a:gd name="connsiteX27" fmla="*/ 12092840 w 12092840"/>
              <a:gd name="connsiteY27" fmla="*/ 1285181 h 6764111"/>
              <a:gd name="connsiteX28" fmla="*/ 12092840 w 12092840"/>
              <a:gd name="connsiteY28" fmla="*/ 1826310 h 6764111"/>
              <a:gd name="connsiteX29" fmla="*/ 12092840 w 12092840"/>
              <a:gd name="connsiteY29" fmla="*/ 2299798 h 6764111"/>
              <a:gd name="connsiteX30" fmla="*/ 12092840 w 12092840"/>
              <a:gd name="connsiteY30" fmla="*/ 2840927 h 6764111"/>
              <a:gd name="connsiteX31" fmla="*/ 12092840 w 12092840"/>
              <a:gd name="connsiteY31" fmla="*/ 3517338 h 6764111"/>
              <a:gd name="connsiteX32" fmla="*/ 12092840 w 12092840"/>
              <a:gd name="connsiteY32" fmla="*/ 4329031 h 6764111"/>
              <a:gd name="connsiteX33" fmla="*/ 12092840 w 12092840"/>
              <a:gd name="connsiteY33" fmla="*/ 5005442 h 6764111"/>
              <a:gd name="connsiteX34" fmla="*/ 12092840 w 12092840"/>
              <a:gd name="connsiteY34" fmla="*/ 5749494 h 6764111"/>
              <a:gd name="connsiteX35" fmla="*/ 12092840 w 12092840"/>
              <a:gd name="connsiteY35" fmla="*/ 6764111 h 6764111"/>
              <a:gd name="connsiteX36" fmla="*/ 11783801 w 12092840"/>
              <a:gd name="connsiteY36" fmla="*/ 6764111 h 6764111"/>
              <a:gd name="connsiteX37" fmla="*/ 11474762 w 12092840"/>
              <a:gd name="connsiteY37" fmla="*/ 6764111 h 6764111"/>
              <a:gd name="connsiteX38" fmla="*/ 10923865 w 12092840"/>
              <a:gd name="connsiteY38" fmla="*/ 6764111 h 6764111"/>
              <a:gd name="connsiteX39" fmla="*/ 10131113 w 12092840"/>
              <a:gd name="connsiteY39" fmla="*/ 6764111 h 6764111"/>
              <a:gd name="connsiteX40" fmla="*/ 9459288 w 12092840"/>
              <a:gd name="connsiteY40" fmla="*/ 6764111 h 6764111"/>
              <a:gd name="connsiteX41" fmla="*/ 9150249 w 12092840"/>
              <a:gd name="connsiteY41" fmla="*/ 6764111 h 6764111"/>
              <a:gd name="connsiteX42" fmla="*/ 8720281 w 12092840"/>
              <a:gd name="connsiteY42" fmla="*/ 6764111 h 6764111"/>
              <a:gd name="connsiteX43" fmla="*/ 7927528 w 12092840"/>
              <a:gd name="connsiteY43" fmla="*/ 6764111 h 6764111"/>
              <a:gd name="connsiteX44" fmla="*/ 7497561 w 12092840"/>
              <a:gd name="connsiteY44" fmla="*/ 6764111 h 6764111"/>
              <a:gd name="connsiteX45" fmla="*/ 6704808 w 12092840"/>
              <a:gd name="connsiteY45" fmla="*/ 6764111 h 6764111"/>
              <a:gd name="connsiteX46" fmla="*/ 6153912 w 12092840"/>
              <a:gd name="connsiteY46" fmla="*/ 6764111 h 6764111"/>
              <a:gd name="connsiteX47" fmla="*/ 5723944 w 12092840"/>
              <a:gd name="connsiteY47" fmla="*/ 6764111 h 6764111"/>
              <a:gd name="connsiteX48" fmla="*/ 5173048 w 12092840"/>
              <a:gd name="connsiteY48" fmla="*/ 6764111 h 6764111"/>
              <a:gd name="connsiteX49" fmla="*/ 4501224 w 12092840"/>
              <a:gd name="connsiteY49" fmla="*/ 6764111 h 6764111"/>
              <a:gd name="connsiteX50" fmla="*/ 3587543 w 12092840"/>
              <a:gd name="connsiteY50" fmla="*/ 6764111 h 6764111"/>
              <a:gd name="connsiteX51" fmla="*/ 3157575 w 12092840"/>
              <a:gd name="connsiteY51" fmla="*/ 6764111 h 6764111"/>
              <a:gd name="connsiteX52" fmla="*/ 2364822 w 12092840"/>
              <a:gd name="connsiteY52" fmla="*/ 6764111 h 6764111"/>
              <a:gd name="connsiteX53" fmla="*/ 1451141 w 12092840"/>
              <a:gd name="connsiteY53" fmla="*/ 6764111 h 6764111"/>
              <a:gd name="connsiteX54" fmla="*/ 900245 w 12092840"/>
              <a:gd name="connsiteY54" fmla="*/ 6764111 h 6764111"/>
              <a:gd name="connsiteX55" fmla="*/ 0 w 12092840"/>
              <a:gd name="connsiteY55" fmla="*/ 6764111 h 6764111"/>
              <a:gd name="connsiteX56" fmla="*/ 0 w 12092840"/>
              <a:gd name="connsiteY56" fmla="*/ 6222982 h 6764111"/>
              <a:gd name="connsiteX57" fmla="*/ 0 w 12092840"/>
              <a:gd name="connsiteY57" fmla="*/ 5411289 h 6764111"/>
              <a:gd name="connsiteX58" fmla="*/ 0 w 12092840"/>
              <a:gd name="connsiteY58" fmla="*/ 4667237 h 6764111"/>
              <a:gd name="connsiteX59" fmla="*/ 0 w 12092840"/>
              <a:gd name="connsiteY59" fmla="*/ 3923184 h 6764111"/>
              <a:gd name="connsiteX60" fmla="*/ 0 w 12092840"/>
              <a:gd name="connsiteY60" fmla="*/ 3111491 h 6764111"/>
              <a:gd name="connsiteX61" fmla="*/ 0 w 12092840"/>
              <a:gd name="connsiteY61" fmla="*/ 2502721 h 6764111"/>
              <a:gd name="connsiteX62" fmla="*/ 0 w 12092840"/>
              <a:gd name="connsiteY62" fmla="*/ 1758669 h 6764111"/>
              <a:gd name="connsiteX63" fmla="*/ 0 w 12092840"/>
              <a:gd name="connsiteY63" fmla="*/ 1082258 h 6764111"/>
              <a:gd name="connsiteX64" fmla="*/ 0 w 12092840"/>
              <a:gd name="connsiteY64" fmla="*/ 608770 h 6764111"/>
              <a:gd name="connsiteX65" fmla="*/ 0 w 12092840"/>
              <a:gd name="connsiteY65" fmla="*/ 0 h 6764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2092840" h="6764111" extrusionOk="0">
                <a:moveTo>
                  <a:pt x="0" y="0"/>
                </a:moveTo>
                <a:cubicBezTo>
                  <a:pt x="98240" y="7157"/>
                  <a:pt x="223898" y="13121"/>
                  <a:pt x="309039" y="0"/>
                </a:cubicBezTo>
                <a:cubicBezTo>
                  <a:pt x="394180" y="-13121"/>
                  <a:pt x="636879" y="-15751"/>
                  <a:pt x="739007" y="0"/>
                </a:cubicBezTo>
                <a:cubicBezTo>
                  <a:pt x="841135" y="15751"/>
                  <a:pt x="1110180" y="-2899"/>
                  <a:pt x="1289903" y="0"/>
                </a:cubicBezTo>
                <a:cubicBezTo>
                  <a:pt x="1469626" y="2899"/>
                  <a:pt x="1592716" y="-20574"/>
                  <a:pt x="1719871" y="0"/>
                </a:cubicBezTo>
                <a:cubicBezTo>
                  <a:pt x="1847026" y="20574"/>
                  <a:pt x="1977600" y="16038"/>
                  <a:pt x="2149838" y="0"/>
                </a:cubicBezTo>
                <a:cubicBezTo>
                  <a:pt x="2322076" y="-16038"/>
                  <a:pt x="2607758" y="11371"/>
                  <a:pt x="3063519" y="0"/>
                </a:cubicBezTo>
                <a:cubicBezTo>
                  <a:pt x="3519280" y="-11371"/>
                  <a:pt x="3437034" y="807"/>
                  <a:pt x="3614416" y="0"/>
                </a:cubicBezTo>
                <a:cubicBezTo>
                  <a:pt x="3791798" y="-807"/>
                  <a:pt x="3834832" y="-6870"/>
                  <a:pt x="4044383" y="0"/>
                </a:cubicBezTo>
                <a:cubicBezTo>
                  <a:pt x="4253934" y="6870"/>
                  <a:pt x="4262039" y="-14979"/>
                  <a:pt x="4353422" y="0"/>
                </a:cubicBezTo>
                <a:cubicBezTo>
                  <a:pt x="4444805" y="14979"/>
                  <a:pt x="4805751" y="-13590"/>
                  <a:pt x="5025247" y="0"/>
                </a:cubicBezTo>
                <a:cubicBezTo>
                  <a:pt x="5244744" y="13590"/>
                  <a:pt x="5300502" y="-7522"/>
                  <a:pt x="5455214" y="0"/>
                </a:cubicBezTo>
                <a:cubicBezTo>
                  <a:pt x="5609926" y="7522"/>
                  <a:pt x="5821281" y="19664"/>
                  <a:pt x="6006111" y="0"/>
                </a:cubicBezTo>
                <a:cubicBezTo>
                  <a:pt x="6190941" y="-19664"/>
                  <a:pt x="6206537" y="-2094"/>
                  <a:pt x="6315150" y="0"/>
                </a:cubicBezTo>
                <a:cubicBezTo>
                  <a:pt x="6423763" y="2094"/>
                  <a:pt x="6851071" y="15318"/>
                  <a:pt x="7228831" y="0"/>
                </a:cubicBezTo>
                <a:cubicBezTo>
                  <a:pt x="7606591" y="-15318"/>
                  <a:pt x="7472482" y="2756"/>
                  <a:pt x="7537870" y="0"/>
                </a:cubicBezTo>
                <a:cubicBezTo>
                  <a:pt x="7603258" y="-2756"/>
                  <a:pt x="7880271" y="-14390"/>
                  <a:pt x="7967838" y="0"/>
                </a:cubicBezTo>
                <a:cubicBezTo>
                  <a:pt x="8055405" y="14390"/>
                  <a:pt x="8143434" y="980"/>
                  <a:pt x="8276877" y="0"/>
                </a:cubicBezTo>
                <a:cubicBezTo>
                  <a:pt x="8410320" y="-980"/>
                  <a:pt x="8893524" y="-15717"/>
                  <a:pt x="9190558" y="0"/>
                </a:cubicBezTo>
                <a:cubicBezTo>
                  <a:pt x="9487592" y="15717"/>
                  <a:pt x="9418695" y="-7974"/>
                  <a:pt x="9499598" y="0"/>
                </a:cubicBezTo>
                <a:cubicBezTo>
                  <a:pt x="9580501" y="7974"/>
                  <a:pt x="9705056" y="-11897"/>
                  <a:pt x="9808637" y="0"/>
                </a:cubicBezTo>
                <a:cubicBezTo>
                  <a:pt x="9912218" y="11897"/>
                  <a:pt x="10196248" y="25609"/>
                  <a:pt x="10359533" y="0"/>
                </a:cubicBezTo>
                <a:cubicBezTo>
                  <a:pt x="10522818" y="-25609"/>
                  <a:pt x="10565407" y="7492"/>
                  <a:pt x="10668572" y="0"/>
                </a:cubicBezTo>
                <a:cubicBezTo>
                  <a:pt x="10771737" y="-7492"/>
                  <a:pt x="10881796" y="6174"/>
                  <a:pt x="10977611" y="0"/>
                </a:cubicBezTo>
                <a:cubicBezTo>
                  <a:pt x="11073426" y="-6174"/>
                  <a:pt x="11200583" y="7084"/>
                  <a:pt x="11286651" y="0"/>
                </a:cubicBezTo>
                <a:cubicBezTo>
                  <a:pt x="11372719" y="-7084"/>
                  <a:pt x="11778643" y="17386"/>
                  <a:pt x="12092840" y="0"/>
                </a:cubicBezTo>
                <a:cubicBezTo>
                  <a:pt x="12105488" y="179148"/>
                  <a:pt x="12086623" y="350079"/>
                  <a:pt x="12092840" y="676411"/>
                </a:cubicBezTo>
                <a:cubicBezTo>
                  <a:pt x="12099057" y="1002743"/>
                  <a:pt x="12109762" y="1075399"/>
                  <a:pt x="12092840" y="1285181"/>
                </a:cubicBezTo>
                <a:cubicBezTo>
                  <a:pt x="12075919" y="1494963"/>
                  <a:pt x="12082772" y="1590028"/>
                  <a:pt x="12092840" y="1826310"/>
                </a:cubicBezTo>
                <a:cubicBezTo>
                  <a:pt x="12102908" y="2062592"/>
                  <a:pt x="12075577" y="2163405"/>
                  <a:pt x="12092840" y="2299798"/>
                </a:cubicBezTo>
                <a:cubicBezTo>
                  <a:pt x="12110103" y="2436191"/>
                  <a:pt x="12115114" y="2706630"/>
                  <a:pt x="12092840" y="2840927"/>
                </a:cubicBezTo>
                <a:cubicBezTo>
                  <a:pt x="12070566" y="2975224"/>
                  <a:pt x="12118502" y="3340949"/>
                  <a:pt x="12092840" y="3517338"/>
                </a:cubicBezTo>
                <a:cubicBezTo>
                  <a:pt x="12067178" y="3693727"/>
                  <a:pt x="12110263" y="4046013"/>
                  <a:pt x="12092840" y="4329031"/>
                </a:cubicBezTo>
                <a:cubicBezTo>
                  <a:pt x="12075417" y="4612049"/>
                  <a:pt x="12119268" y="4746682"/>
                  <a:pt x="12092840" y="5005442"/>
                </a:cubicBezTo>
                <a:cubicBezTo>
                  <a:pt x="12066412" y="5264202"/>
                  <a:pt x="12092416" y="5496038"/>
                  <a:pt x="12092840" y="5749494"/>
                </a:cubicBezTo>
                <a:cubicBezTo>
                  <a:pt x="12093264" y="6002950"/>
                  <a:pt x="12093228" y="6333708"/>
                  <a:pt x="12092840" y="6764111"/>
                </a:cubicBezTo>
                <a:cubicBezTo>
                  <a:pt x="11986555" y="6773226"/>
                  <a:pt x="11851206" y="6764333"/>
                  <a:pt x="11783801" y="6764111"/>
                </a:cubicBezTo>
                <a:cubicBezTo>
                  <a:pt x="11716396" y="6763889"/>
                  <a:pt x="11555283" y="6763414"/>
                  <a:pt x="11474762" y="6764111"/>
                </a:cubicBezTo>
                <a:cubicBezTo>
                  <a:pt x="11394241" y="6764808"/>
                  <a:pt x="11195040" y="6744138"/>
                  <a:pt x="10923865" y="6764111"/>
                </a:cubicBezTo>
                <a:cubicBezTo>
                  <a:pt x="10652690" y="6784084"/>
                  <a:pt x="10425381" y="6802355"/>
                  <a:pt x="10131113" y="6764111"/>
                </a:cubicBezTo>
                <a:cubicBezTo>
                  <a:pt x="9836845" y="6725867"/>
                  <a:pt x="9680032" y="6735105"/>
                  <a:pt x="9459288" y="6764111"/>
                </a:cubicBezTo>
                <a:cubicBezTo>
                  <a:pt x="9238545" y="6793117"/>
                  <a:pt x="9300635" y="6768776"/>
                  <a:pt x="9150249" y="6764111"/>
                </a:cubicBezTo>
                <a:cubicBezTo>
                  <a:pt x="8999863" y="6759446"/>
                  <a:pt x="8932424" y="6743315"/>
                  <a:pt x="8720281" y="6764111"/>
                </a:cubicBezTo>
                <a:cubicBezTo>
                  <a:pt x="8508138" y="6784907"/>
                  <a:pt x="8247073" y="6734622"/>
                  <a:pt x="7927528" y="6764111"/>
                </a:cubicBezTo>
                <a:cubicBezTo>
                  <a:pt x="7607983" y="6793600"/>
                  <a:pt x="7695595" y="6765490"/>
                  <a:pt x="7497561" y="6764111"/>
                </a:cubicBezTo>
                <a:cubicBezTo>
                  <a:pt x="7299527" y="6762732"/>
                  <a:pt x="7006520" y="6767371"/>
                  <a:pt x="6704808" y="6764111"/>
                </a:cubicBezTo>
                <a:cubicBezTo>
                  <a:pt x="6403096" y="6760851"/>
                  <a:pt x="6366899" y="6771424"/>
                  <a:pt x="6153912" y="6764111"/>
                </a:cubicBezTo>
                <a:cubicBezTo>
                  <a:pt x="5940925" y="6756798"/>
                  <a:pt x="5819207" y="6755596"/>
                  <a:pt x="5723944" y="6764111"/>
                </a:cubicBezTo>
                <a:cubicBezTo>
                  <a:pt x="5628681" y="6772626"/>
                  <a:pt x="5362092" y="6777836"/>
                  <a:pt x="5173048" y="6764111"/>
                </a:cubicBezTo>
                <a:cubicBezTo>
                  <a:pt x="4984004" y="6750386"/>
                  <a:pt x="4652970" y="6768389"/>
                  <a:pt x="4501224" y="6764111"/>
                </a:cubicBezTo>
                <a:cubicBezTo>
                  <a:pt x="4349478" y="6759833"/>
                  <a:pt x="3824494" y="6760359"/>
                  <a:pt x="3587543" y="6764111"/>
                </a:cubicBezTo>
                <a:cubicBezTo>
                  <a:pt x="3350592" y="6767863"/>
                  <a:pt x="3327489" y="6752404"/>
                  <a:pt x="3157575" y="6764111"/>
                </a:cubicBezTo>
                <a:cubicBezTo>
                  <a:pt x="2987661" y="6775818"/>
                  <a:pt x="2735624" y="6762458"/>
                  <a:pt x="2364822" y="6764111"/>
                </a:cubicBezTo>
                <a:cubicBezTo>
                  <a:pt x="1994020" y="6765764"/>
                  <a:pt x="1835141" y="6779627"/>
                  <a:pt x="1451141" y="6764111"/>
                </a:cubicBezTo>
                <a:cubicBezTo>
                  <a:pt x="1067141" y="6748595"/>
                  <a:pt x="1151537" y="6753058"/>
                  <a:pt x="900245" y="6764111"/>
                </a:cubicBezTo>
                <a:cubicBezTo>
                  <a:pt x="648953" y="6775164"/>
                  <a:pt x="230176" y="6802028"/>
                  <a:pt x="0" y="6764111"/>
                </a:cubicBezTo>
                <a:cubicBezTo>
                  <a:pt x="-10056" y="6591601"/>
                  <a:pt x="26598" y="6492396"/>
                  <a:pt x="0" y="6222982"/>
                </a:cubicBezTo>
                <a:cubicBezTo>
                  <a:pt x="-26598" y="5953568"/>
                  <a:pt x="-20038" y="5605635"/>
                  <a:pt x="0" y="5411289"/>
                </a:cubicBezTo>
                <a:cubicBezTo>
                  <a:pt x="20038" y="5216943"/>
                  <a:pt x="-8156" y="5003105"/>
                  <a:pt x="0" y="4667237"/>
                </a:cubicBezTo>
                <a:cubicBezTo>
                  <a:pt x="8156" y="4331369"/>
                  <a:pt x="-33222" y="4166181"/>
                  <a:pt x="0" y="3923184"/>
                </a:cubicBezTo>
                <a:cubicBezTo>
                  <a:pt x="33222" y="3680187"/>
                  <a:pt x="-36218" y="3351577"/>
                  <a:pt x="0" y="3111491"/>
                </a:cubicBezTo>
                <a:cubicBezTo>
                  <a:pt x="36218" y="2871405"/>
                  <a:pt x="21815" y="2742029"/>
                  <a:pt x="0" y="2502721"/>
                </a:cubicBezTo>
                <a:cubicBezTo>
                  <a:pt x="-21815" y="2263413"/>
                  <a:pt x="24938" y="1941461"/>
                  <a:pt x="0" y="1758669"/>
                </a:cubicBezTo>
                <a:cubicBezTo>
                  <a:pt x="-24938" y="1575877"/>
                  <a:pt x="-23313" y="1261119"/>
                  <a:pt x="0" y="1082258"/>
                </a:cubicBezTo>
                <a:cubicBezTo>
                  <a:pt x="23313" y="903397"/>
                  <a:pt x="1265" y="836818"/>
                  <a:pt x="0" y="608770"/>
                </a:cubicBezTo>
                <a:cubicBezTo>
                  <a:pt x="-1265" y="380722"/>
                  <a:pt x="-5672" y="294275"/>
                  <a:pt x="0" y="0"/>
                </a:cubicBezTo>
                <a:close/>
              </a:path>
            </a:pathLst>
          </a:custGeom>
          <a:noFill/>
          <a:ln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sd="1501846826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29" name="رسم 28" descr="دوائر مزخرفه">
            <a:extLst>
              <a:ext uri="{FF2B5EF4-FFF2-40B4-BE49-F238E27FC236}">
                <a16:creationId xmlns:a16="http://schemas.microsoft.com/office/drawing/2014/main" id="{D07618A8-5056-483A-BF1C-F087C37D506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20366" t="20806" r="18816" b="23207"/>
          <a:stretch/>
        </p:blipFill>
        <p:spPr>
          <a:xfrm>
            <a:off x="185692" y="6419526"/>
            <a:ext cx="382345" cy="351980"/>
          </a:xfrm>
          <a:prstGeom prst="rect">
            <a:avLst/>
          </a:prstGeom>
        </p:spPr>
      </p:pic>
      <p:pic>
        <p:nvPicPr>
          <p:cNvPr id="30" name="رسم 29" descr="دوائر مزخرفه">
            <a:extLst>
              <a:ext uri="{FF2B5EF4-FFF2-40B4-BE49-F238E27FC236}">
                <a16:creationId xmlns:a16="http://schemas.microsoft.com/office/drawing/2014/main" id="{71966ED3-284C-6E72-FAED-6777225CB49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20366" t="20806" r="18816" b="23207"/>
          <a:stretch/>
        </p:blipFill>
        <p:spPr>
          <a:xfrm>
            <a:off x="91502" y="5956195"/>
            <a:ext cx="382345" cy="351980"/>
          </a:xfrm>
          <a:prstGeom prst="rect">
            <a:avLst/>
          </a:prstGeom>
        </p:spPr>
      </p:pic>
      <p:pic>
        <p:nvPicPr>
          <p:cNvPr id="32" name="Picture 35" descr="Picture 35">
            <a:extLst>
              <a:ext uri="{FF2B5EF4-FFF2-40B4-BE49-F238E27FC236}">
                <a16:creationId xmlns:a16="http://schemas.microsoft.com/office/drawing/2014/main" id="{880D3864-1640-D8D3-1C8E-0E9E748E2CBC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rcRect l="25258" t="18968" r="24181" b="29679"/>
          <a:stretch/>
        </p:blipFill>
        <p:spPr>
          <a:xfrm>
            <a:off x="51084" y="86494"/>
            <a:ext cx="1033906" cy="1054450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B446F4BE-D135-2C0B-7A5B-896CFCD2402B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4469" b="73103"/>
          <a:stretch/>
        </p:blipFill>
        <p:spPr>
          <a:xfrm>
            <a:off x="1300362" y="648567"/>
            <a:ext cx="9192270" cy="1369183"/>
          </a:xfrm>
          <a:custGeom>
            <a:avLst/>
            <a:gdLst>
              <a:gd name="connsiteX0" fmla="*/ 0 w 9192270"/>
              <a:gd name="connsiteY0" fmla="*/ 0 h 1369183"/>
              <a:gd name="connsiteX1" fmla="*/ 472745 w 9192270"/>
              <a:gd name="connsiteY1" fmla="*/ 0 h 1369183"/>
              <a:gd name="connsiteX2" fmla="*/ 1221259 w 9192270"/>
              <a:gd name="connsiteY2" fmla="*/ 0 h 1369183"/>
              <a:gd name="connsiteX3" fmla="*/ 1785927 w 9192270"/>
              <a:gd name="connsiteY3" fmla="*/ 0 h 1369183"/>
              <a:gd name="connsiteX4" fmla="*/ 2258672 w 9192270"/>
              <a:gd name="connsiteY4" fmla="*/ 0 h 1369183"/>
              <a:gd name="connsiteX5" fmla="*/ 2823340 w 9192270"/>
              <a:gd name="connsiteY5" fmla="*/ 0 h 1369183"/>
              <a:gd name="connsiteX6" fmla="*/ 3204163 w 9192270"/>
              <a:gd name="connsiteY6" fmla="*/ 0 h 1369183"/>
              <a:gd name="connsiteX7" fmla="*/ 3860753 w 9192270"/>
              <a:gd name="connsiteY7" fmla="*/ 0 h 1369183"/>
              <a:gd name="connsiteX8" fmla="*/ 4701190 w 9192270"/>
              <a:gd name="connsiteY8" fmla="*/ 0 h 1369183"/>
              <a:gd name="connsiteX9" fmla="*/ 5082012 w 9192270"/>
              <a:gd name="connsiteY9" fmla="*/ 0 h 1369183"/>
              <a:gd name="connsiteX10" fmla="*/ 5646680 w 9192270"/>
              <a:gd name="connsiteY10" fmla="*/ 0 h 1369183"/>
              <a:gd name="connsiteX11" fmla="*/ 6211348 w 9192270"/>
              <a:gd name="connsiteY11" fmla="*/ 0 h 1369183"/>
              <a:gd name="connsiteX12" fmla="*/ 6684093 w 9192270"/>
              <a:gd name="connsiteY12" fmla="*/ 0 h 1369183"/>
              <a:gd name="connsiteX13" fmla="*/ 7524530 w 9192270"/>
              <a:gd name="connsiteY13" fmla="*/ 0 h 1369183"/>
              <a:gd name="connsiteX14" fmla="*/ 7905352 w 9192270"/>
              <a:gd name="connsiteY14" fmla="*/ 0 h 1369183"/>
              <a:gd name="connsiteX15" fmla="*/ 9192270 w 9192270"/>
              <a:gd name="connsiteY15" fmla="*/ 0 h 1369183"/>
              <a:gd name="connsiteX16" fmla="*/ 9192270 w 9192270"/>
              <a:gd name="connsiteY16" fmla="*/ 698283 h 1369183"/>
              <a:gd name="connsiteX17" fmla="*/ 9192270 w 9192270"/>
              <a:gd name="connsiteY17" fmla="*/ 1369183 h 1369183"/>
              <a:gd name="connsiteX18" fmla="*/ 8535679 w 9192270"/>
              <a:gd name="connsiteY18" fmla="*/ 1369183 h 1369183"/>
              <a:gd name="connsiteX19" fmla="*/ 8062934 w 9192270"/>
              <a:gd name="connsiteY19" fmla="*/ 1369183 h 1369183"/>
              <a:gd name="connsiteX20" fmla="*/ 7406343 w 9192270"/>
              <a:gd name="connsiteY20" fmla="*/ 1369183 h 1369183"/>
              <a:gd name="connsiteX21" fmla="*/ 6933598 w 9192270"/>
              <a:gd name="connsiteY21" fmla="*/ 1369183 h 1369183"/>
              <a:gd name="connsiteX22" fmla="*/ 6185085 w 9192270"/>
              <a:gd name="connsiteY22" fmla="*/ 1369183 h 1369183"/>
              <a:gd name="connsiteX23" fmla="*/ 5436571 w 9192270"/>
              <a:gd name="connsiteY23" fmla="*/ 1369183 h 1369183"/>
              <a:gd name="connsiteX24" fmla="*/ 4871903 w 9192270"/>
              <a:gd name="connsiteY24" fmla="*/ 1369183 h 1369183"/>
              <a:gd name="connsiteX25" fmla="*/ 4399158 w 9192270"/>
              <a:gd name="connsiteY25" fmla="*/ 1369183 h 1369183"/>
              <a:gd name="connsiteX26" fmla="*/ 3834490 w 9192270"/>
              <a:gd name="connsiteY26" fmla="*/ 1369183 h 1369183"/>
              <a:gd name="connsiteX27" fmla="*/ 3269822 w 9192270"/>
              <a:gd name="connsiteY27" fmla="*/ 1369183 h 1369183"/>
              <a:gd name="connsiteX28" fmla="*/ 2888999 w 9192270"/>
              <a:gd name="connsiteY28" fmla="*/ 1369183 h 1369183"/>
              <a:gd name="connsiteX29" fmla="*/ 2048563 w 9192270"/>
              <a:gd name="connsiteY29" fmla="*/ 1369183 h 1369183"/>
              <a:gd name="connsiteX30" fmla="*/ 1575818 w 9192270"/>
              <a:gd name="connsiteY30" fmla="*/ 1369183 h 1369183"/>
              <a:gd name="connsiteX31" fmla="*/ 919227 w 9192270"/>
              <a:gd name="connsiteY31" fmla="*/ 1369183 h 1369183"/>
              <a:gd name="connsiteX32" fmla="*/ 0 w 9192270"/>
              <a:gd name="connsiteY32" fmla="*/ 1369183 h 1369183"/>
              <a:gd name="connsiteX33" fmla="*/ 0 w 9192270"/>
              <a:gd name="connsiteY33" fmla="*/ 711975 h 1369183"/>
              <a:gd name="connsiteX34" fmla="*/ 0 w 9192270"/>
              <a:gd name="connsiteY34" fmla="*/ 0 h 1369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9192270" h="1369183" fill="none" extrusionOk="0">
                <a:moveTo>
                  <a:pt x="0" y="0"/>
                </a:moveTo>
                <a:cubicBezTo>
                  <a:pt x="224213" y="20688"/>
                  <a:pt x="293779" y="8257"/>
                  <a:pt x="472745" y="0"/>
                </a:cubicBezTo>
                <a:cubicBezTo>
                  <a:pt x="651711" y="-8257"/>
                  <a:pt x="920287" y="-3312"/>
                  <a:pt x="1221259" y="0"/>
                </a:cubicBezTo>
                <a:cubicBezTo>
                  <a:pt x="1522231" y="3312"/>
                  <a:pt x="1613216" y="25717"/>
                  <a:pt x="1785927" y="0"/>
                </a:cubicBezTo>
                <a:cubicBezTo>
                  <a:pt x="1958638" y="-25717"/>
                  <a:pt x="2078982" y="4628"/>
                  <a:pt x="2258672" y="0"/>
                </a:cubicBezTo>
                <a:cubicBezTo>
                  <a:pt x="2438362" y="-4628"/>
                  <a:pt x="2543822" y="9013"/>
                  <a:pt x="2823340" y="0"/>
                </a:cubicBezTo>
                <a:cubicBezTo>
                  <a:pt x="3102858" y="-9013"/>
                  <a:pt x="3032774" y="13619"/>
                  <a:pt x="3204163" y="0"/>
                </a:cubicBezTo>
                <a:cubicBezTo>
                  <a:pt x="3375552" y="-13619"/>
                  <a:pt x="3535802" y="9905"/>
                  <a:pt x="3860753" y="0"/>
                </a:cubicBezTo>
                <a:cubicBezTo>
                  <a:pt x="4185704" y="-9905"/>
                  <a:pt x="4398351" y="-15287"/>
                  <a:pt x="4701190" y="0"/>
                </a:cubicBezTo>
                <a:cubicBezTo>
                  <a:pt x="5004029" y="15287"/>
                  <a:pt x="4953726" y="14814"/>
                  <a:pt x="5082012" y="0"/>
                </a:cubicBezTo>
                <a:cubicBezTo>
                  <a:pt x="5210298" y="-14814"/>
                  <a:pt x="5451154" y="-3817"/>
                  <a:pt x="5646680" y="0"/>
                </a:cubicBezTo>
                <a:cubicBezTo>
                  <a:pt x="5842206" y="3817"/>
                  <a:pt x="6094383" y="7080"/>
                  <a:pt x="6211348" y="0"/>
                </a:cubicBezTo>
                <a:cubicBezTo>
                  <a:pt x="6328313" y="-7080"/>
                  <a:pt x="6527622" y="4721"/>
                  <a:pt x="6684093" y="0"/>
                </a:cubicBezTo>
                <a:cubicBezTo>
                  <a:pt x="6840564" y="-4721"/>
                  <a:pt x="7299582" y="-5469"/>
                  <a:pt x="7524530" y="0"/>
                </a:cubicBezTo>
                <a:cubicBezTo>
                  <a:pt x="7749478" y="5469"/>
                  <a:pt x="7762017" y="9191"/>
                  <a:pt x="7905352" y="0"/>
                </a:cubicBezTo>
                <a:cubicBezTo>
                  <a:pt x="8048687" y="-9191"/>
                  <a:pt x="8912139" y="41896"/>
                  <a:pt x="9192270" y="0"/>
                </a:cubicBezTo>
                <a:cubicBezTo>
                  <a:pt x="9177323" y="309873"/>
                  <a:pt x="9194818" y="507707"/>
                  <a:pt x="9192270" y="698283"/>
                </a:cubicBezTo>
                <a:cubicBezTo>
                  <a:pt x="9189722" y="888859"/>
                  <a:pt x="9224265" y="1084022"/>
                  <a:pt x="9192270" y="1369183"/>
                </a:cubicBezTo>
                <a:cubicBezTo>
                  <a:pt x="9011262" y="1364688"/>
                  <a:pt x="8670682" y="1378891"/>
                  <a:pt x="8535679" y="1369183"/>
                </a:cubicBezTo>
                <a:cubicBezTo>
                  <a:pt x="8400676" y="1359475"/>
                  <a:pt x="8165490" y="1353457"/>
                  <a:pt x="8062934" y="1369183"/>
                </a:cubicBezTo>
                <a:cubicBezTo>
                  <a:pt x="7960378" y="1384909"/>
                  <a:pt x="7711090" y="1394753"/>
                  <a:pt x="7406343" y="1369183"/>
                </a:cubicBezTo>
                <a:cubicBezTo>
                  <a:pt x="7101596" y="1343613"/>
                  <a:pt x="7138371" y="1371947"/>
                  <a:pt x="6933598" y="1369183"/>
                </a:cubicBezTo>
                <a:cubicBezTo>
                  <a:pt x="6728826" y="1366419"/>
                  <a:pt x="6455184" y="1343612"/>
                  <a:pt x="6185085" y="1369183"/>
                </a:cubicBezTo>
                <a:cubicBezTo>
                  <a:pt x="5914986" y="1394754"/>
                  <a:pt x="5658585" y="1377535"/>
                  <a:pt x="5436571" y="1369183"/>
                </a:cubicBezTo>
                <a:cubicBezTo>
                  <a:pt x="5214557" y="1360831"/>
                  <a:pt x="5066390" y="1357792"/>
                  <a:pt x="4871903" y="1369183"/>
                </a:cubicBezTo>
                <a:cubicBezTo>
                  <a:pt x="4677416" y="1380574"/>
                  <a:pt x="4624372" y="1386022"/>
                  <a:pt x="4399158" y="1369183"/>
                </a:cubicBezTo>
                <a:cubicBezTo>
                  <a:pt x="4173944" y="1352344"/>
                  <a:pt x="4005611" y="1365466"/>
                  <a:pt x="3834490" y="1369183"/>
                </a:cubicBezTo>
                <a:cubicBezTo>
                  <a:pt x="3663369" y="1372900"/>
                  <a:pt x="3424284" y="1373505"/>
                  <a:pt x="3269822" y="1369183"/>
                </a:cubicBezTo>
                <a:cubicBezTo>
                  <a:pt x="3115360" y="1364861"/>
                  <a:pt x="3014888" y="1363641"/>
                  <a:pt x="2888999" y="1369183"/>
                </a:cubicBezTo>
                <a:cubicBezTo>
                  <a:pt x="2763110" y="1374725"/>
                  <a:pt x="2305566" y="1362448"/>
                  <a:pt x="2048563" y="1369183"/>
                </a:cubicBezTo>
                <a:cubicBezTo>
                  <a:pt x="1791560" y="1375918"/>
                  <a:pt x="1764287" y="1385796"/>
                  <a:pt x="1575818" y="1369183"/>
                </a:cubicBezTo>
                <a:cubicBezTo>
                  <a:pt x="1387350" y="1352570"/>
                  <a:pt x="1067010" y="1400712"/>
                  <a:pt x="919227" y="1369183"/>
                </a:cubicBezTo>
                <a:cubicBezTo>
                  <a:pt x="771444" y="1337654"/>
                  <a:pt x="378422" y="1410794"/>
                  <a:pt x="0" y="1369183"/>
                </a:cubicBezTo>
                <a:cubicBezTo>
                  <a:pt x="-19606" y="1213220"/>
                  <a:pt x="21845" y="858780"/>
                  <a:pt x="0" y="711975"/>
                </a:cubicBezTo>
                <a:cubicBezTo>
                  <a:pt x="-21845" y="565170"/>
                  <a:pt x="13857" y="338500"/>
                  <a:pt x="0" y="0"/>
                </a:cubicBezTo>
                <a:close/>
              </a:path>
              <a:path w="9192270" h="1369183" stroke="0" extrusionOk="0">
                <a:moveTo>
                  <a:pt x="0" y="0"/>
                </a:moveTo>
                <a:cubicBezTo>
                  <a:pt x="171612" y="10546"/>
                  <a:pt x="213350" y="-13093"/>
                  <a:pt x="380823" y="0"/>
                </a:cubicBezTo>
                <a:cubicBezTo>
                  <a:pt x="548296" y="13093"/>
                  <a:pt x="728700" y="28156"/>
                  <a:pt x="945491" y="0"/>
                </a:cubicBezTo>
                <a:cubicBezTo>
                  <a:pt x="1162282" y="-28156"/>
                  <a:pt x="1403967" y="27918"/>
                  <a:pt x="1785927" y="0"/>
                </a:cubicBezTo>
                <a:cubicBezTo>
                  <a:pt x="2167887" y="-27918"/>
                  <a:pt x="2024356" y="-11143"/>
                  <a:pt x="2166749" y="0"/>
                </a:cubicBezTo>
                <a:cubicBezTo>
                  <a:pt x="2309142" y="11143"/>
                  <a:pt x="2561414" y="-10305"/>
                  <a:pt x="2731417" y="0"/>
                </a:cubicBezTo>
                <a:cubicBezTo>
                  <a:pt x="2901420" y="10305"/>
                  <a:pt x="3181345" y="32615"/>
                  <a:pt x="3571853" y="0"/>
                </a:cubicBezTo>
                <a:cubicBezTo>
                  <a:pt x="3962361" y="-32615"/>
                  <a:pt x="3998787" y="-21634"/>
                  <a:pt x="4412290" y="0"/>
                </a:cubicBezTo>
                <a:cubicBezTo>
                  <a:pt x="4825793" y="21634"/>
                  <a:pt x="4716598" y="-12549"/>
                  <a:pt x="4793112" y="0"/>
                </a:cubicBezTo>
                <a:cubicBezTo>
                  <a:pt x="4869626" y="12549"/>
                  <a:pt x="5384101" y="25487"/>
                  <a:pt x="5541626" y="0"/>
                </a:cubicBezTo>
                <a:cubicBezTo>
                  <a:pt x="5699151" y="-25487"/>
                  <a:pt x="6182890" y="15428"/>
                  <a:pt x="6382062" y="0"/>
                </a:cubicBezTo>
                <a:cubicBezTo>
                  <a:pt x="6581234" y="-15428"/>
                  <a:pt x="6709548" y="11853"/>
                  <a:pt x="6946730" y="0"/>
                </a:cubicBezTo>
                <a:cubicBezTo>
                  <a:pt x="7183912" y="-11853"/>
                  <a:pt x="7150960" y="-4450"/>
                  <a:pt x="7327552" y="0"/>
                </a:cubicBezTo>
                <a:cubicBezTo>
                  <a:pt x="7504144" y="4450"/>
                  <a:pt x="7674610" y="-13430"/>
                  <a:pt x="7800298" y="0"/>
                </a:cubicBezTo>
                <a:cubicBezTo>
                  <a:pt x="7925986" y="13430"/>
                  <a:pt x="8507170" y="31976"/>
                  <a:pt x="9192270" y="0"/>
                </a:cubicBezTo>
                <a:cubicBezTo>
                  <a:pt x="9195040" y="210227"/>
                  <a:pt x="9168167" y="377263"/>
                  <a:pt x="9192270" y="657208"/>
                </a:cubicBezTo>
                <a:cubicBezTo>
                  <a:pt x="9216373" y="937153"/>
                  <a:pt x="9173503" y="1060707"/>
                  <a:pt x="9192270" y="1369183"/>
                </a:cubicBezTo>
                <a:cubicBezTo>
                  <a:pt x="8950246" y="1401062"/>
                  <a:pt x="8662793" y="1381170"/>
                  <a:pt x="8351834" y="1369183"/>
                </a:cubicBezTo>
                <a:cubicBezTo>
                  <a:pt x="8040875" y="1357196"/>
                  <a:pt x="8017043" y="1357285"/>
                  <a:pt x="7787166" y="1369183"/>
                </a:cubicBezTo>
                <a:cubicBezTo>
                  <a:pt x="7557289" y="1381081"/>
                  <a:pt x="7253233" y="1411168"/>
                  <a:pt x="6946730" y="1369183"/>
                </a:cubicBezTo>
                <a:cubicBezTo>
                  <a:pt x="6640227" y="1327198"/>
                  <a:pt x="6519836" y="1349846"/>
                  <a:pt x="6382062" y="1369183"/>
                </a:cubicBezTo>
                <a:cubicBezTo>
                  <a:pt x="6244288" y="1388520"/>
                  <a:pt x="6080185" y="1366478"/>
                  <a:pt x="6001239" y="1369183"/>
                </a:cubicBezTo>
                <a:cubicBezTo>
                  <a:pt x="5922293" y="1371888"/>
                  <a:pt x="5531062" y="1376738"/>
                  <a:pt x="5252726" y="1369183"/>
                </a:cubicBezTo>
                <a:cubicBezTo>
                  <a:pt x="4974390" y="1361628"/>
                  <a:pt x="4890878" y="1363541"/>
                  <a:pt x="4779980" y="1369183"/>
                </a:cubicBezTo>
                <a:cubicBezTo>
                  <a:pt x="4669082" y="1374825"/>
                  <a:pt x="4576579" y="1383515"/>
                  <a:pt x="4399158" y="1369183"/>
                </a:cubicBezTo>
                <a:cubicBezTo>
                  <a:pt x="4221737" y="1354851"/>
                  <a:pt x="3947368" y="1359537"/>
                  <a:pt x="3650644" y="1369183"/>
                </a:cubicBezTo>
                <a:cubicBezTo>
                  <a:pt x="3353920" y="1378829"/>
                  <a:pt x="3269668" y="1367050"/>
                  <a:pt x="2902131" y="1369183"/>
                </a:cubicBezTo>
                <a:cubicBezTo>
                  <a:pt x="2534594" y="1371316"/>
                  <a:pt x="2506391" y="1340512"/>
                  <a:pt x="2153618" y="1369183"/>
                </a:cubicBezTo>
                <a:cubicBezTo>
                  <a:pt x="1800845" y="1397854"/>
                  <a:pt x="1713444" y="1362391"/>
                  <a:pt x="1405104" y="1369183"/>
                </a:cubicBezTo>
                <a:cubicBezTo>
                  <a:pt x="1096764" y="1375975"/>
                  <a:pt x="1095047" y="1373578"/>
                  <a:pt x="932359" y="1369183"/>
                </a:cubicBezTo>
                <a:cubicBezTo>
                  <a:pt x="769671" y="1364788"/>
                  <a:pt x="203670" y="1369730"/>
                  <a:pt x="0" y="1369183"/>
                </a:cubicBezTo>
                <a:cubicBezTo>
                  <a:pt x="22957" y="1084551"/>
                  <a:pt x="12542" y="905388"/>
                  <a:pt x="0" y="684592"/>
                </a:cubicBezTo>
                <a:cubicBezTo>
                  <a:pt x="-12542" y="463796"/>
                  <a:pt x="24214" y="276566"/>
                  <a:pt x="0" y="0"/>
                </a:cubicBezTo>
                <a:close/>
              </a:path>
            </a:pathLst>
          </a:custGeom>
          <a:ln>
            <a:solidFill>
              <a:schemeClr val="accent4"/>
            </a:solidFill>
            <a:extLst>
              <a:ext uri="{C807C97D-BFC1-408E-A445-0C87EB9F89A2}">
                <ask:lineSketchStyleProps xmlns:ask="http://schemas.microsoft.com/office/drawing/2018/sketchyshapes" sd="41575812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</p:pic>
      <p:sp>
        <p:nvSpPr>
          <p:cNvPr id="6" name="مربع نص 5">
            <a:extLst>
              <a:ext uri="{FF2B5EF4-FFF2-40B4-BE49-F238E27FC236}">
                <a16:creationId xmlns:a16="http://schemas.microsoft.com/office/drawing/2014/main" id="{25F8D411-4749-711A-C862-0674C40A377C}"/>
              </a:ext>
            </a:extLst>
          </p:cNvPr>
          <p:cNvSpPr txBox="1"/>
          <p:nvPr/>
        </p:nvSpPr>
        <p:spPr>
          <a:xfrm>
            <a:off x="9756267" y="180291"/>
            <a:ext cx="1148740" cy="584775"/>
          </a:xfrm>
          <a:custGeom>
            <a:avLst/>
            <a:gdLst>
              <a:gd name="connsiteX0" fmla="*/ 0 w 1148740"/>
              <a:gd name="connsiteY0" fmla="*/ 0 h 584775"/>
              <a:gd name="connsiteX1" fmla="*/ 539908 w 1148740"/>
              <a:gd name="connsiteY1" fmla="*/ 0 h 584775"/>
              <a:gd name="connsiteX2" fmla="*/ 1148740 w 1148740"/>
              <a:gd name="connsiteY2" fmla="*/ 0 h 584775"/>
              <a:gd name="connsiteX3" fmla="*/ 1148740 w 1148740"/>
              <a:gd name="connsiteY3" fmla="*/ 584775 h 584775"/>
              <a:gd name="connsiteX4" fmla="*/ 574370 w 1148740"/>
              <a:gd name="connsiteY4" fmla="*/ 584775 h 584775"/>
              <a:gd name="connsiteX5" fmla="*/ 0 w 1148740"/>
              <a:gd name="connsiteY5" fmla="*/ 584775 h 584775"/>
              <a:gd name="connsiteX6" fmla="*/ 0 w 1148740"/>
              <a:gd name="connsiteY6" fmla="*/ 0 h 584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48740" h="584775" fill="none" extrusionOk="0">
                <a:moveTo>
                  <a:pt x="0" y="0"/>
                </a:moveTo>
                <a:cubicBezTo>
                  <a:pt x="108250" y="17307"/>
                  <a:pt x="317940" y="26651"/>
                  <a:pt x="539908" y="0"/>
                </a:cubicBezTo>
                <a:cubicBezTo>
                  <a:pt x="761876" y="-26651"/>
                  <a:pt x="859910" y="-8885"/>
                  <a:pt x="1148740" y="0"/>
                </a:cubicBezTo>
                <a:cubicBezTo>
                  <a:pt x="1156664" y="289198"/>
                  <a:pt x="1127742" y="324823"/>
                  <a:pt x="1148740" y="584775"/>
                </a:cubicBezTo>
                <a:cubicBezTo>
                  <a:pt x="946805" y="596395"/>
                  <a:pt x="753431" y="599096"/>
                  <a:pt x="574370" y="584775"/>
                </a:cubicBezTo>
                <a:cubicBezTo>
                  <a:pt x="395309" y="570455"/>
                  <a:pt x="181629" y="557527"/>
                  <a:pt x="0" y="584775"/>
                </a:cubicBezTo>
                <a:cubicBezTo>
                  <a:pt x="13809" y="358882"/>
                  <a:pt x="-16718" y="165613"/>
                  <a:pt x="0" y="0"/>
                </a:cubicBezTo>
                <a:close/>
              </a:path>
              <a:path w="1148740" h="584775" stroke="0" extrusionOk="0">
                <a:moveTo>
                  <a:pt x="0" y="0"/>
                </a:moveTo>
                <a:cubicBezTo>
                  <a:pt x="114318" y="-23282"/>
                  <a:pt x="370700" y="1532"/>
                  <a:pt x="539908" y="0"/>
                </a:cubicBezTo>
                <a:cubicBezTo>
                  <a:pt x="709116" y="-1532"/>
                  <a:pt x="959606" y="2973"/>
                  <a:pt x="1148740" y="0"/>
                </a:cubicBezTo>
                <a:cubicBezTo>
                  <a:pt x="1153959" y="154139"/>
                  <a:pt x="1168619" y="347424"/>
                  <a:pt x="1148740" y="584775"/>
                </a:cubicBezTo>
                <a:cubicBezTo>
                  <a:pt x="1028215" y="582269"/>
                  <a:pt x="672302" y="588678"/>
                  <a:pt x="551395" y="584775"/>
                </a:cubicBezTo>
                <a:cubicBezTo>
                  <a:pt x="430488" y="580872"/>
                  <a:pt x="265745" y="590022"/>
                  <a:pt x="0" y="584775"/>
                </a:cubicBezTo>
                <a:cubicBezTo>
                  <a:pt x="-7884" y="451224"/>
                  <a:pt x="-26610" y="191741"/>
                  <a:pt x="0" y="0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19050"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sd="411323015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ctr"/>
            <a:r>
              <a:rPr lang="ar-SA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تدريس</a:t>
            </a:r>
          </a:p>
        </p:txBody>
      </p:sp>
      <p:pic>
        <p:nvPicPr>
          <p:cNvPr id="8" name="رسم 7" descr="دوائر مزخرفه">
            <a:extLst>
              <a:ext uri="{FF2B5EF4-FFF2-40B4-BE49-F238E27FC236}">
                <a16:creationId xmlns:a16="http://schemas.microsoft.com/office/drawing/2014/main" id="{CAE25263-70C2-0CF2-603E-CEEF520780CD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 l="20366" t="20806" r="18816" b="23207"/>
          <a:stretch/>
        </p:blipFill>
        <p:spPr>
          <a:xfrm>
            <a:off x="10995586" y="1404564"/>
            <a:ext cx="666084" cy="613186"/>
          </a:xfrm>
          <a:prstGeom prst="rect">
            <a:avLst/>
          </a:prstGeom>
        </p:spPr>
      </p:pic>
      <p:pic>
        <p:nvPicPr>
          <p:cNvPr id="9" name="رسم 8" descr="دوائر مزخرفه">
            <a:extLst>
              <a:ext uri="{FF2B5EF4-FFF2-40B4-BE49-F238E27FC236}">
                <a16:creationId xmlns:a16="http://schemas.microsoft.com/office/drawing/2014/main" id="{F587CD6B-B9DB-029A-CB5A-CA3DE1BDE5CD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 l="20366" t="20806" r="18816" b="23207"/>
          <a:stretch/>
        </p:blipFill>
        <p:spPr>
          <a:xfrm>
            <a:off x="10640373" y="861662"/>
            <a:ext cx="666084" cy="613186"/>
          </a:xfrm>
          <a:prstGeom prst="rect">
            <a:avLst/>
          </a:prstGeom>
        </p:spPr>
      </p:pic>
      <p:cxnSp>
        <p:nvCxnSpPr>
          <p:cNvPr id="11" name="رابط كسهم مستقيم 10">
            <a:extLst>
              <a:ext uri="{FF2B5EF4-FFF2-40B4-BE49-F238E27FC236}">
                <a16:creationId xmlns:a16="http://schemas.microsoft.com/office/drawing/2014/main" id="{7C4F5CF2-E44E-C48B-3874-D52822AAF86A}"/>
              </a:ext>
            </a:extLst>
          </p:cNvPr>
          <p:cNvCxnSpPr>
            <a:cxnSpLocks/>
          </p:cNvCxnSpPr>
          <p:nvPr/>
        </p:nvCxnSpPr>
        <p:spPr>
          <a:xfrm flipH="1">
            <a:off x="2278230" y="4471609"/>
            <a:ext cx="9079648" cy="0"/>
          </a:xfrm>
          <a:prstGeom prst="straightConnector1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رابط مستقيم 14">
            <a:extLst>
              <a:ext uri="{FF2B5EF4-FFF2-40B4-BE49-F238E27FC236}">
                <a16:creationId xmlns:a16="http://schemas.microsoft.com/office/drawing/2014/main" id="{5CE69CE9-94BA-B653-616D-609411848F3A}"/>
              </a:ext>
            </a:extLst>
          </p:cNvPr>
          <p:cNvCxnSpPr/>
          <p:nvPr/>
        </p:nvCxnSpPr>
        <p:spPr>
          <a:xfrm>
            <a:off x="6844620" y="4342583"/>
            <a:ext cx="0" cy="269271"/>
          </a:xfrm>
          <a:prstGeom prst="line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شكل بيضاوي 15">
            <a:extLst>
              <a:ext uri="{FF2B5EF4-FFF2-40B4-BE49-F238E27FC236}">
                <a16:creationId xmlns:a16="http://schemas.microsoft.com/office/drawing/2014/main" id="{3BB79DB8-46E4-775D-76D7-45A158138674}"/>
              </a:ext>
            </a:extLst>
          </p:cNvPr>
          <p:cNvSpPr/>
          <p:nvPr/>
        </p:nvSpPr>
        <p:spPr>
          <a:xfrm>
            <a:off x="6779406" y="4403862"/>
            <a:ext cx="130427" cy="135493"/>
          </a:xfrm>
          <a:prstGeom prst="ellipse">
            <a:avLst/>
          </a:prstGeom>
          <a:solidFill>
            <a:srgbClr val="FFC000"/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8" name="مستطيل 17">
            <a:extLst>
              <a:ext uri="{FF2B5EF4-FFF2-40B4-BE49-F238E27FC236}">
                <a16:creationId xmlns:a16="http://schemas.microsoft.com/office/drawing/2014/main" id="{87E6933D-C1F8-17C7-739F-2A5B87869B6E}"/>
              </a:ext>
            </a:extLst>
          </p:cNvPr>
          <p:cNvSpPr/>
          <p:nvPr/>
        </p:nvSpPr>
        <p:spPr>
          <a:xfrm>
            <a:off x="6564129" y="4607102"/>
            <a:ext cx="611469" cy="54415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400" dirty="0">
                <a:solidFill>
                  <a:srgbClr val="7030A0"/>
                </a:solidFill>
              </a:rPr>
              <a:t>0</a:t>
            </a:r>
          </a:p>
        </p:txBody>
      </p:sp>
      <p:sp>
        <p:nvSpPr>
          <p:cNvPr id="20" name="فقاعة الكلام: مستطيلة مستديرة الزوايا 19">
            <a:extLst>
              <a:ext uri="{FF2B5EF4-FFF2-40B4-BE49-F238E27FC236}">
                <a16:creationId xmlns:a16="http://schemas.microsoft.com/office/drawing/2014/main" id="{586D433A-1E66-D89F-A87B-1131B5EEC7E1}"/>
              </a:ext>
            </a:extLst>
          </p:cNvPr>
          <p:cNvSpPr/>
          <p:nvPr/>
        </p:nvSpPr>
        <p:spPr>
          <a:xfrm>
            <a:off x="6311599" y="5579878"/>
            <a:ext cx="1933076" cy="768543"/>
          </a:xfrm>
          <a:custGeom>
            <a:avLst/>
            <a:gdLst>
              <a:gd name="connsiteX0" fmla="*/ 0 w 1933076"/>
              <a:gd name="connsiteY0" fmla="*/ 128093 h 768543"/>
              <a:gd name="connsiteX1" fmla="*/ 128093 w 1933076"/>
              <a:gd name="connsiteY1" fmla="*/ 0 h 768543"/>
              <a:gd name="connsiteX2" fmla="*/ 322179 w 1933076"/>
              <a:gd name="connsiteY2" fmla="*/ 0 h 768543"/>
              <a:gd name="connsiteX3" fmla="*/ 552531 w 1933076"/>
              <a:gd name="connsiteY3" fmla="*/ -571127 h 768543"/>
              <a:gd name="connsiteX4" fmla="*/ 805448 w 1933076"/>
              <a:gd name="connsiteY4" fmla="*/ 0 h 768543"/>
              <a:gd name="connsiteX5" fmla="*/ 1325206 w 1933076"/>
              <a:gd name="connsiteY5" fmla="*/ 0 h 768543"/>
              <a:gd name="connsiteX6" fmla="*/ 1804983 w 1933076"/>
              <a:gd name="connsiteY6" fmla="*/ 0 h 768543"/>
              <a:gd name="connsiteX7" fmla="*/ 1933076 w 1933076"/>
              <a:gd name="connsiteY7" fmla="*/ 128093 h 768543"/>
              <a:gd name="connsiteX8" fmla="*/ 1933076 w 1933076"/>
              <a:gd name="connsiteY8" fmla="*/ 128091 h 768543"/>
              <a:gd name="connsiteX9" fmla="*/ 1933076 w 1933076"/>
              <a:gd name="connsiteY9" fmla="*/ 128091 h 768543"/>
              <a:gd name="connsiteX10" fmla="*/ 1933076 w 1933076"/>
              <a:gd name="connsiteY10" fmla="*/ 320226 h 768543"/>
              <a:gd name="connsiteX11" fmla="*/ 1933076 w 1933076"/>
              <a:gd name="connsiteY11" fmla="*/ 640450 h 768543"/>
              <a:gd name="connsiteX12" fmla="*/ 1804983 w 1933076"/>
              <a:gd name="connsiteY12" fmla="*/ 768543 h 768543"/>
              <a:gd name="connsiteX13" fmla="*/ 1305216 w 1933076"/>
              <a:gd name="connsiteY13" fmla="*/ 768543 h 768543"/>
              <a:gd name="connsiteX14" fmla="*/ 805448 w 1933076"/>
              <a:gd name="connsiteY14" fmla="*/ 768543 h 768543"/>
              <a:gd name="connsiteX15" fmla="*/ 322179 w 1933076"/>
              <a:gd name="connsiteY15" fmla="*/ 768543 h 768543"/>
              <a:gd name="connsiteX16" fmla="*/ 322179 w 1933076"/>
              <a:gd name="connsiteY16" fmla="*/ 768543 h 768543"/>
              <a:gd name="connsiteX17" fmla="*/ 128093 w 1933076"/>
              <a:gd name="connsiteY17" fmla="*/ 768543 h 768543"/>
              <a:gd name="connsiteX18" fmla="*/ 0 w 1933076"/>
              <a:gd name="connsiteY18" fmla="*/ 640450 h 768543"/>
              <a:gd name="connsiteX19" fmla="*/ 0 w 1933076"/>
              <a:gd name="connsiteY19" fmla="*/ 320226 h 768543"/>
              <a:gd name="connsiteX20" fmla="*/ 0 w 1933076"/>
              <a:gd name="connsiteY20" fmla="*/ 128091 h 768543"/>
              <a:gd name="connsiteX21" fmla="*/ 0 w 1933076"/>
              <a:gd name="connsiteY21" fmla="*/ 128091 h 768543"/>
              <a:gd name="connsiteX22" fmla="*/ 0 w 1933076"/>
              <a:gd name="connsiteY22" fmla="*/ 128093 h 768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933076" h="768543" fill="none" extrusionOk="0">
                <a:moveTo>
                  <a:pt x="0" y="128093"/>
                </a:moveTo>
                <a:cubicBezTo>
                  <a:pt x="1862" y="67495"/>
                  <a:pt x="52724" y="15160"/>
                  <a:pt x="128093" y="0"/>
                </a:cubicBezTo>
                <a:cubicBezTo>
                  <a:pt x="203567" y="8692"/>
                  <a:pt x="275366" y="-9572"/>
                  <a:pt x="322179" y="0"/>
                </a:cubicBezTo>
                <a:cubicBezTo>
                  <a:pt x="392067" y="-136099"/>
                  <a:pt x="457859" y="-418334"/>
                  <a:pt x="552531" y="-571127"/>
                </a:cubicBezTo>
                <a:cubicBezTo>
                  <a:pt x="666284" y="-390357"/>
                  <a:pt x="735074" y="-149554"/>
                  <a:pt x="805448" y="0"/>
                </a:cubicBezTo>
                <a:cubicBezTo>
                  <a:pt x="949443" y="12297"/>
                  <a:pt x="1077041" y="5245"/>
                  <a:pt x="1325206" y="0"/>
                </a:cubicBezTo>
                <a:cubicBezTo>
                  <a:pt x="1573371" y="-5245"/>
                  <a:pt x="1628197" y="22832"/>
                  <a:pt x="1804983" y="0"/>
                </a:cubicBezTo>
                <a:cubicBezTo>
                  <a:pt x="1884035" y="10466"/>
                  <a:pt x="1920129" y="69326"/>
                  <a:pt x="1933076" y="128093"/>
                </a:cubicBezTo>
                <a:lnTo>
                  <a:pt x="1933076" y="128091"/>
                </a:lnTo>
                <a:lnTo>
                  <a:pt x="1933076" y="128091"/>
                </a:lnTo>
                <a:cubicBezTo>
                  <a:pt x="1927318" y="199077"/>
                  <a:pt x="1926773" y="227583"/>
                  <a:pt x="1933076" y="320226"/>
                </a:cubicBezTo>
                <a:cubicBezTo>
                  <a:pt x="1940592" y="441509"/>
                  <a:pt x="1948441" y="566737"/>
                  <a:pt x="1933076" y="640450"/>
                </a:cubicBezTo>
                <a:cubicBezTo>
                  <a:pt x="1938418" y="723375"/>
                  <a:pt x="1878402" y="768075"/>
                  <a:pt x="1804983" y="768543"/>
                </a:cubicBezTo>
                <a:cubicBezTo>
                  <a:pt x="1571086" y="754327"/>
                  <a:pt x="1552416" y="784886"/>
                  <a:pt x="1305216" y="768543"/>
                </a:cubicBezTo>
                <a:cubicBezTo>
                  <a:pt x="1058016" y="752200"/>
                  <a:pt x="1004463" y="771563"/>
                  <a:pt x="805448" y="768543"/>
                </a:cubicBezTo>
                <a:cubicBezTo>
                  <a:pt x="663457" y="762955"/>
                  <a:pt x="528234" y="754682"/>
                  <a:pt x="322179" y="768543"/>
                </a:cubicBezTo>
                <a:lnTo>
                  <a:pt x="322179" y="768543"/>
                </a:lnTo>
                <a:cubicBezTo>
                  <a:pt x="278515" y="766799"/>
                  <a:pt x="194574" y="769014"/>
                  <a:pt x="128093" y="768543"/>
                </a:cubicBezTo>
                <a:cubicBezTo>
                  <a:pt x="55453" y="778451"/>
                  <a:pt x="-631" y="714165"/>
                  <a:pt x="0" y="640450"/>
                </a:cubicBezTo>
                <a:cubicBezTo>
                  <a:pt x="9440" y="487250"/>
                  <a:pt x="-4664" y="449231"/>
                  <a:pt x="0" y="320226"/>
                </a:cubicBezTo>
                <a:cubicBezTo>
                  <a:pt x="1997" y="270939"/>
                  <a:pt x="-5352" y="211202"/>
                  <a:pt x="0" y="128091"/>
                </a:cubicBezTo>
                <a:lnTo>
                  <a:pt x="0" y="128091"/>
                </a:lnTo>
                <a:lnTo>
                  <a:pt x="0" y="128093"/>
                </a:lnTo>
                <a:close/>
              </a:path>
              <a:path w="1933076" h="768543" stroke="0" extrusionOk="0">
                <a:moveTo>
                  <a:pt x="0" y="128093"/>
                </a:moveTo>
                <a:cubicBezTo>
                  <a:pt x="-3939" y="60471"/>
                  <a:pt x="72541" y="-6215"/>
                  <a:pt x="128093" y="0"/>
                </a:cubicBezTo>
                <a:cubicBezTo>
                  <a:pt x="186835" y="8824"/>
                  <a:pt x="230939" y="8653"/>
                  <a:pt x="322179" y="0"/>
                </a:cubicBezTo>
                <a:cubicBezTo>
                  <a:pt x="426212" y="-255328"/>
                  <a:pt x="488465" y="-428805"/>
                  <a:pt x="552531" y="-571127"/>
                </a:cubicBezTo>
                <a:cubicBezTo>
                  <a:pt x="644664" y="-437258"/>
                  <a:pt x="752219" y="-185430"/>
                  <a:pt x="805448" y="0"/>
                </a:cubicBezTo>
                <a:cubicBezTo>
                  <a:pt x="996446" y="9121"/>
                  <a:pt x="1198618" y="-16106"/>
                  <a:pt x="1325206" y="0"/>
                </a:cubicBezTo>
                <a:cubicBezTo>
                  <a:pt x="1451794" y="16106"/>
                  <a:pt x="1623674" y="-16618"/>
                  <a:pt x="1804983" y="0"/>
                </a:cubicBezTo>
                <a:cubicBezTo>
                  <a:pt x="1883809" y="-3191"/>
                  <a:pt x="1937043" y="73793"/>
                  <a:pt x="1933076" y="128093"/>
                </a:cubicBezTo>
                <a:lnTo>
                  <a:pt x="1933076" y="128091"/>
                </a:lnTo>
                <a:lnTo>
                  <a:pt x="1933076" y="128091"/>
                </a:lnTo>
                <a:cubicBezTo>
                  <a:pt x="1931682" y="176032"/>
                  <a:pt x="1938783" y="254535"/>
                  <a:pt x="1933076" y="320226"/>
                </a:cubicBezTo>
                <a:cubicBezTo>
                  <a:pt x="1917516" y="402962"/>
                  <a:pt x="1947935" y="562882"/>
                  <a:pt x="1933076" y="640450"/>
                </a:cubicBezTo>
                <a:cubicBezTo>
                  <a:pt x="1935708" y="706930"/>
                  <a:pt x="1873111" y="769974"/>
                  <a:pt x="1804983" y="768543"/>
                </a:cubicBezTo>
                <a:cubicBezTo>
                  <a:pt x="1582275" y="792113"/>
                  <a:pt x="1402557" y="770536"/>
                  <a:pt x="1295220" y="768543"/>
                </a:cubicBezTo>
                <a:cubicBezTo>
                  <a:pt x="1187883" y="766550"/>
                  <a:pt x="955775" y="773860"/>
                  <a:pt x="805448" y="768543"/>
                </a:cubicBezTo>
                <a:cubicBezTo>
                  <a:pt x="653864" y="786662"/>
                  <a:pt x="547027" y="790466"/>
                  <a:pt x="322179" y="768543"/>
                </a:cubicBezTo>
                <a:lnTo>
                  <a:pt x="322179" y="768543"/>
                </a:lnTo>
                <a:cubicBezTo>
                  <a:pt x="265983" y="763661"/>
                  <a:pt x="170968" y="774984"/>
                  <a:pt x="128093" y="768543"/>
                </a:cubicBezTo>
                <a:cubicBezTo>
                  <a:pt x="56428" y="778820"/>
                  <a:pt x="-7220" y="724007"/>
                  <a:pt x="0" y="640450"/>
                </a:cubicBezTo>
                <a:cubicBezTo>
                  <a:pt x="191" y="525733"/>
                  <a:pt x="4514" y="479043"/>
                  <a:pt x="0" y="320226"/>
                </a:cubicBezTo>
                <a:cubicBezTo>
                  <a:pt x="3737" y="276088"/>
                  <a:pt x="3156" y="184863"/>
                  <a:pt x="0" y="128091"/>
                </a:cubicBezTo>
                <a:lnTo>
                  <a:pt x="0" y="128091"/>
                </a:lnTo>
                <a:lnTo>
                  <a:pt x="0" y="128093"/>
                </a:lnTo>
                <a:close/>
              </a:path>
            </a:pathLst>
          </a:custGeom>
          <a:solidFill>
            <a:srgbClr val="EEE1F7"/>
          </a:solidFill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967036267">
                  <a:prstGeom prst="wedgeRoundRectCallout">
                    <a:avLst>
                      <a:gd name="adj1" fmla="val -21417"/>
                      <a:gd name="adj2" fmla="val -124313"/>
                      <a:gd name="adj3" fmla="val 16667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العدد ( 0 )</a:t>
            </a:r>
          </a:p>
          <a:p>
            <a:pPr algn="ctr"/>
            <a:r>
              <a:rPr lang="ar-SA" b="1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ليس موجبًا ولا سالبًا</a:t>
            </a:r>
          </a:p>
        </p:txBody>
      </p:sp>
      <p:cxnSp>
        <p:nvCxnSpPr>
          <p:cNvPr id="22" name="رابط مستقيم 21">
            <a:extLst>
              <a:ext uri="{FF2B5EF4-FFF2-40B4-BE49-F238E27FC236}">
                <a16:creationId xmlns:a16="http://schemas.microsoft.com/office/drawing/2014/main" id="{77CC8F19-DFE4-9BDB-CE9E-35FA62BA46F1}"/>
              </a:ext>
            </a:extLst>
          </p:cNvPr>
          <p:cNvCxnSpPr/>
          <p:nvPr/>
        </p:nvCxnSpPr>
        <p:spPr>
          <a:xfrm>
            <a:off x="7521303" y="4349985"/>
            <a:ext cx="0" cy="269271"/>
          </a:xfrm>
          <a:prstGeom prst="line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شكل بيضاوي 22">
            <a:extLst>
              <a:ext uri="{FF2B5EF4-FFF2-40B4-BE49-F238E27FC236}">
                <a16:creationId xmlns:a16="http://schemas.microsoft.com/office/drawing/2014/main" id="{C3EDB2AA-20CF-7486-752E-DCDBAE89E504}"/>
              </a:ext>
            </a:extLst>
          </p:cNvPr>
          <p:cNvSpPr/>
          <p:nvPr/>
        </p:nvSpPr>
        <p:spPr>
          <a:xfrm>
            <a:off x="7456089" y="4411264"/>
            <a:ext cx="130427" cy="135493"/>
          </a:xfrm>
          <a:prstGeom prst="ellipse">
            <a:avLst/>
          </a:prstGeom>
          <a:solidFill>
            <a:srgbClr val="FFC000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4" name="مستطيل 23">
            <a:extLst>
              <a:ext uri="{FF2B5EF4-FFF2-40B4-BE49-F238E27FC236}">
                <a16:creationId xmlns:a16="http://schemas.microsoft.com/office/drawing/2014/main" id="{50328AB8-19F1-BAE5-F57D-BFAF30EB9AE8}"/>
              </a:ext>
            </a:extLst>
          </p:cNvPr>
          <p:cNvSpPr/>
          <p:nvPr/>
        </p:nvSpPr>
        <p:spPr>
          <a:xfrm>
            <a:off x="7175598" y="4607959"/>
            <a:ext cx="675283" cy="54415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dirty="0">
                <a:solidFill>
                  <a:srgbClr val="0070C0"/>
                </a:solidFill>
              </a:rPr>
              <a:t>+1</a:t>
            </a:r>
          </a:p>
        </p:txBody>
      </p:sp>
      <p:cxnSp>
        <p:nvCxnSpPr>
          <p:cNvPr id="25" name="رابط مستقيم 24">
            <a:extLst>
              <a:ext uri="{FF2B5EF4-FFF2-40B4-BE49-F238E27FC236}">
                <a16:creationId xmlns:a16="http://schemas.microsoft.com/office/drawing/2014/main" id="{A5C29CF1-93E1-2316-FC74-C0CFC896DF02}"/>
              </a:ext>
            </a:extLst>
          </p:cNvPr>
          <p:cNvCxnSpPr/>
          <p:nvPr/>
        </p:nvCxnSpPr>
        <p:spPr>
          <a:xfrm>
            <a:off x="8244674" y="4361282"/>
            <a:ext cx="0" cy="269271"/>
          </a:xfrm>
          <a:prstGeom prst="line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شكل بيضاوي 25">
            <a:extLst>
              <a:ext uri="{FF2B5EF4-FFF2-40B4-BE49-F238E27FC236}">
                <a16:creationId xmlns:a16="http://schemas.microsoft.com/office/drawing/2014/main" id="{E061A75A-0F08-27B5-1B73-F460AA3127DC}"/>
              </a:ext>
            </a:extLst>
          </p:cNvPr>
          <p:cNvSpPr/>
          <p:nvPr/>
        </p:nvSpPr>
        <p:spPr>
          <a:xfrm>
            <a:off x="8179460" y="4422561"/>
            <a:ext cx="130427" cy="135493"/>
          </a:xfrm>
          <a:prstGeom prst="ellipse">
            <a:avLst/>
          </a:prstGeom>
          <a:solidFill>
            <a:srgbClr val="FFC000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8" name="مستطيل 27">
            <a:extLst>
              <a:ext uri="{FF2B5EF4-FFF2-40B4-BE49-F238E27FC236}">
                <a16:creationId xmlns:a16="http://schemas.microsoft.com/office/drawing/2014/main" id="{FDF53BFE-1BE9-FC9C-7E78-6FD9A48B467E}"/>
              </a:ext>
            </a:extLst>
          </p:cNvPr>
          <p:cNvSpPr/>
          <p:nvPr/>
        </p:nvSpPr>
        <p:spPr>
          <a:xfrm>
            <a:off x="7898969" y="4619256"/>
            <a:ext cx="675283" cy="54415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dirty="0">
                <a:solidFill>
                  <a:srgbClr val="0070C0"/>
                </a:solidFill>
              </a:rPr>
              <a:t>+2</a:t>
            </a:r>
          </a:p>
        </p:txBody>
      </p:sp>
      <p:cxnSp>
        <p:nvCxnSpPr>
          <p:cNvPr id="31" name="رابط مستقيم 30">
            <a:extLst>
              <a:ext uri="{FF2B5EF4-FFF2-40B4-BE49-F238E27FC236}">
                <a16:creationId xmlns:a16="http://schemas.microsoft.com/office/drawing/2014/main" id="{384C649E-14B3-5E55-D1F9-436B3D983CEC}"/>
              </a:ext>
            </a:extLst>
          </p:cNvPr>
          <p:cNvCxnSpPr/>
          <p:nvPr/>
        </p:nvCxnSpPr>
        <p:spPr>
          <a:xfrm>
            <a:off x="8983876" y="4372579"/>
            <a:ext cx="0" cy="269271"/>
          </a:xfrm>
          <a:prstGeom prst="line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شكل بيضاوي 32">
            <a:extLst>
              <a:ext uri="{FF2B5EF4-FFF2-40B4-BE49-F238E27FC236}">
                <a16:creationId xmlns:a16="http://schemas.microsoft.com/office/drawing/2014/main" id="{F96485B5-2A3C-3B90-CE98-B4EA08085C51}"/>
              </a:ext>
            </a:extLst>
          </p:cNvPr>
          <p:cNvSpPr/>
          <p:nvPr/>
        </p:nvSpPr>
        <p:spPr>
          <a:xfrm>
            <a:off x="8918662" y="4433858"/>
            <a:ext cx="130427" cy="135493"/>
          </a:xfrm>
          <a:prstGeom prst="ellipse">
            <a:avLst/>
          </a:prstGeom>
          <a:solidFill>
            <a:srgbClr val="FFC000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4" name="مستطيل 33">
            <a:extLst>
              <a:ext uri="{FF2B5EF4-FFF2-40B4-BE49-F238E27FC236}">
                <a16:creationId xmlns:a16="http://schemas.microsoft.com/office/drawing/2014/main" id="{0BC468D4-40E9-0AC1-60ED-453920C434BB}"/>
              </a:ext>
            </a:extLst>
          </p:cNvPr>
          <p:cNvSpPr/>
          <p:nvPr/>
        </p:nvSpPr>
        <p:spPr>
          <a:xfrm>
            <a:off x="8638171" y="4630553"/>
            <a:ext cx="675283" cy="54415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dirty="0">
                <a:solidFill>
                  <a:srgbClr val="0070C0"/>
                </a:solidFill>
              </a:rPr>
              <a:t>+3</a:t>
            </a:r>
          </a:p>
        </p:txBody>
      </p:sp>
      <p:cxnSp>
        <p:nvCxnSpPr>
          <p:cNvPr id="35" name="رابط مستقيم 34">
            <a:extLst>
              <a:ext uri="{FF2B5EF4-FFF2-40B4-BE49-F238E27FC236}">
                <a16:creationId xmlns:a16="http://schemas.microsoft.com/office/drawing/2014/main" id="{C802CDF8-7087-7295-FBA1-DEB3702EB6AD}"/>
              </a:ext>
            </a:extLst>
          </p:cNvPr>
          <p:cNvCxnSpPr/>
          <p:nvPr/>
        </p:nvCxnSpPr>
        <p:spPr>
          <a:xfrm>
            <a:off x="9657863" y="4361282"/>
            <a:ext cx="0" cy="269271"/>
          </a:xfrm>
          <a:prstGeom prst="line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شكل بيضاوي 35">
            <a:extLst>
              <a:ext uri="{FF2B5EF4-FFF2-40B4-BE49-F238E27FC236}">
                <a16:creationId xmlns:a16="http://schemas.microsoft.com/office/drawing/2014/main" id="{D2A937E4-27F9-2406-1CA3-CA1D09F4DC5B}"/>
              </a:ext>
            </a:extLst>
          </p:cNvPr>
          <p:cNvSpPr/>
          <p:nvPr/>
        </p:nvSpPr>
        <p:spPr>
          <a:xfrm>
            <a:off x="9592649" y="4422561"/>
            <a:ext cx="130427" cy="135493"/>
          </a:xfrm>
          <a:prstGeom prst="ellipse">
            <a:avLst/>
          </a:prstGeom>
          <a:solidFill>
            <a:srgbClr val="FFC000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7" name="مستطيل 36">
            <a:extLst>
              <a:ext uri="{FF2B5EF4-FFF2-40B4-BE49-F238E27FC236}">
                <a16:creationId xmlns:a16="http://schemas.microsoft.com/office/drawing/2014/main" id="{4CEA4AE9-3617-608D-0A15-3747DED850DA}"/>
              </a:ext>
            </a:extLst>
          </p:cNvPr>
          <p:cNvSpPr/>
          <p:nvPr/>
        </p:nvSpPr>
        <p:spPr>
          <a:xfrm>
            <a:off x="9312158" y="4619256"/>
            <a:ext cx="675283" cy="54415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dirty="0">
                <a:solidFill>
                  <a:srgbClr val="0070C0"/>
                </a:solidFill>
              </a:rPr>
              <a:t>+4</a:t>
            </a:r>
          </a:p>
        </p:txBody>
      </p:sp>
      <p:cxnSp>
        <p:nvCxnSpPr>
          <p:cNvPr id="38" name="رابط مستقيم 37">
            <a:extLst>
              <a:ext uri="{FF2B5EF4-FFF2-40B4-BE49-F238E27FC236}">
                <a16:creationId xmlns:a16="http://schemas.microsoft.com/office/drawing/2014/main" id="{06C4221E-106C-A3F9-7B7B-9AD66A2ED96F}"/>
              </a:ext>
            </a:extLst>
          </p:cNvPr>
          <p:cNvCxnSpPr/>
          <p:nvPr/>
        </p:nvCxnSpPr>
        <p:spPr>
          <a:xfrm>
            <a:off x="10323785" y="4349128"/>
            <a:ext cx="0" cy="269271"/>
          </a:xfrm>
          <a:prstGeom prst="line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شكل بيضاوي 38">
            <a:extLst>
              <a:ext uri="{FF2B5EF4-FFF2-40B4-BE49-F238E27FC236}">
                <a16:creationId xmlns:a16="http://schemas.microsoft.com/office/drawing/2014/main" id="{23FF1BE1-C661-D1FD-F49D-6B42688F1502}"/>
              </a:ext>
            </a:extLst>
          </p:cNvPr>
          <p:cNvSpPr/>
          <p:nvPr/>
        </p:nvSpPr>
        <p:spPr>
          <a:xfrm>
            <a:off x="10258571" y="4410407"/>
            <a:ext cx="130427" cy="135493"/>
          </a:xfrm>
          <a:prstGeom prst="ellipse">
            <a:avLst/>
          </a:prstGeom>
          <a:solidFill>
            <a:srgbClr val="FFC000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0" name="مستطيل 39">
            <a:extLst>
              <a:ext uri="{FF2B5EF4-FFF2-40B4-BE49-F238E27FC236}">
                <a16:creationId xmlns:a16="http://schemas.microsoft.com/office/drawing/2014/main" id="{DC34CD52-79B3-CE76-0DFD-EA552097399D}"/>
              </a:ext>
            </a:extLst>
          </p:cNvPr>
          <p:cNvSpPr/>
          <p:nvPr/>
        </p:nvSpPr>
        <p:spPr>
          <a:xfrm>
            <a:off x="9978080" y="4607102"/>
            <a:ext cx="675283" cy="54415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dirty="0">
                <a:solidFill>
                  <a:srgbClr val="0070C0"/>
                </a:solidFill>
              </a:rPr>
              <a:t>+5</a:t>
            </a:r>
          </a:p>
        </p:txBody>
      </p:sp>
      <p:sp>
        <p:nvSpPr>
          <p:cNvPr id="41" name="فقاعة الكلام: مستطيلة مستديرة الزوايا 40">
            <a:extLst>
              <a:ext uri="{FF2B5EF4-FFF2-40B4-BE49-F238E27FC236}">
                <a16:creationId xmlns:a16="http://schemas.microsoft.com/office/drawing/2014/main" id="{88ADD415-1F0B-ADFC-2C84-AE008AE80CA3}"/>
              </a:ext>
            </a:extLst>
          </p:cNvPr>
          <p:cNvSpPr/>
          <p:nvPr/>
        </p:nvSpPr>
        <p:spPr>
          <a:xfrm>
            <a:off x="7456845" y="2751653"/>
            <a:ext cx="3352566" cy="1066792"/>
          </a:xfrm>
          <a:custGeom>
            <a:avLst/>
            <a:gdLst>
              <a:gd name="connsiteX0" fmla="*/ 0 w 3352566"/>
              <a:gd name="connsiteY0" fmla="*/ 177802 h 1066792"/>
              <a:gd name="connsiteX1" fmla="*/ 177802 w 3352566"/>
              <a:gd name="connsiteY1" fmla="*/ 0 h 1066792"/>
              <a:gd name="connsiteX2" fmla="*/ 558761 w 3352566"/>
              <a:gd name="connsiteY2" fmla="*/ 0 h 1066792"/>
              <a:gd name="connsiteX3" fmla="*/ 558761 w 3352566"/>
              <a:gd name="connsiteY3" fmla="*/ 0 h 1066792"/>
              <a:gd name="connsiteX4" fmla="*/ 961069 w 3352566"/>
              <a:gd name="connsiteY4" fmla="*/ 0 h 1066792"/>
              <a:gd name="connsiteX5" fmla="*/ 1396903 w 3352566"/>
              <a:gd name="connsiteY5" fmla="*/ 0 h 1066792"/>
              <a:gd name="connsiteX6" fmla="*/ 1936188 w 3352566"/>
              <a:gd name="connsiteY6" fmla="*/ 0 h 1066792"/>
              <a:gd name="connsiteX7" fmla="*/ 2546586 w 3352566"/>
              <a:gd name="connsiteY7" fmla="*/ 0 h 1066792"/>
              <a:gd name="connsiteX8" fmla="*/ 3174764 w 3352566"/>
              <a:gd name="connsiteY8" fmla="*/ 0 h 1066792"/>
              <a:gd name="connsiteX9" fmla="*/ 3352566 w 3352566"/>
              <a:gd name="connsiteY9" fmla="*/ 177802 h 1066792"/>
              <a:gd name="connsiteX10" fmla="*/ 3352566 w 3352566"/>
              <a:gd name="connsiteY10" fmla="*/ 622295 h 1066792"/>
              <a:gd name="connsiteX11" fmla="*/ 3352566 w 3352566"/>
              <a:gd name="connsiteY11" fmla="*/ 622295 h 1066792"/>
              <a:gd name="connsiteX12" fmla="*/ 3352566 w 3352566"/>
              <a:gd name="connsiteY12" fmla="*/ 888993 h 1066792"/>
              <a:gd name="connsiteX13" fmla="*/ 3352566 w 3352566"/>
              <a:gd name="connsiteY13" fmla="*/ 888990 h 1066792"/>
              <a:gd name="connsiteX14" fmla="*/ 3174764 w 3352566"/>
              <a:gd name="connsiteY14" fmla="*/ 1066792 h 1066792"/>
              <a:gd name="connsiteX15" fmla="*/ 2546586 w 3352566"/>
              <a:gd name="connsiteY15" fmla="*/ 1066792 h 1066792"/>
              <a:gd name="connsiteX16" fmla="*/ 1918409 w 3352566"/>
              <a:gd name="connsiteY16" fmla="*/ 1066792 h 1066792"/>
              <a:gd name="connsiteX17" fmla="*/ 1396903 w 3352566"/>
              <a:gd name="connsiteY17" fmla="*/ 1066792 h 1066792"/>
              <a:gd name="connsiteX18" fmla="*/ 925518 w 3352566"/>
              <a:gd name="connsiteY18" fmla="*/ 1230095 h 1066792"/>
              <a:gd name="connsiteX19" fmla="*/ 454133 w 3352566"/>
              <a:gd name="connsiteY19" fmla="*/ 1393397 h 1066792"/>
              <a:gd name="connsiteX20" fmla="*/ 62794 w 3352566"/>
              <a:gd name="connsiteY20" fmla="*/ 1528969 h 1066792"/>
              <a:gd name="connsiteX21" fmla="*/ 558761 w 3352566"/>
              <a:gd name="connsiteY21" fmla="*/ 1066792 h 1066792"/>
              <a:gd name="connsiteX22" fmla="*/ 177802 w 3352566"/>
              <a:gd name="connsiteY22" fmla="*/ 1066792 h 1066792"/>
              <a:gd name="connsiteX23" fmla="*/ 0 w 3352566"/>
              <a:gd name="connsiteY23" fmla="*/ 888990 h 1066792"/>
              <a:gd name="connsiteX24" fmla="*/ 0 w 3352566"/>
              <a:gd name="connsiteY24" fmla="*/ 888993 h 1066792"/>
              <a:gd name="connsiteX25" fmla="*/ 0 w 3352566"/>
              <a:gd name="connsiteY25" fmla="*/ 622295 h 1066792"/>
              <a:gd name="connsiteX26" fmla="*/ 0 w 3352566"/>
              <a:gd name="connsiteY26" fmla="*/ 622295 h 1066792"/>
              <a:gd name="connsiteX27" fmla="*/ 0 w 3352566"/>
              <a:gd name="connsiteY27" fmla="*/ 177802 h 10667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3352566" h="1066792" fill="none" extrusionOk="0">
                <a:moveTo>
                  <a:pt x="0" y="177802"/>
                </a:moveTo>
                <a:cubicBezTo>
                  <a:pt x="2441" y="78568"/>
                  <a:pt x="69373" y="-18022"/>
                  <a:pt x="177802" y="0"/>
                </a:cubicBezTo>
                <a:cubicBezTo>
                  <a:pt x="317814" y="17695"/>
                  <a:pt x="401771" y="-10901"/>
                  <a:pt x="558761" y="0"/>
                </a:cubicBezTo>
                <a:lnTo>
                  <a:pt x="558761" y="0"/>
                </a:lnTo>
                <a:cubicBezTo>
                  <a:pt x="716219" y="-17243"/>
                  <a:pt x="871538" y="15345"/>
                  <a:pt x="961069" y="0"/>
                </a:cubicBezTo>
                <a:cubicBezTo>
                  <a:pt x="1050600" y="-15345"/>
                  <a:pt x="1264966" y="-13120"/>
                  <a:pt x="1396903" y="0"/>
                </a:cubicBezTo>
                <a:cubicBezTo>
                  <a:pt x="1529655" y="-2857"/>
                  <a:pt x="1751780" y="-10653"/>
                  <a:pt x="1936188" y="0"/>
                </a:cubicBezTo>
                <a:cubicBezTo>
                  <a:pt x="2120596" y="10653"/>
                  <a:pt x="2337007" y="17708"/>
                  <a:pt x="2546586" y="0"/>
                </a:cubicBezTo>
                <a:cubicBezTo>
                  <a:pt x="2756165" y="-17708"/>
                  <a:pt x="2883228" y="-30035"/>
                  <a:pt x="3174764" y="0"/>
                </a:cubicBezTo>
                <a:cubicBezTo>
                  <a:pt x="3294218" y="-3721"/>
                  <a:pt x="3343086" y="80303"/>
                  <a:pt x="3352566" y="177802"/>
                </a:cubicBezTo>
                <a:cubicBezTo>
                  <a:pt x="3353801" y="309845"/>
                  <a:pt x="3356439" y="521247"/>
                  <a:pt x="3352566" y="622295"/>
                </a:cubicBezTo>
                <a:lnTo>
                  <a:pt x="3352566" y="622295"/>
                </a:lnTo>
                <a:cubicBezTo>
                  <a:pt x="3354771" y="701652"/>
                  <a:pt x="3348527" y="832102"/>
                  <a:pt x="3352566" y="888993"/>
                </a:cubicBezTo>
                <a:lnTo>
                  <a:pt x="3352566" y="888990"/>
                </a:lnTo>
                <a:cubicBezTo>
                  <a:pt x="3353984" y="977137"/>
                  <a:pt x="3259939" y="1073334"/>
                  <a:pt x="3174764" y="1066792"/>
                </a:cubicBezTo>
                <a:cubicBezTo>
                  <a:pt x="2950277" y="1040639"/>
                  <a:pt x="2769580" y="1054908"/>
                  <a:pt x="2546586" y="1066792"/>
                </a:cubicBezTo>
                <a:cubicBezTo>
                  <a:pt x="2323592" y="1078676"/>
                  <a:pt x="2075214" y="1084885"/>
                  <a:pt x="1918409" y="1066792"/>
                </a:cubicBezTo>
                <a:cubicBezTo>
                  <a:pt x="1761604" y="1048699"/>
                  <a:pt x="1568424" y="1060784"/>
                  <a:pt x="1396903" y="1066792"/>
                </a:cubicBezTo>
                <a:cubicBezTo>
                  <a:pt x="1266095" y="1121105"/>
                  <a:pt x="1036560" y="1197282"/>
                  <a:pt x="925518" y="1230095"/>
                </a:cubicBezTo>
                <a:cubicBezTo>
                  <a:pt x="814476" y="1262907"/>
                  <a:pt x="636277" y="1340601"/>
                  <a:pt x="454133" y="1393397"/>
                </a:cubicBezTo>
                <a:cubicBezTo>
                  <a:pt x="271989" y="1446193"/>
                  <a:pt x="218224" y="1472356"/>
                  <a:pt x="62794" y="1528969"/>
                </a:cubicBezTo>
                <a:cubicBezTo>
                  <a:pt x="258801" y="1362577"/>
                  <a:pt x="331609" y="1301497"/>
                  <a:pt x="558761" y="1066792"/>
                </a:cubicBezTo>
                <a:cubicBezTo>
                  <a:pt x="373492" y="1049545"/>
                  <a:pt x="318279" y="1061478"/>
                  <a:pt x="177802" y="1066792"/>
                </a:cubicBezTo>
                <a:cubicBezTo>
                  <a:pt x="58807" y="1063373"/>
                  <a:pt x="-16358" y="980616"/>
                  <a:pt x="0" y="888990"/>
                </a:cubicBezTo>
                <a:lnTo>
                  <a:pt x="0" y="888993"/>
                </a:lnTo>
                <a:cubicBezTo>
                  <a:pt x="7266" y="757281"/>
                  <a:pt x="-29" y="679279"/>
                  <a:pt x="0" y="622295"/>
                </a:cubicBezTo>
                <a:lnTo>
                  <a:pt x="0" y="622295"/>
                </a:lnTo>
                <a:cubicBezTo>
                  <a:pt x="-2582" y="488596"/>
                  <a:pt x="4066" y="350578"/>
                  <a:pt x="0" y="177802"/>
                </a:cubicBezTo>
                <a:close/>
              </a:path>
              <a:path w="3352566" h="1066792" stroke="0" extrusionOk="0">
                <a:moveTo>
                  <a:pt x="0" y="177802"/>
                </a:moveTo>
                <a:cubicBezTo>
                  <a:pt x="-2225" y="81368"/>
                  <a:pt x="97360" y="-7264"/>
                  <a:pt x="177802" y="0"/>
                </a:cubicBezTo>
                <a:cubicBezTo>
                  <a:pt x="281809" y="16044"/>
                  <a:pt x="406681" y="11572"/>
                  <a:pt x="558761" y="0"/>
                </a:cubicBezTo>
                <a:lnTo>
                  <a:pt x="558761" y="0"/>
                </a:lnTo>
                <a:cubicBezTo>
                  <a:pt x="688181" y="9844"/>
                  <a:pt x="867952" y="-9408"/>
                  <a:pt x="961069" y="0"/>
                </a:cubicBezTo>
                <a:cubicBezTo>
                  <a:pt x="1054186" y="9408"/>
                  <a:pt x="1195497" y="8425"/>
                  <a:pt x="1396903" y="0"/>
                </a:cubicBezTo>
                <a:cubicBezTo>
                  <a:pt x="1689181" y="5042"/>
                  <a:pt x="1793537" y="-28406"/>
                  <a:pt x="1989523" y="0"/>
                </a:cubicBezTo>
                <a:cubicBezTo>
                  <a:pt x="2185509" y="28406"/>
                  <a:pt x="2414935" y="17605"/>
                  <a:pt x="2528808" y="0"/>
                </a:cubicBezTo>
                <a:cubicBezTo>
                  <a:pt x="2642682" y="-17605"/>
                  <a:pt x="2855200" y="11911"/>
                  <a:pt x="3174764" y="0"/>
                </a:cubicBezTo>
                <a:cubicBezTo>
                  <a:pt x="3263379" y="-18692"/>
                  <a:pt x="3352299" y="91992"/>
                  <a:pt x="3352566" y="177802"/>
                </a:cubicBezTo>
                <a:cubicBezTo>
                  <a:pt x="3343554" y="383894"/>
                  <a:pt x="3370862" y="467319"/>
                  <a:pt x="3352566" y="622295"/>
                </a:cubicBezTo>
                <a:lnTo>
                  <a:pt x="3352566" y="622295"/>
                </a:lnTo>
                <a:cubicBezTo>
                  <a:pt x="3345718" y="727065"/>
                  <a:pt x="3363685" y="831425"/>
                  <a:pt x="3352566" y="888993"/>
                </a:cubicBezTo>
                <a:lnTo>
                  <a:pt x="3352566" y="888990"/>
                </a:lnTo>
                <a:cubicBezTo>
                  <a:pt x="3332113" y="978402"/>
                  <a:pt x="3292925" y="1065098"/>
                  <a:pt x="3174764" y="1066792"/>
                </a:cubicBezTo>
                <a:cubicBezTo>
                  <a:pt x="2942100" y="1090595"/>
                  <a:pt x="2872700" y="1092762"/>
                  <a:pt x="2582144" y="1066792"/>
                </a:cubicBezTo>
                <a:cubicBezTo>
                  <a:pt x="2291588" y="1040822"/>
                  <a:pt x="2125857" y="1058274"/>
                  <a:pt x="2007302" y="1066792"/>
                </a:cubicBezTo>
                <a:cubicBezTo>
                  <a:pt x="1888747" y="1075310"/>
                  <a:pt x="1651022" y="1038742"/>
                  <a:pt x="1396903" y="1066792"/>
                </a:cubicBezTo>
                <a:cubicBezTo>
                  <a:pt x="1168013" y="1165038"/>
                  <a:pt x="1054697" y="1200913"/>
                  <a:pt x="925518" y="1230095"/>
                </a:cubicBezTo>
                <a:cubicBezTo>
                  <a:pt x="796339" y="1259276"/>
                  <a:pt x="582174" y="1351781"/>
                  <a:pt x="494156" y="1379532"/>
                </a:cubicBezTo>
                <a:cubicBezTo>
                  <a:pt x="406138" y="1407283"/>
                  <a:pt x="218570" y="1493459"/>
                  <a:pt x="62794" y="1528969"/>
                </a:cubicBezTo>
                <a:cubicBezTo>
                  <a:pt x="248798" y="1361187"/>
                  <a:pt x="433463" y="1154846"/>
                  <a:pt x="558761" y="1066792"/>
                </a:cubicBezTo>
                <a:cubicBezTo>
                  <a:pt x="369432" y="1066906"/>
                  <a:pt x="285405" y="1051425"/>
                  <a:pt x="177802" y="1066792"/>
                </a:cubicBezTo>
                <a:cubicBezTo>
                  <a:pt x="73999" y="1082677"/>
                  <a:pt x="-12304" y="997841"/>
                  <a:pt x="0" y="888990"/>
                </a:cubicBezTo>
                <a:lnTo>
                  <a:pt x="0" y="888993"/>
                </a:lnTo>
                <a:cubicBezTo>
                  <a:pt x="11688" y="816247"/>
                  <a:pt x="-8018" y="717338"/>
                  <a:pt x="0" y="622295"/>
                </a:cubicBezTo>
                <a:lnTo>
                  <a:pt x="0" y="622295"/>
                </a:lnTo>
                <a:cubicBezTo>
                  <a:pt x="-11046" y="514483"/>
                  <a:pt x="4428" y="362099"/>
                  <a:pt x="0" y="177802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/>
            </a:solidFill>
            <a:extLst>
              <a:ext uri="{C807C97D-BFC1-408E-A445-0C87EB9F89A2}">
                <ask:lineSketchStyleProps xmlns:ask="http://schemas.microsoft.com/office/drawing/2018/sketchyshapes" sd="967036267">
                  <a:prstGeom prst="wedgeRoundRectCallout">
                    <a:avLst>
                      <a:gd name="adj1" fmla="val -48127"/>
                      <a:gd name="adj2" fmla="val 93324"/>
                      <a:gd name="adj3" fmla="val 16667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الأعداد الصحيحة الموجبة</a:t>
            </a:r>
          </a:p>
          <a:p>
            <a:pPr algn="ctr"/>
            <a:r>
              <a:rPr lang="ar-SA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هي أعداد صحيحة أكبر من ( 0 )</a:t>
            </a:r>
          </a:p>
          <a:p>
            <a:pPr algn="ctr"/>
            <a:r>
              <a:rPr lang="ar-SA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وتكتب مسبوقة بإشارة  ( + ) أو بدونها</a:t>
            </a:r>
          </a:p>
        </p:txBody>
      </p:sp>
      <p:cxnSp>
        <p:nvCxnSpPr>
          <p:cNvPr id="43" name="رابط مستقيم 42">
            <a:extLst>
              <a:ext uri="{FF2B5EF4-FFF2-40B4-BE49-F238E27FC236}">
                <a16:creationId xmlns:a16="http://schemas.microsoft.com/office/drawing/2014/main" id="{57388ADB-AB63-174F-AD1D-D2E833286E1D}"/>
              </a:ext>
            </a:extLst>
          </p:cNvPr>
          <p:cNvCxnSpPr/>
          <p:nvPr/>
        </p:nvCxnSpPr>
        <p:spPr>
          <a:xfrm>
            <a:off x="3284325" y="4373436"/>
            <a:ext cx="0" cy="26927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شكل بيضاوي 43">
            <a:extLst>
              <a:ext uri="{FF2B5EF4-FFF2-40B4-BE49-F238E27FC236}">
                <a16:creationId xmlns:a16="http://schemas.microsoft.com/office/drawing/2014/main" id="{AF59B67C-AEB8-C087-84C4-74FB5D48EA84}"/>
              </a:ext>
            </a:extLst>
          </p:cNvPr>
          <p:cNvSpPr/>
          <p:nvPr/>
        </p:nvSpPr>
        <p:spPr>
          <a:xfrm>
            <a:off x="3219111" y="4434715"/>
            <a:ext cx="130427" cy="135493"/>
          </a:xfrm>
          <a:prstGeom prst="ellipse">
            <a:avLst/>
          </a:prstGeom>
          <a:solidFill>
            <a:srgbClr val="FFC000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solidFill>
                <a:srgbClr val="FF0000"/>
              </a:solidFill>
            </a:endParaRPr>
          </a:p>
        </p:txBody>
      </p:sp>
      <p:sp>
        <p:nvSpPr>
          <p:cNvPr id="45" name="مستطيل 44">
            <a:extLst>
              <a:ext uri="{FF2B5EF4-FFF2-40B4-BE49-F238E27FC236}">
                <a16:creationId xmlns:a16="http://schemas.microsoft.com/office/drawing/2014/main" id="{0FBF66B8-8505-DED5-6A06-C8CB9294FBA3}"/>
              </a:ext>
            </a:extLst>
          </p:cNvPr>
          <p:cNvSpPr/>
          <p:nvPr/>
        </p:nvSpPr>
        <p:spPr>
          <a:xfrm>
            <a:off x="2938620" y="4631410"/>
            <a:ext cx="675283" cy="54415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dirty="0">
                <a:solidFill>
                  <a:srgbClr val="FF0000"/>
                </a:solidFill>
              </a:rPr>
              <a:t>-5</a:t>
            </a:r>
          </a:p>
        </p:txBody>
      </p:sp>
      <p:cxnSp>
        <p:nvCxnSpPr>
          <p:cNvPr id="46" name="رابط مستقيم 45">
            <a:extLst>
              <a:ext uri="{FF2B5EF4-FFF2-40B4-BE49-F238E27FC236}">
                <a16:creationId xmlns:a16="http://schemas.microsoft.com/office/drawing/2014/main" id="{CD0D2715-DEC9-272E-4B7F-C03A2402BBE5}"/>
              </a:ext>
            </a:extLst>
          </p:cNvPr>
          <p:cNvCxnSpPr/>
          <p:nvPr/>
        </p:nvCxnSpPr>
        <p:spPr>
          <a:xfrm>
            <a:off x="4007696" y="4384733"/>
            <a:ext cx="0" cy="26927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شكل بيضاوي 46">
            <a:extLst>
              <a:ext uri="{FF2B5EF4-FFF2-40B4-BE49-F238E27FC236}">
                <a16:creationId xmlns:a16="http://schemas.microsoft.com/office/drawing/2014/main" id="{84A5CA5A-4762-0616-5850-3EF2B127F227}"/>
              </a:ext>
            </a:extLst>
          </p:cNvPr>
          <p:cNvSpPr/>
          <p:nvPr/>
        </p:nvSpPr>
        <p:spPr>
          <a:xfrm>
            <a:off x="3942482" y="4446012"/>
            <a:ext cx="130427" cy="135493"/>
          </a:xfrm>
          <a:prstGeom prst="ellipse">
            <a:avLst/>
          </a:prstGeom>
          <a:solidFill>
            <a:srgbClr val="FFC000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solidFill>
                <a:srgbClr val="FF0000"/>
              </a:solidFill>
            </a:endParaRPr>
          </a:p>
        </p:txBody>
      </p:sp>
      <p:sp>
        <p:nvSpPr>
          <p:cNvPr id="48" name="مستطيل 47">
            <a:extLst>
              <a:ext uri="{FF2B5EF4-FFF2-40B4-BE49-F238E27FC236}">
                <a16:creationId xmlns:a16="http://schemas.microsoft.com/office/drawing/2014/main" id="{9C0244E5-6819-DC2F-3AF9-16E2BAF0789D}"/>
              </a:ext>
            </a:extLst>
          </p:cNvPr>
          <p:cNvSpPr/>
          <p:nvPr/>
        </p:nvSpPr>
        <p:spPr>
          <a:xfrm>
            <a:off x="3661991" y="4642707"/>
            <a:ext cx="675283" cy="54415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dirty="0">
                <a:solidFill>
                  <a:srgbClr val="FF0000"/>
                </a:solidFill>
              </a:rPr>
              <a:t>-4</a:t>
            </a:r>
          </a:p>
        </p:txBody>
      </p:sp>
      <p:cxnSp>
        <p:nvCxnSpPr>
          <p:cNvPr id="49" name="رابط مستقيم 48">
            <a:extLst>
              <a:ext uri="{FF2B5EF4-FFF2-40B4-BE49-F238E27FC236}">
                <a16:creationId xmlns:a16="http://schemas.microsoft.com/office/drawing/2014/main" id="{FC21504A-275B-C64E-5B37-F907EDCBF574}"/>
              </a:ext>
            </a:extLst>
          </p:cNvPr>
          <p:cNvCxnSpPr/>
          <p:nvPr/>
        </p:nvCxnSpPr>
        <p:spPr>
          <a:xfrm>
            <a:off x="4746898" y="4396030"/>
            <a:ext cx="0" cy="26927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شكل بيضاوي 49">
            <a:extLst>
              <a:ext uri="{FF2B5EF4-FFF2-40B4-BE49-F238E27FC236}">
                <a16:creationId xmlns:a16="http://schemas.microsoft.com/office/drawing/2014/main" id="{F5FD2230-B67E-FC55-8700-FA12A740F91E}"/>
              </a:ext>
            </a:extLst>
          </p:cNvPr>
          <p:cNvSpPr/>
          <p:nvPr/>
        </p:nvSpPr>
        <p:spPr>
          <a:xfrm>
            <a:off x="4681684" y="4457309"/>
            <a:ext cx="130427" cy="135493"/>
          </a:xfrm>
          <a:prstGeom prst="ellipse">
            <a:avLst/>
          </a:prstGeom>
          <a:solidFill>
            <a:srgbClr val="FFC000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solidFill>
                <a:srgbClr val="FF0000"/>
              </a:solidFill>
            </a:endParaRPr>
          </a:p>
        </p:txBody>
      </p:sp>
      <p:sp>
        <p:nvSpPr>
          <p:cNvPr id="51" name="مستطيل 50">
            <a:extLst>
              <a:ext uri="{FF2B5EF4-FFF2-40B4-BE49-F238E27FC236}">
                <a16:creationId xmlns:a16="http://schemas.microsoft.com/office/drawing/2014/main" id="{1C29A8EC-A588-8C7D-1F51-81767C270124}"/>
              </a:ext>
            </a:extLst>
          </p:cNvPr>
          <p:cNvSpPr/>
          <p:nvPr/>
        </p:nvSpPr>
        <p:spPr>
          <a:xfrm>
            <a:off x="4401193" y="4654004"/>
            <a:ext cx="675283" cy="54415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dirty="0">
                <a:solidFill>
                  <a:srgbClr val="FF0000"/>
                </a:solidFill>
              </a:rPr>
              <a:t>-3</a:t>
            </a:r>
          </a:p>
        </p:txBody>
      </p:sp>
      <p:cxnSp>
        <p:nvCxnSpPr>
          <p:cNvPr id="52" name="رابط مستقيم 51">
            <a:extLst>
              <a:ext uri="{FF2B5EF4-FFF2-40B4-BE49-F238E27FC236}">
                <a16:creationId xmlns:a16="http://schemas.microsoft.com/office/drawing/2014/main" id="{7CE4DE4E-7D73-D0A1-C61A-3D7881E0AB0A}"/>
              </a:ext>
            </a:extLst>
          </p:cNvPr>
          <p:cNvCxnSpPr/>
          <p:nvPr/>
        </p:nvCxnSpPr>
        <p:spPr>
          <a:xfrm>
            <a:off x="5420885" y="4384733"/>
            <a:ext cx="0" cy="26927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شكل بيضاوي 52">
            <a:extLst>
              <a:ext uri="{FF2B5EF4-FFF2-40B4-BE49-F238E27FC236}">
                <a16:creationId xmlns:a16="http://schemas.microsoft.com/office/drawing/2014/main" id="{0E7B30ED-D708-A12A-A5F3-8B6BCB5E97B4}"/>
              </a:ext>
            </a:extLst>
          </p:cNvPr>
          <p:cNvSpPr/>
          <p:nvPr/>
        </p:nvSpPr>
        <p:spPr>
          <a:xfrm>
            <a:off x="5355671" y="4446012"/>
            <a:ext cx="130427" cy="135493"/>
          </a:xfrm>
          <a:prstGeom prst="ellipse">
            <a:avLst/>
          </a:prstGeom>
          <a:solidFill>
            <a:srgbClr val="FFC000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solidFill>
                <a:srgbClr val="FF0000"/>
              </a:solidFill>
            </a:endParaRPr>
          </a:p>
        </p:txBody>
      </p:sp>
      <p:sp>
        <p:nvSpPr>
          <p:cNvPr id="54" name="مستطيل 53">
            <a:extLst>
              <a:ext uri="{FF2B5EF4-FFF2-40B4-BE49-F238E27FC236}">
                <a16:creationId xmlns:a16="http://schemas.microsoft.com/office/drawing/2014/main" id="{3E0A5460-3F75-8C51-0E52-185D3930E117}"/>
              </a:ext>
            </a:extLst>
          </p:cNvPr>
          <p:cNvSpPr/>
          <p:nvPr/>
        </p:nvSpPr>
        <p:spPr>
          <a:xfrm>
            <a:off x="5075180" y="4642707"/>
            <a:ext cx="675283" cy="54415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dirty="0">
                <a:solidFill>
                  <a:srgbClr val="FF0000"/>
                </a:solidFill>
              </a:rPr>
              <a:t>-2</a:t>
            </a:r>
          </a:p>
        </p:txBody>
      </p:sp>
      <p:cxnSp>
        <p:nvCxnSpPr>
          <p:cNvPr id="55" name="رابط مستقيم 54">
            <a:extLst>
              <a:ext uri="{FF2B5EF4-FFF2-40B4-BE49-F238E27FC236}">
                <a16:creationId xmlns:a16="http://schemas.microsoft.com/office/drawing/2014/main" id="{5C83EA22-8A52-D916-6055-158EE923FF3B}"/>
              </a:ext>
            </a:extLst>
          </p:cNvPr>
          <p:cNvCxnSpPr/>
          <p:nvPr/>
        </p:nvCxnSpPr>
        <p:spPr>
          <a:xfrm>
            <a:off x="6086807" y="4372579"/>
            <a:ext cx="0" cy="26927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شكل بيضاوي 55">
            <a:extLst>
              <a:ext uri="{FF2B5EF4-FFF2-40B4-BE49-F238E27FC236}">
                <a16:creationId xmlns:a16="http://schemas.microsoft.com/office/drawing/2014/main" id="{03D391BF-98F3-AD76-450D-81375E5EE9B1}"/>
              </a:ext>
            </a:extLst>
          </p:cNvPr>
          <p:cNvSpPr/>
          <p:nvPr/>
        </p:nvSpPr>
        <p:spPr>
          <a:xfrm>
            <a:off x="6021593" y="4433858"/>
            <a:ext cx="130427" cy="135493"/>
          </a:xfrm>
          <a:prstGeom prst="ellipse">
            <a:avLst/>
          </a:prstGeom>
          <a:solidFill>
            <a:srgbClr val="FFC000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solidFill>
                <a:srgbClr val="FF0000"/>
              </a:solidFill>
            </a:endParaRPr>
          </a:p>
        </p:txBody>
      </p:sp>
      <p:sp>
        <p:nvSpPr>
          <p:cNvPr id="57" name="مستطيل 56">
            <a:extLst>
              <a:ext uri="{FF2B5EF4-FFF2-40B4-BE49-F238E27FC236}">
                <a16:creationId xmlns:a16="http://schemas.microsoft.com/office/drawing/2014/main" id="{95C30F30-1072-7F90-DDA7-11FA2B5AE1D0}"/>
              </a:ext>
            </a:extLst>
          </p:cNvPr>
          <p:cNvSpPr/>
          <p:nvPr/>
        </p:nvSpPr>
        <p:spPr>
          <a:xfrm>
            <a:off x="5741102" y="4630553"/>
            <a:ext cx="675283" cy="54415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dirty="0">
                <a:solidFill>
                  <a:srgbClr val="FF0000"/>
                </a:solidFill>
              </a:rPr>
              <a:t>-1</a:t>
            </a:r>
          </a:p>
        </p:txBody>
      </p:sp>
      <p:sp>
        <p:nvSpPr>
          <p:cNvPr id="58" name="فقاعة الكلام: مستطيلة مستديرة الزوايا 57">
            <a:extLst>
              <a:ext uri="{FF2B5EF4-FFF2-40B4-BE49-F238E27FC236}">
                <a16:creationId xmlns:a16="http://schemas.microsoft.com/office/drawing/2014/main" id="{2D5C5988-E782-A1D9-8C05-9C7BB4AAC59E}"/>
              </a:ext>
            </a:extLst>
          </p:cNvPr>
          <p:cNvSpPr/>
          <p:nvPr/>
        </p:nvSpPr>
        <p:spPr>
          <a:xfrm>
            <a:off x="3296721" y="2771504"/>
            <a:ext cx="2900352" cy="1066792"/>
          </a:xfrm>
          <a:custGeom>
            <a:avLst/>
            <a:gdLst>
              <a:gd name="connsiteX0" fmla="*/ 0 w 2900352"/>
              <a:gd name="connsiteY0" fmla="*/ 177802 h 1066792"/>
              <a:gd name="connsiteX1" fmla="*/ 177802 w 2900352"/>
              <a:gd name="connsiteY1" fmla="*/ 0 h 1066792"/>
              <a:gd name="connsiteX2" fmla="*/ 667351 w 2900352"/>
              <a:gd name="connsiteY2" fmla="*/ 0 h 1066792"/>
              <a:gd name="connsiteX3" fmla="*/ 1126619 w 2900352"/>
              <a:gd name="connsiteY3" fmla="*/ 0 h 1066792"/>
              <a:gd name="connsiteX4" fmla="*/ 1691872 w 2900352"/>
              <a:gd name="connsiteY4" fmla="*/ 0 h 1066792"/>
              <a:gd name="connsiteX5" fmla="*/ 1691872 w 2900352"/>
              <a:gd name="connsiteY5" fmla="*/ 0 h 1066792"/>
              <a:gd name="connsiteX6" fmla="*/ 2032663 w 2900352"/>
              <a:gd name="connsiteY6" fmla="*/ 0 h 1066792"/>
              <a:gd name="connsiteX7" fmla="*/ 2416960 w 2900352"/>
              <a:gd name="connsiteY7" fmla="*/ 0 h 1066792"/>
              <a:gd name="connsiteX8" fmla="*/ 2722550 w 2900352"/>
              <a:gd name="connsiteY8" fmla="*/ 0 h 1066792"/>
              <a:gd name="connsiteX9" fmla="*/ 2900352 w 2900352"/>
              <a:gd name="connsiteY9" fmla="*/ 177802 h 1066792"/>
              <a:gd name="connsiteX10" fmla="*/ 2900352 w 2900352"/>
              <a:gd name="connsiteY10" fmla="*/ 622295 h 1066792"/>
              <a:gd name="connsiteX11" fmla="*/ 2900352 w 2900352"/>
              <a:gd name="connsiteY11" fmla="*/ 622295 h 1066792"/>
              <a:gd name="connsiteX12" fmla="*/ 2900352 w 2900352"/>
              <a:gd name="connsiteY12" fmla="*/ 888993 h 1066792"/>
              <a:gd name="connsiteX13" fmla="*/ 2900352 w 2900352"/>
              <a:gd name="connsiteY13" fmla="*/ 888990 h 1066792"/>
              <a:gd name="connsiteX14" fmla="*/ 2722550 w 2900352"/>
              <a:gd name="connsiteY14" fmla="*/ 1066792 h 1066792"/>
              <a:gd name="connsiteX15" fmla="*/ 2416960 w 2900352"/>
              <a:gd name="connsiteY15" fmla="*/ 1066792 h 1066792"/>
              <a:gd name="connsiteX16" fmla="*/ 2797390 w 2900352"/>
              <a:gd name="connsiteY16" fmla="*/ 1545803 h 1066792"/>
              <a:gd name="connsiteX17" fmla="*/ 2266741 w 2900352"/>
              <a:gd name="connsiteY17" fmla="*/ 1315878 h 1066792"/>
              <a:gd name="connsiteX18" fmla="*/ 1691872 w 2900352"/>
              <a:gd name="connsiteY18" fmla="*/ 1066792 h 1066792"/>
              <a:gd name="connsiteX19" fmla="*/ 1202323 w 2900352"/>
              <a:gd name="connsiteY19" fmla="*/ 1066792 h 1066792"/>
              <a:gd name="connsiteX20" fmla="*/ 682492 w 2900352"/>
              <a:gd name="connsiteY20" fmla="*/ 1066792 h 1066792"/>
              <a:gd name="connsiteX21" fmla="*/ 177802 w 2900352"/>
              <a:gd name="connsiteY21" fmla="*/ 1066792 h 1066792"/>
              <a:gd name="connsiteX22" fmla="*/ 0 w 2900352"/>
              <a:gd name="connsiteY22" fmla="*/ 888990 h 1066792"/>
              <a:gd name="connsiteX23" fmla="*/ 0 w 2900352"/>
              <a:gd name="connsiteY23" fmla="*/ 888993 h 1066792"/>
              <a:gd name="connsiteX24" fmla="*/ 0 w 2900352"/>
              <a:gd name="connsiteY24" fmla="*/ 622295 h 1066792"/>
              <a:gd name="connsiteX25" fmla="*/ 0 w 2900352"/>
              <a:gd name="connsiteY25" fmla="*/ 622295 h 1066792"/>
              <a:gd name="connsiteX26" fmla="*/ 0 w 2900352"/>
              <a:gd name="connsiteY26" fmla="*/ 177802 h 10667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2900352" h="1066792" fill="none" extrusionOk="0">
                <a:moveTo>
                  <a:pt x="0" y="177802"/>
                </a:moveTo>
                <a:cubicBezTo>
                  <a:pt x="-6511" y="73342"/>
                  <a:pt x="74375" y="-707"/>
                  <a:pt x="177802" y="0"/>
                </a:cubicBezTo>
                <a:cubicBezTo>
                  <a:pt x="355520" y="-3451"/>
                  <a:pt x="433876" y="672"/>
                  <a:pt x="667351" y="0"/>
                </a:cubicBezTo>
                <a:cubicBezTo>
                  <a:pt x="900826" y="-672"/>
                  <a:pt x="1029514" y="-15359"/>
                  <a:pt x="1126619" y="0"/>
                </a:cubicBezTo>
                <a:cubicBezTo>
                  <a:pt x="1223724" y="15359"/>
                  <a:pt x="1481277" y="15842"/>
                  <a:pt x="1691872" y="0"/>
                </a:cubicBezTo>
                <a:lnTo>
                  <a:pt x="1691872" y="0"/>
                </a:lnTo>
                <a:cubicBezTo>
                  <a:pt x="1788583" y="-9095"/>
                  <a:pt x="1951312" y="-6491"/>
                  <a:pt x="2032663" y="0"/>
                </a:cubicBezTo>
                <a:cubicBezTo>
                  <a:pt x="2114014" y="6491"/>
                  <a:pt x="2258805" y="-6515"/>
                  <a:pt x="2416960" y="0"/>
                </a:cubicBezTo>
                <a:cubicBezTo>
                  <a:pt x="2543838" y="7202"/>
                  <a:pt x="2598791" y="14319"/>
                  <a:pt x="2722550" y="0"/>
                </a:cubicBezTo>
                <a:cubicBezTo>
                  <a:pt x="2836286" y="-7379"/>
                  <a:pt x="2895373" y="81183"/>
                  <a:pt x="2900352" y="177802"/>
                </a:cubicBezTo>
                <a:cubicBezTo>
                  <a:pt x="2913629" y="348032"/>
                  <a:pt x="2899901" y="417562"/>
                  <a:pt x="2900352" y="622295"/>
                </a:cubicBezTo>
                <a:lnTo>
                  <a:pt x="2900352" y="622295"/>
                </a:lnTo>
                <a:cubicBezTo>
                  <a:pt x="2896537" y="716679"/>
                  <a:pt x="2900696" y="768332"/>
                  <a:pt x="2900352" y="888993"/>
                </a:cubicBezTo>
                <a:lnTo>
                  <a:pt x="2900352" y="888990"/>
                </a:lnTo>
                <a:cubicBezTo>
                  <a:pt x="2906672" y="994061"/>
                  <a:pt x="2825288" y="1049465"/>
                  <a:pt x="2722550" y="1066792"/>
                </a:cubicBezTo>
                <a:cubicBezTo>
                  <a:pt x="2586352" y="1066049"/>
                  <a:pt x="2485198" y="1059116"/>
                  <a:pt x="2416960" y="1066792"/>
                </a:cubicBezTo>
                <a:cubicBezTo>
                  <a:pt x="2519196" y="1177901"/>
                  <a:pt x="2636132" y="1361081"/>
                  <a:pt x="2797390" y="1545803"/>
                </a:cubicBezTo>
                <a:cubicBezTo>
                  <a:pt x="2679915" y="1469892"/>
                  <a:pt x="2396167" y="1388983"/>
                  <a:pt x="2266741" y="1315878"/>
                </a:cubicBezTo>
                <a:cubicBezTo>
                  <a:pt x="2137315" y="1242773"/>
                  <a:pt x="1919491" y="1189383"/>
                  <a:pt x="1691872" y="1066792"/>
                </a:cubicBezTo>
                <a:cubicBezTo>
                  <a:pt x="1480206" y="1082969"/>
                  <a:pt x="1349980" y="1046475"/>
                  <a:pt x="1202323" y="1066792"/>
                </a:cubicBezTo>
                <a:cubicBezTo>
                  <a:pt x="1054666" y="1087109"/>
                  <a:pt x="843686" y="1082283"/>
                  <a:pt x="682492" y="1066792"/>
                </a:cubicBezTo>
                <a:cubicBezTo>
                  <a:pt x="521298" y="1051301"/>
                  <a:pt x="372234" y="1050396"/>
                  <a:pt x="177802" y="1066792"/>
                </a:cubicBezTo>
                <a:cubicBezTo>
                  <a:pt x="87324" y="1083269"/>
                  <a:pt x="17352" y="976456"/>
                  <a:pt x="0" y="888990"/>
                </a:cubicBezTo>
                <a:lnTo>
                  <a:pt x="0" y="888993"/>
                </a:lnTo>
                <a:cubicBezTo>
                  <a:pt x="-3177" y="763943"/>
                  <a:pt x="-351" y="680701"/>
                  <a:pt x="0" y="622295"/>
                </a:cubicBezTo>
                <a:lnTo>
                  <a:pt x="0" y="622295"/>
                </a:lnTo>
                <a:cubicBezTo>
                  <a:pt x="-19428" y="408779"/>
                  <a:pt x="-6898" y="298634"/>
                  <a:pt x="0" y="177802"/>
                </a:cubicBezTo>
                <a:close/>
              </a:path>
              <a:path w="2900352" h="1066792" stroke="0" extrusionOk="0">
                <a:moveTo>
                  <a:pt x="0" y="177802"/>
                </a:moveTo>
                <a:cubicBezTo>
                  <a:pt x="-2225" y="81368"/>
                  <a:pt x="97360" y="-7264"/>
                  <a:pt x="177802" y="0"/>
                </a:cubicBezTo>
                <a:cubicBezTo>
                  <a:pt x="327486" y="10829"/>
                  <a:pt x="551629" y="539"/>
                  <a:pt x="697633" y="0"/>
                </a:cubicBezTo>
                <a:cubicBezTo>
                  <a:pt x="843637" y="-539"/>
                  <a:pt x="973944" y="7161"/>
                  <a:pt x="1172041" y="0"/>
                </a:cubicBezTo>
                <a:cubicBezTo>
                  <a:pt x="1370138" y="-7161"/>
                  <a:pt x="1446346" y="-25645"/>
                  <a:pt x="1691872" y="0"/>
                </a:cubicBezTo>
                <a:lnTo>
                  <a:pt x="1691872" y="0"/>
                </a:lnTo>
                <a:cubicBezTo>
                  <a:pt x="1849157" y="-11294"/>
                  <a:pt x="1891325" y="-4217"/>
                  <a:pt x="2047165" y="0"/>
                </a:cubicBezTo>
                <a:cubicBezTo>
                  <a:pt x="2203005" y="4217"/>
                  <a:pt x="2236312" y="13714"/>
                  <a:pt x="2416960" y="0"/>
                </a:cubicBezTo>
                <a:cubicBezTo>
                  <a:pt x="2561306" y="-2747"/>
                  <a:pt x="2646279" y="-10731"/>
                  <a:pt x="2722550" y="0"/>
                </a:cubicBezTo>
                <a:cubicBezTo>
                  <a:pt x="2811165" y="-18692"/>
                  <a:pt x="2900085" y="91992"/>
                  <a:pt x="2900352" y="177802"/>
                </a:cubicBezTo>
                <a:cubicBezTo>
                  <a:pt x="2891340" y="383894"/>
                  <a:pt x="2918648" y="467319"/>
                  <a:pt x="2900352" y="622295"/>
                </a:cubicBezTo>
                <a:lnTo>
                  <a:pt x="2900352" y="622295"/>
                </a:lnTo>
                <a:cubicBezTo>
                  <a:pt x="2893504" y="727065"/>
                  <a:pt x="2911471" y="831425"/>
                  <a:pt x="2900352" y="888993"/>
                </a:cubicBezTo>
                <a:lnTo>
                  <a:pt x="2900352" y="888990"/>
                </a:lnTo>
                <a:cubicBezTo>
                  <a:pt x="2879899" y="978402"/>
                  <a:pt x="2840711" y="1065098"/>
                  <a:pt x="2722550" y="1066792"/>
                </a:cubicBezTo>
                <a:cubicBezTo>
                  <a:pt x="2611288" y="1062537"/>
                  <a:pt x="2531743" y="1067748"/>
                  <a:pt x="2416960" y="1066792"/>
                </a:cubicBezTo>
                <a:cubicBezTo>
                  <a:pt x="2542379" y="1180158"/>
                  <a:pt x="2693361" y="1372133"/>
                  <a:pt x="2797390" y="1545803"/>
                </a:cubicBezTo>
                <a:cubicBezTo>
                  <a:pt x="2586857" y="1451781"/>
                  <a:pt x="2400491" y="1361791"/>
                  <a:pt x="2222521" y="1296717"/>
                </a:cubicBezTo>
                <a:cubicBezTo>
                  <a:pt x="2044551" y="1231643"/>
                  <a:pt x="1855819" y="1162724"/>
                  <a:pt x="1691872" y="1066792"/>
                </a:cubicBezTo>
                <a:cubicBezTo>
                  <a:pt x="1495118" y="1076566"/>
                  <a:pt x="1358652" y="1078017"/>
                  <a:pt x="1187182" y="1066792"/>
                </a:cubicBezTo>
                <a:cubicBezTo>
                  <a:pt x="1015712" y="1055568"/>
                  <a:pt x="942318" y="1049382"/>
                  <a:pt x="712773" y="1066792"/>
                </a:cubicBezTo>
                <a:cubicBezTo>
                  <a:pt x="483228" y="1084202"/>
                  <a:pt x="439154" y="1086979"/>
                  <a:pt x="177802" y="1066792"/>
                </a:cubicBezTo>
                <a:cubicBezTo>
                  <a:pt x="76506" y="1076187"/>
                  <a:pt x="3163" y="1004425"/>
                  <a:pt x="0" y="888990"/>
                </a:cubicBezTo>
                <a:lnTo>
                  <a:pt x="0" y="888993"/>
                </a:lnTo>
                <a:cubicBezTo>
                  <a:pt x="-9888" y="806016"/>
                  <a:pt x="-1174" y="735150"/>
                  <a:pt x="0" y="622295"/>
                </a:cubicBezTo>
                <a:lnTo>
                  <a:pt x="0" y="622295"/>
                </a:lnTo>
                <a:cubicBezTo>
                  <a:pt x="6355" y="506573"/>
                  <a:pt x="289" y="390888"/>
                  <a:pt x="0" y="177802"/>
                </a:cubicBezTo>
                <a:close/>
              </a:path>
            </a:pathLst>
          </a:custGeom>
          <a:solidFill>
            <a:srgbClr val="FFE1E1"/>
          </a:solidFill>
          <a:ln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 sd="967036267">
                  <a:prstGeom prst="wedgeRoundRectCallout">
                    <a:avLst>
                      <a:gd name="adj1" fmla="val 46450"/>
                      <a:gd name="adj2" fmla="val 94902"/>
                      <a:gd name="adj3" fmla="val 16667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الأعداد الصحيحة السالبة</a:t>
            </a:r>
          </a:p>
          <a:p>
            <a:pPr algn="ctr"/>
            <a:r>
              <a:rPr lang="ar-SA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هي أعداد صحيحة أقلّ من ( 0 )</a:t>
            </a:r>
          </a:p>
          <a:p>
            <a:pPr algn="ctr"/>
            <a:r>
              <a:rPr lang="ar-SA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وتكتب مسبوقة بإشارة  ( - )</a:t>
            </a:r>
          </a:p>
        </p:txBody>
      </p:sp>
      <p:pic>
        <p:nvPicPr>
          <p:cNvPr id="60" name="صورة 59">
            <a:extLst>
              <a:ext uri="{FF2B5EF4-FFF2-40B4-BE49-F238E27FC236}">
                <a16:creationId xmlns:a16="http://schemas.microsoft.com/office/drawing/2014/main" id="{C76B039D-24DB-D41F-92FC-063A3C1E4996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57166" y="1541865"/>
            <a:ext cx="2409669" cy="2218395"/>
          </a:xfrm>
          <a:custGeom>
            <a:avLst/>
            <a:gdLst>
              <a:gd name="connsiteX0" fmla="*/ 0 w 2409669"/>
              <a:gd name="connsiteY0" fmla="*/ 0 h 2218395"/>
              <a:gd name="connsiteX1" fmla="*/ 530127 w 2409669"/>
              <a:gd name="connsiteY1" fmla="*/ 0 h 2218395"/>
              <a:gd name="connsiteX2" fmla="*/ 1084351 w 2409669"/>
              <a:gd name="connsiteY2" fmla="*/ 0 h 2218395"/>
              <a:gd name="connsiteX3" fmla="*/ 1614478 w 2409669"/>
              <a:gd name="connsiteY3" fmla="*/ 0 h 2218395"/>
              <a:gd name="connsiteX4" fmla="*/ 2409669 w 2409669"/>
              <a:gd name="connsiteY4" fmla="*/ 0 h 2218395"/>
              <a:gd name="connsiteX5" fmla="*/ 2409669 w 2409669"/>
              <a:gd name="connsiteY5" fmla="*/ 554599 h 2218395"/>
              <a:gd name="connsiteX6" fmla="*/ 2409669 w 2409669"/>
              <a:gd name="connsiteY6" fmla="*/ 1109198 h 2218395"/>
              <a:gd name="connsiteX7" fmla="*/ 2409669 w 2409669"/>
              <a:gd name="connsiteY7" fmla="*/ 1619428 h 2218395"/>
              <a:gd name="connsiteX8" fmla="*/ 2409669 w 2409669"/>
              <a:gd name="connsiteY8" fmla="*/ 2218395 h 2218395"/>
              <a:gd name="connsiteX9" fmla="*/ 1831348 w 2409669"/>
              <a:gd name="connsiteY9" fmla="*/ 2218395 h 2218395"/>
              <a:gd name="connsiteX10" fmla="*/ 1301221 w 2409669"/>
              <a:gd name="connsiteY10" fmla="*/ 2218395 h 2218395"/>
              <a:gd name="connsiteX11" fmla="*/ 722901 w 2409669"/>
              <a:gd name="connsiteY11" fmla="*/ 2218395 h 2218395"/>
              <a:gd name="connsiteX12" fmla="*/ 0 w 2409669"/>
              <a:gd name="connsiteY12" fmla="*/ 2218395 h 2218395"/>
              <a:gd name="connsiteX13" fmla="*/ 0 w 2409669"/>
              <a:gd name="connsiteY13" fmla="*/ 1708164 h 2218395"/>
              <a:gd name="connsiteX14" fmla="*/ 0 w 2409669"/>
              <a:gd name="connsiteY14" fmla="*/ 1131381 h 2218395"/>
              <a:gd name="connsiteX15" fmla="*/ 0 w 2409669"/>
              <a:gd name="connsiteY15" fmla="*/ 621151 h 2218395"/>
              <a:gd name="connsiteX16" fmla="*/ 0 w 2409669"/>
              <a:gd name="connsiteY16" fmla="*/ 0 h 22183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409669" h="2218395" fill="none" extrusionOk="0">
                <a:moveTo>
                  <a:pt x="0" y="0"/>
                </a:moveTo>
                <a:cubicBezTo>
                  <a:pt x="120856" y="3000"/>
                  <a:pt x="285886" y="-5066"/>
                  <a:pt x="530127" y="0"/>
                </a:cubicBezTo>
                <a:cubicBezTo>
                  <a:pt x="774368" y="5066"/>
                  <a:pt x="831109" y="21758"/>
                  <a:pt x="1084351" y="0"/>
                </a:cubicBezTo>
                <a:cubicBezTo>
                  <a:pt x="1337593" y="-21758"/>
                  <a:pt x="1487431" y="23723"/>
                  <a:pt x="1614478" y="0"/>
                </a:cubicBezTo>
                <a:cubicBezTo>
                  <a:pt x="1741525" y="-23723"/>
                  <a:pt x="2246909" y="36364"/>
                  <a:pt x="2409669" y="0"/>
                </a:cubicBezTo>
                <a:cubicBezTo>
                  <a:pt x="2426903" y="122112"/>
                  <a:pt x="2390968" y="280807"/>
                  <a:pt x="2409669" y="554599"/>
                </a:cubicBezTo>
                <a:cubicBezTo>
                  <a:pt x="2428370" y="828391"/>
                  <a:pt x="2393634" y="856212"/>
                  <a:pt x="2409669" y="1109198"/>
                </a:cubicBezTo>
                <a:cubicBezTo>
                  <a:pt x="2425704" y="1362184"/>
                  <a:pt x="2402168" y="1370613"/>
                  <a:pt x="2409669" y="1619428"/>
                </a:cubicBezTo>
                <a:cubicBezTo>
                  <a:pt x="2417171" y="1868243"/>
                  <a:pt x="2381387" y="1949048"/>
                  <a:pt x="2409669" y="2218395"/>
                </a:cubicBezTo>
                <a:cubicBezTo>
                  <a:pt x="2129134" y="2242559"/>
                  <a:pt x="2116808" y="2202776"/>
                  <a:pt x="1831348" y="2218395"/>
                </a:cubicBezTo>
                <a:cubicBezTo>
                  <a:pt x="1545888" y="2234014"/>
                  <a:pt x="1477111" y="2232001"/>
                  <a:pt x="1301221" y="2218395"/>
                </a:cubicBezTo>
                <a:cubicBezTo>
                  <a:pt x="1125331" y="2204789"/>
                  <a:pt x="911872" y="2197033"/>
                  <a:pt x="722901" y="2218395"/>
                </a:cubicBezTo>
                <a:cubicBezTo>
                  <a:pt x="533930" y="2239757"/>
                  <a:pt x="170486" y="2220695"/>
                  <a:pt x="0" y="2218395"/>
                </a:cubicBezTo>
                <a:cubicBezTo>
                  <a:pt x="21775" y="1971489"/>
                  <a:pt x="3883" y="1916498"/>
                  <a:pt x="0" y="1708164"/>
                </a:cubicBezTo>
                <a:cubicBezTo>
                  <a:pt x="-3883" y="1499830"/>
                  <a:pt x="-4404" y="1358834"/>
                  <a:pt x="0" y="1131381"/>
                </a:cubicBezTo>
                <a:cubicBezTo>
                  <a:pt x="4404" y="903928"/>
                  <a:pt x="-25153" y="772437"/>
                  <a:pt x="0" y="621151"/>
                </a:cubicBezTo>
                <a:cubicBezTo>
                  <a:pt x="25153" y="469865"/>
                  <a:pt x="-18750" y="198414"/>
                  <a:pt x="0" y="0"/>
                </a:cubicBezTo>
                <a:close/>
              </a:path>
              <a:path w="2409669" h="2218395" stroke="0" extrusionOk="0">
                <a:moveTo>
                  <a:pt x="0" y="0"/>
                </a:moveTo>
                <a:cubicBezTo>
                  <a:pt x="188430" y="12660"/>
                  <a:pt x="350544" y="2130"/>
                  <a:pt x="554224" y="0"/>
                </a:cubicBezTo>
                <a:cubicBezTo>
                  <a:pt x="757904" y="-2130"/>
                  <a:pt x="833581" y="20076"/>
                  <a:pt x="1084351" y="0"/>
                </a:cubicBezTo>
                <a:cubicBezTo>
                  <a:pt x="1335121" y="-20076"/>
                  <a:pt x="1409643" y="14160"/>
                  <a:pt x="1686768" y="0"/>
                </a:cubicBezTo>
                <a:cubicBezTo>
                  <a:pt x="1963893" y="-14160"/>
                  <a:pt x="2070364" y="18814"/>
                  <a:pt x="2409669" y="0"/>
                </a:cubicBezTo>
                <a:cubicBezTo>
                  <a:pt x="2393602" y="211705"/>
                  <a:pt x="2421746" y="271134"/>
                  <a:pt x="2409669" y="532415"/>
                </a:cubicBezTo>
                <a:cubicBezTo>
                  <a:pt x="2397592" y="793697"/>
                  <a:pt x="2431866" y="812943"/>
                  <a:pt x="2409669" y="1064830"/>
                </a:cubicBezTo>
                <a:cubicBezTo>
                  <a:pt x="2387472" y="1316717"/>
                  <a:pt x="2393538" y="1385034"/>
                  <a:pt x="2409669" y="1619428"/>
                </a:cubicBezTo>
                <a:cubicBezTo>
                  <a:pt x="2425800" y="1853822"/>
                  <a:pt x="2404536" y="1995472"/>
                  <a:pt x="2409669" y="2218395"/>
                </a:cubicBezTo>
                <a:cubicBezTo>
                  <a:pt x="2262394" y="2205721"/>
                  <a:pt x="2038633" y="2208294"/>
                  <a:pt x="1855445" y="2218395"/>
                </a:cubicBezTo>
                <a:cubicBezTo>
                  <a:pt x="1672257" y="2228496"/>
                  <a:pt x="1395209" y="2198426"/>
                  <a:pt x="1204835" y="2218395"/>
                </a:cubicBezTo>
                <a:cubicBezTo>
                  <a:pt x="1014461" y="2238365"/>
                  <a:pt x="727798" y="2197166"/>
                  <a:pt x="578321" y="2218395"/>
                </a:cubicBezTo>
                <a:cubicBezTo>
                  <a:pt x="428844" y="2239624"/>
                  <a:pt x="272553" y="2239736"/>
                  <a:pt x="0" y="2218395"/>
                </a:cubicBezTo>
                <a:cubicBezTo>
                  <a:pt x="-26219" y="2055447"/>
                  <a:pt x="-14364" y="1795695"/>
                  <a:pt x="0" y="1641612"/>
                </a:cubicBezTo>
                <a:cubicBezTo>
                  <a:pt x="14364" y="1487529"/>
                  <a:pt x="21299" y="1182784"/>
                  <a:pt x="0" y="1042646"/>
                </a:cubicBezTo>
                <a:cubicBezTo>
                  <a:pt x="-21299" y="902508"/>
                  <a:pt x="18842" y="355297"/>
                  <a:pt x="0" y="0"/>
                </a:cubicBezTo>
                <a:close/>
              </a:path>
            </a:pathLst>
          </a:custGeom>
          <a:ln>
            <a:solidFill>
              <a:schemeClr val="accent4"/>
            </a:solidFill>
            <a:extLst>
              <a:ext uri="{C807C97D-BFC1-408E-A445-0C87EB9F89A2}">
                <ask:lineSketchStyleProps xmlns:ask="http://schemas.microsoft.com/office/drawing/2018/sketchyshapes" sd="347742019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</p:pic>
    </p:spTree>
    <p:extLst>
      <p:ext uri="{BB962C8B-B14F-4D97-AF65-F5344CB8AC3E}">
        <p14:creationId xmlns:p14="http://schemas.microsoft.com/office/powerpoint/2010/main" val="1928891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75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6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"/>
                            </p:stCondLst>
                            <p:childTnLst>
                              <p:par>
                                <p:cTn id="70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000"/>
                            </p:stCondLst>
                            <p:childTnLst>
                              <p:par>
                                <p:cTn id="83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9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00"/>
                            </p:stCondLst>
                            <p:childTnLst>
                              <p:par>
                                <p:cTn id="9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000"/>
                            </p:stCondLst>
                            <p:childTnLst>
                              <p:par>
                                <p:cTn id="96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0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500"/>
                            </p:stCondLst>
                            <p:childTnLst>
                              <p:par>
                                <p:cTn id="10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000"/>
                            </p:stCondLst>
                            <p:childTnLst>
                              <p:par>
                                <p:cTn id="109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13" presetID="22" presetClass="entr" presetSubtype="4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2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500"/>
                            </p:stCondLst>
                            <p:childTnLst>
                              <p:par>
                                <p:cTn id="12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1000"/>
                            </p:stCondLst>
                            <p:childTnLst>
                              <p:par>
                                <p:cTn id="126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3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500"/>
                            </p:stCondLst>
                            <p:childTnLst>
                              <p:par>
                                <p:cTn id="13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1000"/>
                            </p:stCondLst>
                            <p:childTnLst>
                              <p:par>
                                <p:cTn id="139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4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500"/>
                            </p:stCondLst>
                            <p:childTnLst>
                              <p:par>
                                <p:cTn id="14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1000"/>
                            </p:stCondLst>
                            <p:childTnLst>
                              <p:par>
                                <p:cTn id="152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5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500"/>
                            </p:stCondLst>
                            <p:childTnLst>
                              <p:par>
                                <p:cTn id="16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1000"/>
                            </p:stCondLst>
                            <p:childTnLst>
                              <p:par>
                                <p:cTn id="165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7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500"/>
                            </p:stCondLst>
                            <p:childTnLst>
                              <p:par>
                                <p:cTn id="17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1000"/>
                            </p:stCondLst>
                            <p:childTnLst>
                              <p:par>
                                <p:cTn id="178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2000"/>
                            </p:stCondLst>
                            <p:childTnLst>
                              <p:par>
                                <p:cTn id="18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6" grpId="0" animBg="1"/>
      <p:bldP spid="18" grpId="0"/>
      <p:bldP spid="20" grpId="0" animBg="1"/>
      <p:bldP spid="23" grpId="0" animBg="1"/>
      <p:bldP spid="24" grpId="0"/>
      <p:bldP spid="26" grpId="0" animBg="1"/>
      <p:bldP spid="28" grpId="0"/>
      <p:bldP spid="33" grpId="0" animBg="1"/>
      <p:bldP spid="34" grpId="0"/>
      <p:bldP spid="36" grpId="0" animBg="1"/>
      <p:bldP spid="37" grpId="0"/>
      <p:bldP spid="39" grpId="0" animBg="1"/>
      <p:bldP spid="40" grpId="0"/>
      <p:bldP spid="41" grpId="0" animBg="1"/>
      <p:bldP spid="44" grpId="0" animBg="1"/>
      <p:bldP spid="45" grpId="0"/>
      <p:bldP spid="47" grpId="0" animBg="1"/>
      <p:bldP spid="48" grpId="0"/>
      <p:bldP spid="50" grpId="0" animBg="1"/>
      <p:bldP spid="51" grpId="0"/>
      <p:bldP spid="53" grpId="0" animBg="1"/>
      <p:bldP spid="54" grpId="0"/>
      <p:bldP spid="56" grpId="0" animBg="1"/>
      <p:bldP spid="57" grpId="0"/>
      <p:bldP spid="5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رسم 6" descr="شبكه بدوائر صغيره">
            <a:extLst>
              <a:ext uri="{FF2B5EF4-FFF2-40B4-BE49-F238E27FC236}">
                <a16:creationId xmlns:a16="http://schemas.microsoft.com/office/drawing/2014/main" id="{E5D65CC9-4483-E6DB-0B84-154C50E2E14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1765" b="16684"/>
          <a:stretch/>
        </p:blipFill>
        <p:spPr>
          <a:xfrm>
            <a:off x="10989085" y="-511371"/>
            <a:ext cx="1537598" cy="1961030"/>
          </a:xfrm>
          <a:prstGeom prst="rect">
            <a:avLst/>
          </a:prstGeom>
        </p:spPr>
      </p:pic>
      <p:pic>
        <p:nvPicPr>
          <p:cNvPr id="12" name="رسم 11" descr="دوائر مزخرفه">
            <a:extLst>
              <a:ext uri="{FF2B5EF4-FFF2-40B4-BE49-F238E27FC236}">
                <a16:creationId xmlns:a16="http://schemas.microsoft.com/office/drawing/2014/main" id="{BA45C227-4CC0-77F0-9B57-EB4BF286BF3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20366" t="20806" r="18816" b="23207"/>
          <a:stretch/>
        </p:blipFill>
        <p:spPr>
          <a:xfrm>
            <a:off x="8849653" y="307126"/>
            <a:ext cx="666084" cy="613186"/>
          </a:xfrm>
          <a:prstGeom prst="rect">
            <a:avLst/>
          </a:prstGeom>
        </p:spPr>
      </p:pic>
      <p:pic>
        <p:nvPicPr>
          <p:cNvPr id="17" name="رسم 16" descr="شكل ركن عضوي">
            <a:extLst>
              <a:ext uri="{FF2B5EF4-FFF2-40B4-BE49-F238E27FC236}">
                <a16:creationId xmlns:a16="http://schemas.microsoft.com/office/drawing/2014/main" id="{844630ED-D591-A489-630C-782CF27190E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b="36863"/>
          <a:stretch/>
        </p:blipFill>
        <p:spPr>
          <a:xfrm rot="16200000">
            <a:off x="435225" y="5166735"/>
            <a:ext cx="1246317" cy="2061880"/>
          </a:xfrm>
          <a:prstGeom prst="rect">
            <a:avLst/>
          </a:prstGeom>
        </p:spPr>
      </p:pic>
      <p:pic>
        <p:nvPicPr>
          <p:cNvPr id="19" name="رسم 18" descr="دوائر مزخرفه">
            <a:extLst>
              <a:ext uri="{FF2B5EF4-FFF2-40B4-BE49-F238E27FC236}">
                <a16:creationId xmlns:a16="http://schemas.microsoft.com/office/drawing/2014/main" id="{EB763C80-47BB-C3A7-4B3E-4B35A13A951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l="20366" t="20806" r="18816" b="23207"/>
          <a:stretch/>
        </p:blipFill>
        <p:spPr>
          <a:xfrm>
            <a:off x="803910" y="6449297"/>
            <a:ext cx="382345" cy="351980"/>
          </a:xfrm>
          <a:prstGeom prst="rect">
            <a:avLst/>
          </a:prstGeom>
        </p:spPr>
      </p:pic>
      <p:pic>
        <p:nvPicPr>
          <p:cNvPr id="21" name="صورة 20">
            <a:extLst>
              <a:ext uri="{FF2B5EF4-FFF2-40B4-BE49-F238E27FC236}">
                <a16:creationId xmlns:a16="http://schemas.microsoft.com/office/drawing/2014/main" id="{D1D1D37F-C700-ADFF-B37F-0D739897F39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0632" y="5826871"/>
            <a:ext cx="1403925" cy="962608"/>
          </a:xfrm>
          <a:prstGeom prst="rect">
            <a:avLst/>
          </a:prstGeom>
        </p:spPr>
      </p:pic>
      <p:pic>
        <p:nvPicPr>
          <p:cNvPr id="26" name="رسم 25" descr="دوائر مزخرفه">
            <a:extLst>
              <a:ext uri="{FF2B5EF4-FFF2-40B4-BE49-F238E27FC236}">
                <a16:creationId xmlns:a16="http://schemas.microsoft.com/office/drawing/2014/main" id="{7E0845D7-6923-F249-219C-A94CAB132EA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20366" t="20806" r="18816" b="23207"/>
          <a:stretch/>
        </p:blipFill>
        <p:spPr>
          <a:xfrm>
            <a:off x="3182282" y="307126"/>
            <a:ext cx="666084" cy="613186"/>
          </a:xfrm>
          <a:prstGeom prst="rect">
            <a:avLst/>
          </a:prstGeom>
        </p:spPr>
      </p:pic>
      <p:sp>
        <p:nvSpPr>
          <p:cNvPr id="27" name="مستطيل 26">
            <a:extLst>
              <a:ext uri="{FF2B5EF4-FFF2-40B4-BE49-F238E27FC236}">
                <a16:creationId xmlns:a16="http://schemas.microsoft.com/office/drawing/2014/main" id="{5C6848AD-E49F-6267-EC57-CBB7500D2FB3}"/>
              </a:ext>
            </a:extLst>
          </p:cNvPr>
          <p:cNvSpPr/>
          <p:nvPr/>
        </p:nvSpPr>
        <p:spPr>
          <a:xfrm>
            <a:off x="27442" y="56722"/>
            <a:ext cx="12092840" cy="6764111"/>
          </a:xfrm>
          <a:custGeom>
            <a:avLst/>
            <a:gdLst>
              <a:gd name="connsiteX0" fmla="*/ 0 w 12092840"/>
              <a:gd name="connsiteY0" fmla="*/ 0 h 6764111"/>
              <a:gd name="connsiteX1" fmla="*/ 309039 w 12092840"/>
              <a:gd name="connsiteY1" fmla="*/ 0 h 6764111"/>
              <a:gd name="connsiteX2" fmla="*/ 739007 w 12092840"/>
              <a:gd name="connsiteY2" fmla="*/ 0 h 6764111"/>
              <a:gd name="connsiteX3" fmla="*/ 1289903 w 12092840"/>
              <a:gd name="connsiteY3" fmla="*/ 0 h 6764111"/>
              <a:gd name="connsiteX4" fmla="*/ 1719871 w 12092840"/>
              <a:gd name="connsiteY4" fmla="*/ 0 h 6764111"/>
              <a:gd name="connsiteX5" fmla="*/ 2149838 w 12092840"/>
              <a:gd name="connsiteY5" fmla="*/ 0 h 6764111"/>
              <a:gd name="connsiteX6" fmla="*/ 3063519 w 12092840"/>
              <a:gd name="connsiteY6" fmla="*/ 0 h 6764111"/>
              <a:gd name="connsiteX7" fmla="*/ 3614416 w 12092840"/>
              <a:gd name="connsiteY7" fmla="*/ 0 h 6764111"/>
              <a:gd name="connsiteX8" fmla="*/ 4044383 w 12092840"/>
              <a:gd name="connsiteY8" fmla="*/ 0 h 6764111"/>
              <a:gd name="connsiteX9" fmla="*/ 4353422 w 12092840"/>
              <a:gd name="connsiteY9" fmla="*/ 0 h 6764111"/>
              <a:gd name="connsiteX10" fmla="*/ 5025247 w 12092840"/>
              <a:gd name="connsiteY10" fmla="*/ 0 h 6764111"/>
              <a:gd name="connsiteX11" fmla="*/ 5455214 w 12092840"/>
              <a:gd name="connsiteY11" fmla="*/ 0 h 6764111"/>
              <a:gd name="connsiteX12" fmla="*/ 6006111 w 12092840"/>
              <a:gd name="connsiteY12" fmla="*/ 0 h 6764111"/>
              <a:gd name="connsiteX13" fmla="*/ 6315150 w 12092840"/>
              <a:gd name="connsiteY13" fmla="*/ 0 h 6764111"/>
              <a:gd name="connsiteX14" fmla="*/ 7228831 w 12092840"/>
              <a:gd name="connsiteY14" fmla="*/ 0 h 6764111"/>
              <a:gd name="connsiteX15" fmla="*/ 7537870 w 12092840"/>
              <a:gd name="connsiteY15" fmla="*/ 0 h 6764111"/>
              <a:gd name="connsiteX16" fmla="*/ 7967838 w 12092840"/>
              <a:gd name="connsiteY16" fmla="*/ 0 h 6764111"/>
              <a:gd name="connsiteX17" fmla="*/ 8276877 w 12092840"/>
              <a:gd name="connsiteY17" fmla="*/ 0 h 6764111"/>
              <a:gd name="connsiteX18" fmla="*/ 9190558 w 12092840"/>
              <a:gd name="connsiteY18" fmla="*/ 0 h 6764111"/>
              <a:gd name="connsiteX19" fmla="*/ 9499598 w 12092840"/>
              <a:gd name="connsiteY19" fmla="*/ 0 h 6764111"/>
              <a:gd name="connsiteX20" fmla="*/ 9808637 w 12092840"/>
              <a:gd name="connsiteY20" fmla="*/ 0 h 6764111"/>
              <a:gd name="connsiteX21" fmla="*/ 10359533 w 12092840"/>
              <a:gd name="connsiteY21" fmla="*/ 0 h 6764111"/>
              <a:gd name="connsiteX22" fmla="*/ 10668572 w 12092840"/>
              <a:gd name="connsiteY22" fmla="*/ 0 h 6764111"/>
              <a:gd name="connsiteX23" fmla="*/ 10977611 w 12092840"/>
              <a:gd name="connsiteY23" fmla="*/ 0 h 6764111"/>
              <a:gd name="connsiteX24" fmla="*/ 11286651 w 12092840"/>
              <a:gd name="connsiteY24" fmla="*/ 0 h 6764111"/>
              <a:gd name="connsiteX25" fmla="*/ 12092840 w 12092840"/>
              <a:gd name="connsiteY25" fmla="*/ 0 h 6764111"/>
              <a:gd name="connsiteX26" fmla="*/ 12092840 w 12092840"/>
              <a:gd name="connsiteY26" fmla="*/ 676411 h 6764111"/>
              <a:gd name="connsiteX27" fmla="*/ 12092840 w 12092840"/>
              <a:gd name="connsiteY27" fmla="*/ 1285181 h 6764111"/>
              <a:gd name="connsiteX28" fmla="*/ 12092840 w 12092840"/>
              <a:gd name="connsiteY28" fmla="*/ 1826310 h 6764111"/>
              <a:gd name="connsiteX29" fmla="*/ 12092840 w 12092840"/>
              <a:gd name="connsiteY29" fmla="*/ 2299798 h 6764111"/>
              <a:gd name="connsiteX30" fmla="*/ 12092840 w 12092840"/>
              <a:gd name="connsiteY30" fmla="*/ 2840927 h 6764111"/>
              <a:gd name="connsiteX31" fmla="*/ 12092840 w 12092840"/>
              <a:gd name="connsiteY31" fmla="*/ 3517338 h 6764111"/>
              <a:gd name="connsiteX32" fmla="*/ 12092840 w 12092840"/>
              <a:gd name="connsiteY32" fmla="*/ 4329031 h 6764111"/>
              <a:gd name="connsiteX33" fmla="*/ 12092840 w 12092840"/>
              <a:gd name="connsiteY33" fmla="*/ 5005442 h 6764111"/>
              <a:gd name="connsiteX34" fmla="*/ 12092840 w 12092840"/>
              <a:gd name="connsiteY34" fmla="*/ 5749494 h 6764111"/>
              <a:gd name="connsiteX35" fmla="*/ 12092840 w 12092840"/>
              <a:gd name="connsiteY35" fmla="*/ 6764111 h 6764111"/>
              <a:gd name="connsiteX36" fmla="*/ 11783801 w 12092840"/>
              <a:gd name="connsiteY36" fmla="*/ 6764111 h 6764111"/>
              <a:gd name="connsiteX37" fmla="*/ 11474762 w 12092840"/>
              <a:gd name="connsiteY37" fmla="*/ 6764111 h 6764111"/>
              <a:gd name="connsiteX38" fmla="*/ 10923865 w 12092840"/>
              <a:gd name="connsiteY38" fmla="*/ 6764111 h 6764111"/>
              <a:gd name="connsiteX39" fmla="*/ 10131113 w 12092840"/>
              <a:gd name="connsiteY39" fmla="*/ 6764111 h 6764111"/>
              <a:gd name="connsiteX40" fmla="*/ 9459288 w 12092840"/>
              <a:gd name="connsiteY40" fmla="*/ 6764111 h 6764111"/>
              <a:gd name="connsiteX41" fmla="*/ 9150249 w 12092840"/>
              <a:gd name="connsiteY41" fmla="*/ 6764111 h 6764111"/>
              <a:gd name="connsiteX42" fmla="*/ 8720281 w 12092840"/>
              <a:gd name="connsiteY42" fmla="*/ 6764111 h 6764111"/>
              <a:gd name="connsiteX43" fmla="*/ 7927528 w 12092840"/>
              <a:gd name="connsiteY43" fmla="*/ 6764111 h 6764111"/>
              <a:gd name="connsiteX44" fmla="*/ 7497561 w 12092840"/>
              <a:gd name="connsiteY44" fmla="*/ 6764111 h 6764111"/>
              <a:gd name="connsiteX45" fmla="*/ 6704808 w 12092840"/>
              <a:gd name="connsiteY45" fmla="*/ 6764111 h 6764111"/>
              <a:gd name="connsiteX46" fmla="*/ 6153912 w 12092840"/>
              <a:gd name="connsiteY46" fmla="*/ 6764111 h 6764111"/>
              <a:gd name="connsiteX47" fmla="*/ 5723944 w 12092840"/>
              <a:gd name="connsiteY47" fmla="*/ 6764111 h 6764111"/>
              <a:gd name="connsiteX48" fmla="*/ 5173048 w 12092840"/>
              <a:gd name="connsiteY48" fmla="*/ 6764111 h 6764111"/>
              <a:gd name="connsiteX49" fmla="*/ 4501224 w 12092840"/>
              <a:gd name="connsiteY49" fmla="*/ 6764111 h 6764111"/>
              <a:gd name="connsiteX50" fmla="*/ 3587543 w 12092840"/>
              <a:gd name="connsiteY50" fmla="*/ 6764111 h 6764111"/>
              <a:gd name="connsiteX51" fmla="*/ 3157575 w 12092840"/>
              <a:gd name="connsiteY51" fmla="*/ 6764111 h 6764111"/>
              <a:gd name="connsiteX52" fmla="*/ 2364822 w 12092840"/>
              <a:gd name="connsiteY52" fmla="*/ 6764111 h 6764111"/>
              <a:gd name="connsiteX53" fmla="*/ 1451141 w 12092840"/>
              <a:gd name="connsiteY53" fmla="*/ 6764111 h 6764111"/>
              <a:gd name="connsiteX54" fmla="*/ 900245 w 12092840"/>
              <a:gd name="connsiteY54" fmla="*/ 6764111 h 6764111"/>
              <a:gd name="connsiteX55" fmla="*/ 0 w 12092840"/>
              <a:gd name="connsiteY55" fmla="*/ 6764111 h 6764111"/>
              <a:gd name="connsiteX56" fmla="*/ 0 w 12092840"/>
              <a:gd name="connsiteY56" fmla="*/ 6222982 h 6764111"/>
              <a:gd name="connsiteX57" fmla="*/ 0 w 12092840"/>
              <a:gd name="connsiteY57" fmla="*/ 5411289 h 6764111"/>
              <a:gd name="connsiteX58" fmla="*/ 0 w 12092840"/>
              <a:gd name="connsiteY58" fmla="*/ 4667237 h 6764111"/>
              <a:gd name="connsiteX59" fmla="*/ 0 w 12092840"/>
              <a:gd name="connsiteY59" fmla="*/ 3923184 h 6764111"/>
              <a:gd name="connsiteX60" fmla="*/ 0 w 12092840"/>
              <a:gd name="connsiteY60" fmla="*/ 3111491 h 6764111"/>
              <a:gd name="connsiteX61" fmla="*/ 0 w 12092840"/>
              <a:gd name="connsiteY61" fmla="*/ 2502721 h 6764111"/>
              <a:gd name="connsiteX62" fmla="*/ 0 w 12092840"/>
              <a:gd name="connsiteY62" fmla="*/ 1758669 h 6764111"/>
              <a:gd name="connsiteX63" fmla="*/ 0 w 12092840"/>
              <a:gd name="connsiteY63" fmla="*/ 1082258 h 6764111"/>
              <a:gd name="connsiteX64" fmla="*/ 0 w 12092840"/>
              <a:gd name="connsiteY64" fmla="*/ 608770 h 6764111"/>
              <a:gd name="connsiteX65" fmla="*/ 0 w 12092840"/>
              <a:gd name="connsiteY65" fmla="*/ 0 h 6764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2092840" h="6764111" extrusionOk="0">
                <a:moveTo>
                  <a:pt x="0" y="0"/>
                </a:moveTo>
                <a:cubicBezTo>
                  <a:pt x="98240" y="7157"/>
                  <a:pt x="223898" y="13121"/>
                  <a:pt x="309039" y="0"/>
                </a:cubicBezTo>
                <a:cubicBezTo>
                  <a:pt x="394180" y="-13121"/>
                  <a:pt x="636879" y="-15751"/>
                  <a:pt x="739007" y="0"/>
                </a:cubicBezTo>
                <a:cubicBezTo>
                  <a:pt x="841135" y="15751"/>
                  <a:pt x="1110180" y="-2899"/>
                  <a:pt x="1289903" y="0"/>
                </a:cubicBezTo>
                <a:cubicBezTo>
                  <a:pt x="1469626" y="2899"/>
                  <a:pt x="1592716" y="-20574"/>
                  <a:pt x="1719871" y="0"/>
                </a:cubicBezTo>
                <a:cubicBezTo>
                  <a:pt x="1847026" y="20574"/>
                  <a:pt x="1977600" y="16038"/>
                  <a:pt x="2149838" y="0"/>
                </a:cubicBezTo>
                <a:cubicBezTo>
                  <a:pt x="2322076" y="-16038"/>
                  <a:pt x="2607758" y="11371"/>
                  <a:pt x="3063519" y="0"/>
                </a:cubicBezTo>
                <a:cubicBezTo>
                  <a:pt x="3519280" y="-11371"/>
                  <a:pt x="3437034" y="807"/>
                  <a:pt x="3614416" y="0"/>
                </a:cubicBezTo>
                <a:cubicBezTo>
                  <a:pt x="3791798" y="-807"/>
                  <a:pt x="3834832" y="-6870"/>
                  <a:pt x="4044383" y="0"/>
                </a:cubicBezTo>
                <a:cubicBezTo>
                  <a:pt x="4253934" y="6870"/>
                  <a:pt x="4262039" y="-14979"/>
                  <a:pt x="4353422" y="0"/>
                </a:cubicBezTo>
                <a:cubicBezTo>
                  <a:pt x="4444805" y="14979"/>
                  <a:pt x="4805751" y="-13590"/>
                  <a:pt x="5025247" y="0"/>
                </a:cubicBezTo>
                <a:cubicBezTo>
                  <a:pt x="5244744" y="13590"/>
                  <a:pt x="5300502" y="-7522"/>
                  <a:pt x="5455214" y="0"/>
                </a:cubicBezTo>
                <a:cubicBezTo>
                  <a:pt x="5609926" y="7522"/>
                  <a:pt x="5821281" y="19664"/>
                  <a:pt x="6006111" y="0"/>
                </a:cubicBezTo>
                <a:cubicBezTo>
                  <a:pt x="6190941" y="-19664"/>
                  <a:pt x="6206537" y="-2094"/>
                  <a:pt x="6315150" y="0"/>
                </a:cubicBezTo>
                <a:cubicBezTo>
                  <a:pt x="6423763" y="2094"/>
                  <a:pt x="6851071" y="15318"/>
                  <a:pt x="7228831" y="0"/>
                </a:cubicBezTo>
                <a:cubicBezTo>
                  <a:pt x="7606591" y="-15318"/>
                  <a:pt x="7472482" y="2756"/>
                  <a:pt x="7537870" y="0"/>
                </a:cubicBezTo>
                <a:cubicBezTo>
                  <a:pt x="7603258" y="-2756"/>
                  <a:pt x="7880271" y="-14390"/>
                  <a:pt x="7967838" y="0"/>
                </a:cubicBezTo>
                <a:cubicBezTo>
                  <a:pt x="8055405" y="14390"/>
                  <a:pt x="8143434" y="980"/>
                  <a:pt x="8276877" y="0"/>
                </a:cubicBezTo>
                <a:cubicBezTo>
                  <a:pt x="8410320" y="-980"/>
                  <a:pt x="8893524" y="-15717"/>
                  <a:pt x="9190558" y="0"/>
                </a:cubicBezTo>
                <a:cubicBezTo>
                  <a:pt x="9487592" y="15717"/>
                  <a:pt x="9418695" y="-7974"/>
                  <a:pt x="9499598" y="0"/>
                </a:cubicBezTo>
                <a:cubicBezTo>
                  <a:pt x="9580501" y="7974"/>
                  <a:pt x="9705056" y="-11897"/>
                  <a:pt x="9808637" y="0"/>
                </a:cubicBezTo>
                <a:cubicBezTo>
                  <a:pt x="9912218" y="11897"/>
                  <a:pt x="10196248" y="25609"/>
                  <a:pt x="10359533" y="0"/>
                </a:cubicBezTo>
                <a:cubicBezTo>
                  <a:pt x="10522818" y="-25609"/>
                  <a:pt x="10565407" y="7492"/>
                  <a:pt x="10668572" y="0"/>
                </a:cubicBezTo>
                <a:cubicBezTo>
                  <a:pt x="10771737" y="-7492"/>
                  <a:pt x="10881796" y="6174"/>
                  <a:pt x="10977611" y="0"/>
                </a:cubicBezTo>
                <a:cubicBezTo>
                  <a:pt x="11073426" y="-6174"/>
                  <a:pt x="11200583" y="7084"/>
                  <a:pt x="11286651" y="0"/>
                </a:cubicBezTo>
                <a:cubicBezTo>
                  <a:pt x="11372719" y="-7084"/>
                  <a:pt x="11778643" y="17386"/>
                  <a:pt x="12092840" y="0"/>
                </a:cubicBezTo>
                <a:cubicBezTo>
                  <a:pt x="12105488" y="179148"/>
                  <a:pt x="12086623" y="350079"/>
                  <a:pt x="12092840" y="676411"/>
                </a:cubicBezTo>
                <a:cubicBezTo>
                  <a:pt x="12099057" y="1002743"/>
                  <a:pt x="12109762" y="1075399"/>
                  <a:pt x="12092840" y="1285181"/>
                </a:cubicBezTo>
                <a:cubicBezTo>
                  <a:pt x="12075919" y="1494963"/>
                  <a:pt x="12082772" y="1590028"/>
                  <a:pt x="12092840" y="1826310"/>
                </a:cubicBezTo>
                <a:cubicBezTo>
                  <a:pt x="12102908" y="2062592"/>
                  <a:pt x="12075577" y="2163405"/>
                  <a:pt x="12092840" y="2299798"/>
                </a:cubicBezTo>
                <a:cubicBezTo>
                  <a:pt x="12110103" y="2436191"/>
                  <a:pt x="12115114" y="2706630"/>
                  <a:pt x="12092840" y="2840927"/>
                </a:cubicBezTo>
                <a:cubicBezTo>
                  <a:pt x="12070566" y="2975224"/>
                  <a:pt x="12118502" y="3340949"/>
                  <a:pt x="12092840" y="3517338"/>
                </a:cubicBezTo>
                <a:cubicBezTo>
                  <a:pt x="12067178" y="3693727"/>
                  <a:pt x="12110263" y="4046013"/>
                  <a:pt x="12092840" y="4329031"/>
                </a:cubicBezTo>
                <a:cubicBezTo>
                  <a:pt x="12075417" y="4612049"/>
                  <a:pt x="12119268" y="4746682"/>
                  <a:pt x="12092840" y="5005442"/>
                </a:cubicBezTo>
                <a:cubicBezTo>
                  <a:pt x="12066412" y="5264202"/>
                  <a:pt x="12092416" y="5496038"/>
                  <a:pt x="12092840" y="5749494"/>
                </a:cubicBezTo>
                <a:cubicBezTo>
                  <a:pt x="12093264" y="6002950"/>
                  <a:pt x="12093228" y="6333708"/>
                  <a:pt x="12092840" y="6764111"/>
                </a:cubicBezTo>
                <a:cubicBezTo>
                  <a:pt x="11986555" y="6773226"/>
                  <a:pt x="11851206" y="6764333"/>
                  <a:pt x="11783801" y="6764111"/>
                </a:cubicBezTo>
                <a:cubicBezTo>
                  <a:pt x="11716396" y="6763889"/>
                  <a:pt x="11555283" y="6763414"/>
                  <a:pt x="11474762" y="6764111"/>
                </a:cubicBezTo>
                <a:cubicBezTo>
                  <a:pt x="11394241" y="6764808"/>
                  <a:pt x="11195040" y="6744138"/>
                  <a:pt x="10923865" y="6764111"/>
                </a:cubicBezTo>
                <a:cubicBezTo>
                  <a:pt x="10652690" y="6784084"/>
                  <a:pt x="10425381" y="6802355"/>
                  <a:pt x="10131113" y="6764111"/>
                </a:cubicBezTo>
                <a:cubicBezTo>
                  <a:pt x="9836845" y="6725867"/>
                  <a:pt x="9680032" y="6735105"/>
                  <a:pt x="9459288" y="6764111"/>
                </a:cubicBezTo>
                <a:cubicBezTo>
                  <a:pt x="9238545" y="6793117"/>
                  <a:pt x="9300635" y="6768776"/>
                  <a:pt x="9150249" y="6764111"/>
                </a:cubicBezTo>
                <a:cubicBezTo>
                  <a:pt x="8999863" y="6759446"/>
                  <a:pt x="8932424" y="6743315"/>
                  <a:pt x="8720281" y="6764111"/>
                </a:cubicBezTo>
                <a:cubicBezTo>
                  <a:pt x="8508138" y="6784907"/>
                  <a:pt x="8247073" y="6734622"/>
                  <a:pt x="7927528" y="6764111"/>
                </a:cubicBezTo>
                <a:cubicBezTo>
                  <a:pt x="7607983" y="6793600"/>
                  <a:pt x="7695595" y="6765490"/>
                  <a:pt x="7497561" y="6764111"/>
                </a:cubicBezTo>
                <a:cubicBezTo>
                  <a:pt x="7299527" y="6762732"/>
                  <a:pt x="7006520" y="6767371"/>
                  <a:pt x="6704808" y="6764111"/>
                </a:cubicBezTo>
                <a:cubicBezTo>
                  <a:pt x="6403096" y="6760851"/>
                  <a:pt x="6366899" y="6771424"/>
                  <a:pt x="6153912" y="6764111"/>
                </a:cubicBezTo>
                <a:cubicBezTo>
                  <a:pt x="5940925" y="6756798"/>
                  <a:pt x="5819207" y="6755596"/>
                  <a:pt x="5723944" y="6764111"/>
                </a:cubicBezTo>
                <a:cubicBezTo>
                  <a:pt x="5628681" y="6772626"/>
                  <a:pt x="5362092" y="6777836"/>
                  <a:pt x="5173048" y="6764111"/>
                </a:cubicBezTo>
                <a:cubicBezTo>
                  <a:pt x="4984004" y="6750386"/>
                  <a:pt x="4652970" y="6768389"/>
                  <a:pt x="4501224" y="6764111"/>
                </a:cubicBezTo>
                <a:cubicBezTo>
                  <a:pt x="4349478" y="6759833"/>
                  <a:pt x="3824494" y="6760359"/>
                  <a:pt x="3587543" y="6764111"/>
                </a:cubicBezTo>
                <a:cubicBezTo>
                  <a:pt x="3350592" y="6767863"/>
                  <a:pt x="3327489" y="6752404"/>
                  <a:pt x="3157575" y="6764111"/>
                </a:cubicBezTo>
                <a:cubicBezTo>
                  <a:pt x="2987661" y="6775818"/>
                  <a:pt x="2735624" y="6762458"/>
                  <a:pt x="2364822" y="6764111"/>
                </a:cubicBezTo>
                <a:cubicBezTo>
                  <a:pt x="1994020" y="6765764"/>
                  <a:pt x="1835141" y="6779627"/>
                  <a:pt x="1451141" y="6764111"/>
                </a:cubicBezTo>
                <a:cubicBezTo>
                  <a:pt x="1067141" y="6748595"/>
                  <a:pt x="1151537" y="6753058"/>
                  <a:pt x="900245" y="6764111"/>
                </a:cubicBezTo>
                <a:cubicBezTo>
                  <a:pt x="648953" y="6775164"/>
                  <a:pt x="230176" y="6802028"/>
                  <a:pt x="0" y="6764111"/>
                </a:cubicBezTo>
                <a:cubicBezTo>
                  <a:pt x="-10056" y="6591601"/>
                  <a:pt x="26598" y="6492396"/>
                  <a:pt x="0" y="6222982"/>
                </a:cubicBezTo>
                <a:cubicBezTo>
                  <a:pt x="-26598" y="5953568"/>
                  <a:pt x="-20038" y="5605635"/>
                  <a:pt x="0" y="5411289"/>
                </a:cubicBezTo>
                <a:cubicBezTo>
                  <a:pt x="20038" y="5216943"/>
                  <a:pt x="-8156" y="5003105"/>
                  <a:pt x="0" y="4667237"/>
                </a:cubicBezTo>
                <a:cubicBezTo>
                  <a:pt x="8156" y="4331369"/>
                  <a:pt x="-33222" y="4166181"/>
                  <a:pt x="0" y="3923184"/>
                </a:cubicBezTo>
                <a:cubicBezTo>
                  <a:pt x="33222" y="3680187"/>
                  <a:pt x="-36218" y="3351577"/>
                  <a:pt x="0" y="3111491"/>
                </a:cubicBezTo>
                <a:cubicBezTo>
                  <a:pt x="36218" y="2871405"/>
                  <a:pt x="21815" y="2742029"/>
                  <a:pt x="0" y="2502721"/>
                </a:cubicBezTo>
                <a:cubicBezTo>
                  <a:pt x="-21815" y="2263413"/>
                  <a:pt x="24938" y="1941461"/>
                  <a:pt x="0" y="1758669"/>
                </a:cubicBezTo>
                <a:cubicBezTo>
                  <a:pt x="-24938" y="1575877"/>
                  <a:pt x="-23313" y="1261119"/>
                  <a:pt x="0" y="1082258"/>
                </a:cubicBezTo>
                <a:cubicBezTo>
                  <a:pt x="23313" y="903397"/>
                  <a:pt x="1265" y="836818"/>
                  <a:pt x="0" y="608770"/>
                </a:cubicBezTo>
                <a:cubicBezTo>
                  <a:pt x="-1265" y="380722"/>
                  <a:pt x="-5672" y="294275"/>
                  <a:pt x="0" y="0"/>
                </a:cubicBezTo>
                <a:close/>
              </a:path>
            </a:pathLst>
          </a:custGeom>
          <a:noFill/>
          <a:ln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sd="1501846826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29" name="رسم 28" descr="دوائر مزخرفه">
            <a:extLst>
              <a:ext uri="{FF2B5EF4-FFF2-40B4-BE49-F238E27FC236}">
                <a16:creationId xmlns:a16="http://schemas.microsoft.com/office/drawing/2014/main" id="{D07618A8-5056-483A-BF1C-F087C37D506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l="20366" t="20806" r="18816" b="23207"/>
          <a:stretch/>
        </p:blipFill>
        <p:spPr>
          <a:xfrm>
            <a:off x="185692" y="6419526"/>
            <a:ext cx="382345" cy="351980"/>
          </a:xfrm>
          <a:prstGeom prst="rect">
            <a:avLst/>
          </a:prstGeom>
        </p:spPr>
      </p:pic>
      <p:pic>
        <p:nvPicPr>
          <p:cNvPr id="30" name="رسم 29" descr="دوائر مزخرفه">
            <a:extLst>
              <a:ext uri="{FF2B5EF4-FFF2-40B4-BE49-F238E27FC236}">
                <a16:creationId xmlns:a16="http://schemas.microsoft.com/office/drawing/2014/main" id="{71966ED3-284C-6E72-FAED-6777225CB49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l="20366" t="20806" r="18816" b="23207"/>
          <a:stretch/>
        </p:blipFill>
        <p:spPr>
          <a:xfrm>
            <a:off x="91502" y="5956195"/>
            <a:ext cx="382345" cy="351980"/>
          </a:xfrm>
          <a:prstGeom prst="rect">
            <a:avLst/>
          </a:prstGeom>
        </p:spPr>
      </p:pic>
      <p:pic>
        <p:nvPicPr>
          <p:cNvPr id="32" name="Picture 35" descr="Picture 35">
            <a:extLst>
              <a:ext uri="{FF2B5EF4-FFF2-40B4-BE49-F238E27FC236}">
                <a16:creationId xmlns:a16="http://schemas.microsoft.com/office/drawing/2014/main" id="{880D3864-1640-D8D3-1C8E-0E9E748E2CBC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rcRect l="25258" t="18968" r="24181" b="29679"/>
          <a:stretch/>
        </p:blipFill>
        <p:spPr>
          <a:xfrm>
            <a:off x="51084" y="86494"/>
            <a:ext cx="1033906" cy="1054450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24393CD4-7EBB-27B0-406B-E0E4DC7FA7B4}"/>
              </a:ext>
            </a:extLst>
          </p:cNvPr>
          <p:cNvSpPr/>
          <p:nvPr/>
        </p:nvSpPr>
        <p:spPr>
          <a:xfrm>
            <a:off x="3958492" y="251740"/>
            <a:ext cx="4714284" cy="668572"/>
          </a:xfrm>
          <a:custGeom>
            <a:avLst/>
            <a:gdLst>
              <a:gd name="connsiteX0" fmla="*/ 0 w 4714284"/>
              <a:gd name="connsiteY0" fmla="*/ 0 h 668572"/>
              <a:gd name="connsiteX1" fmla="*/ 4714284 w 4714284"/>
              <a:gd name="connsiteY1" fmla="*/ 0 h 668572"/>
              <a:gd name="connsiteX2" fmla="*/ 4714284 w 4714284"/>
              <a:gd name="connsiteY2" fmla="*/ 668572 h 668572"/>
              <a:gd name="connsiteX3" fmla="*/ 0 w 4714284"/>
              <a:gd name="connsiteY3" fmla="*/ 668572 h 668572"/>
              <a:gd name="connsiteX4" fmla="*/ 0 w 4714284"/>
              <a:gd name="connsiteY4" fmla="*/ 0 h 668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14284" h="668572" fill="none" extrusionOk="0">
                <a:moveTo>
                  <a:pt x="0" y="0"/>
                </a:moveTo>
                <a:cubicBezTo>
                  <a:pt x="1437045" y="-33775"/>
                  <a:pt x="2440853" y="138873"/>
                  <a:pt x="4714284" y="0"/>
                </a:cubicBezTo>
                <a:cubicBezTo>
                  <a:pt x="4660911" y="123024"/>
                  <a:pt x="4763678" y="479466"/>
                  <a:pt x="4714284" y="668572"/>
                </a:cubicBezTo>
                <a:cubicBezTo>
                  <a:pt x="3688324" y="531242"/>
                  <a:pt x="607242" y="530716"/>
                  <a:pt x="0" y="668572"/>
                </a:cubicBezTo>
                <a:cubicBezTo>
                  <a:pt x="33018" y="365133"/>
                  <a:pt x="-46601" y="123293"/>
                  <a:pt x="0" y="0"/>
                </a:cubicBezTo>
                <a:close/>
              </a:path>
              <a:path w="4714284" h="668572" stroke="0" extrusionOk="0">
                <a:moveTo>
                  <a:pt x="0" y="0"/>
                </a:moveTo>
                <a:cubicBezTo>
                  <a:pt x="2210878" y="-101487"/>
                  <a:pt x="3746922" y="-162162"/>
                  <a:pt x="4714284" y="0"/>
                </a:cubicBezTo>
                <a:cubicBezTo>
                  <a:pt x="4771982" y="280801"/>
                  <a:pt x="4740369" y="523611"/>
                  <a:pt x="4714284" y="668572"/>
                </a:cubicBezTo>
                <a:cubicBezTo>
                  <a:pt x="2882443" y="718637"/>
                  <a:pt x="949433" y="510123"/>
                  <a:pt x="0" y="668572"/>
                </a:cubicBezTo>
                <a:cubicBezTo>
                  <a:pt x="-47363" y="472522"/>
                  <a:pt x="-19955" y="142625"/>
                  <a:pt x="0" y="0"/>
                </a:cubicBezTo>
                <a:close/>
              </a:path>
            </a:pathLst>
          </a:custGeom>
          <a:solidFill>
            <a:schemeClr val="bg2"/>
          </a:solidFill>
          <a:ln>
            <a:solidFill>
              <a:schemeClr val="accent4"/>
            </a:solidFill>
            <a:extLst>
              <a:ext uri="{C807C97D-BFC1-408E-A445-0C87EB9F89A2}">
                <ask:lineSketchStyleProps xmlns:ask="http://schemas.microsoft.com/office/drawing/2018/sketchyshapes" sd="981765707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صنفي الكلمات التالية مع ما يناسبها .</a:t>
            </a:r>
          </a:p>
        </p:txBody>
      </p:sp>
      <p:sp>
        <p:nvSpPr>
          <p:cNvPr id="5" name="شكل بيضاوي 4">
            <a:extLst>
              <a:ext uri="{FF2B5EF4-FFF2-40B4-BE49-F238E27FC236}">
                <a16:creationId xmlns:a16="http://schemas.microsoft.com/office/drawing/2014/main" id="{F8896519-7F5D-7726-25E1-E0B54967F38F}"/>
              </a:ext>
            </a:extLst>
          </p:cNvPr>
          <p:cNvSpPr/>
          <p:nvPr/>
        </p:nvSpPr>
        <p:spPr>
          <a:xfrm>
            <a:off x="7263204" y="1952513"/>
            <a:ext cx="2762923" cy="2753957"/>
          </a:xfrm>
          <a:prstGeom prst="ellipse">
            <a:avLst/>
          </a:prstGeom>
          <a:solidFill>
            <a:srgbClr val="F59700"/>
          </a:solidFill>
          <a:ln>
            <a:solidFill>
              <a:srgbClr val="F597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الأعداد الصحيحة الموجبة</a:t>
            </a:r>
          </a:p>
        </p:txBody>
      </p:sp>
      <p:sp>
        <p:nvSpPr>
          <p:cNvPr id="6" name="شكل بيضاوي 5">
            <a:extLst>
              <a:ext uri="{FF2B5EF4-FFF2-40B4-BE49-F238E27FC236}">
                <a16:creationId xmlns:a16="http://schemas.microsoft.com/office/drawing/2014/main" id="{4182FB97-86A9-455A-0D01-BAC72495E8B7}"/>
              </a:ext>
            </a:extLst>
          </p:cNvPr>
          <p:cNvSpPr/>
          <p:nvPr/>
        </p:nvSpPr>
        <p:spPr>
          <a:xfrm>
            <a:off x="2359510" y="1952512"/>
            <a:ext cx="2762923" cy="2753957"/>
          </a:xfrm>
          <a:prstGeom prst="ellipse">
            <a:avLst/>
          </a:prstGeom>
          <a:solidFill>
            <a:srgbClr val="F59700"/>
          </a:solidFill>
          <a:ln>
            <a:solidFill>
              <a:srgbClr val="F597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الأعداد الصحيحة السالبة</a:t>
            </a:r>
          </a:p>
        </p:txBody>
      </p:sp>
      <p:sp>
        <p:nvSpPr>
          <p:cNvPr id="8" name="شكل بيضاوي 7">
            <a:extLst>
              <a:ext uri="{FF2B5EF4-FFF2-40B4-BE49-F238E27FC236}">
                <a16:creationId xmlns:a16="http://schemas.microsoft.com/office/drawing/2014/main" id="{B1741ADF-C365-C21A-A0C7-A9EED3764393}"/>
              </a:ext>
            </a:extLst>
          </p:cNvPr>
          <p:cNvSpPr/>
          <p:nvPr/>
        </p:nvSpPr>
        <p:spPr>
          <a:xfrm>
            <a:off x="10485991" y="4657486"/>
            <a:ext cx="1007684" cy="952052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فوق</a:t>
            </a:r>
          </a:p>
        </p:txBody>
      </p:sp>
      <p:sp>
        <p:nvSpPr>
          <p:cNvPr id="10" name="شكل بيضاوي 9">
            <a:extLst>
              <a:ext uri="{FF2B5EF4-FFF2-40B4-BE49-F238E27FC236}">
                <a16:creationId xmlns:a16="http://schemas.microsoft.com/office/drawing/2014/main" id="{E86428E7-F575-CAEA-CF5D-EF68913E4FAA}"/>
              </a:ext>
            </a:extLst>
          </p:cNvPr>
          <p:cNvSpPr/>
          <p:nvPr/>
        </p:nvSpPr>
        <p:spPr>
          <a:xfrm>
            <a:off x="9018443" y="5037551"/>
            <a:ext cx="1007684" cy="952052"/>
          </a:xfrm>
          <a:prstGeom prst="ellipse">
            <a:avLst/>
          </a:prstGeom>
          <a:solidFill>
            <a:srgbClr val="E9D7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أكثر</a:t>
            </a:r>
          </a:p>
        </p:txBody>
      </p:sp>
      <p:sp>
        <p:nvSpPr>
          <p:cNvPr id="11" name="شكل بيضاوي 10">
            <a:extLst>
              <a:ext uri="{FF2B5EF4-FFF2-40B4-BE49-F238E27FC236}">
                <a16:creationId xmlns:a16="http://schemas.microsoft.com/office/drawing/2014/main" id="{9A577A6C-1C29-F14E-3B53-0A67FD04459B}"/>
              </a:ext>
            </a:extLst>
          </p:cNvPr>
          <p:cNvSpPr/>
          <p:nvPr/>
        </p:nvSpPr>
        <p:spPr>
          <a:xfrm>
            <a:off x="3855267" y="5449030"/>
            <a:ext cx="1007684" cy="952052"/>
          </a:xfrm>
          <a:prstGeom prst="ellipse">
            <a:avLst/>
          </a:prstGeom>
          <a:solidFill>
            <a:srgbClr val="4A85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انخفاض</a:t>
            </a:r>
          </a:p>
        </p:txBody>
      </p:sp>
      <p:sp>
        <p:nvSpPr>
          <p:cNvPr id="13" name="شكل بيضاوي 12">
            <a:extLst>
              <a:ext uri="{FF2B5EF4-FFF2-40B4-BE49-F238E27FC236}">
                <a16:creationId xmlns:a16="http://schemas.microsoft.com/office/drawing/2014/main" id="{3DF706AF-1575-5B5C-5924-7116669EDF30}"/>
              </a:ext>
            </a:extLst>
          </p:cNvPr>
          <p:cNvSpPr/>
          <p:nvPr/>
        </p:nvSpPr>
        <p:spPr>
          <a:xfrm>
            <a:off x="6820246" y="4973004"/>
            <a:ext cx="1007684" cy="952052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أسفل</a:t>
            </a:r>
          </a:p>
        </p:txBody>
      </p:sp>
      <p:sp>
        <p:nvSpPr>
          <p:cNvPr id="14" name="شكل بيضاوي 13">
            <a:extLst>
              <a:ext uri="{FF2B5EF4-FFF2-40B4-BE49-F238E27FC236}">
                <a16:creationId xmlns:a16="http://schemas.microsoft.com/office/drawing/2014/main" id="{B300FD51-303A-29C2-9E52-72E2A856EB0C}"/>
              </a:ext>
            </a:extLst>
          </p:cNvPr>
          <p:cNvSpPr/>
          <p:nvPr/>
        </p:nvSpPr>
        <p:spPr>
          <a:xfrm>
            <a:off x="1527184" y="1575382"/>
            <a:ext cx="1007684" cy="952052"/>
          </a:xfrm>
          <a:prstGeom prst="ellipse">
            <a:avLst/>
          </a:prstGeom>
          <a:solidFill>
            <a:srgbClr val="9F5F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تحت</a:t>
            </a:r>
          </a:p>
        </p:txBody>
      </p:sp>
      <p:sp>
        <p:nvSpPr>
          <p:cNvPr id="15" name="شكل بيضاوي 14">
            <a:extLst>
              <a:ext uri="{FF2B5EF4-FFF2-40B4-BE49-F238E27FC236}">
                <a16:creationId xmlns:a16="http://schemas.microsoft.com/office/drawing/2014/main" id="{E6E7AAC1-51CC-5A3F-7A45-91480AC2B501}"/>
              </a:ext>
            </a:extLst>
          </p:cNvPr>
          <p:cNvSpPr/>
          <p:nvPr/>
        </p:nvSpPr>
        <p:spPr>
          <a:xfrm>
            <a:off x="5947587" y="3887685"/>
            <a:ext cx="1007684" cy="952052"/>
          </a:xfrm>
          <a:prstGeom prst="ellipse">
            <a:avLst/>
          </a:prstGeom>
          <a:solidFill>
            <a:srgbClr val="D8B9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ارتفاع</a:t>
            </a:r>
          </a:p>
        </p:txBody>
      </p:sp>
      <p:sp>
        <p:nvSpPr>
          <p:cNvPr id="16" name="شكل بيضاوي 15">
            <a:extLst>
              <a:ext uri="{FF2B5EF4-FFF2-40B4-BE49-F238E27FC236}">
                <a16:creationId xmlns:a16="http://schemas.microsoft.com/office/drawing/2014/main" id="{47B73D9D-CFD7-72AB-56AC-8DA9B148F1FF}"/>
              </a:ext>
            </a:extLst>
          </p:cNvPr>
          <p:cNvSpPr/>
          <p:nvPr/>
        </p:nvSpPr>
        <p:spPr>
          <a:xfrm>
            <a:off x="10895166" y="2156909"/>
            <a:ext cx="1007684" cy="952052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أمام</a:t>
            </a:r>
          </a:p>
        </p:txBody>
      </p:sp>
      <p:sp>
        <p:nvSpPr>
          <p:cNvPr id="18" name="شكل بيضاوي 17">
            <a:extLst>
              <a:ext uri="{FF2B5EF4-FFF2-40B4-BE49-F238E27FC236}">
                <a16:creationId xmlns:a16="http://schemas.microsoft.com/office/drawing/2014/main" id="{B6D768D2-13B5-EA44-28F6-123D6B996B54}"/>
              </a:ext>
            </a:extLst>
          </p:cNvPr>
          <p:cNvSpPr/>
          <p:nvPr/>
        </p:nvSpPr>
        <p:spPr>
          <a:xfrm>
            <a:off x="10549640" y="3329490"/>
            <a:ext cx="1007684" cy="952052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أقل</a:t>
            </a:r>
          </a:p>
        </p:txBody>
      </p:sp>
      <p:sp>
        <p:nvSpPr>
          <p:cNvPr id="20" name="شكل بيضاوي 19">
            <a:extLst>
              <a:ext uri="{FF2B5EF4-FFF2-40B4-BE49-F238E27FC236}">
                <a16:creationId xmlns:a16="http://schemas.microsoft.com/office/drawing/2014/main" id="{697ECA9E-67A0-55E1-79C8-613319A5C034}"/>
              </a:ext>
            </a:extLst>
          </p:cNvPr>
          <p:cNvSpPr/>
          <p:nvPr/>
        </p:nvSpPr>
        <p:spPr>
          <a:xfrm>
            <a:off x="2288758" y="5117620"/>
            <a:ext cx="1007684" cy="952052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اعلى</a:t>
            </a:r>
          </a:p>
        </p:txBody>
      </p:sp>
      <p:sp>
        <p:nvSpPr>
          <p:cNvPr id="22" name="شكل بيضاوي 21">
            <a:extLst>
              <a:ext uri="{FF2B5EF4-FFF2-40B4-BE49-F238E27FC236}">
                <a16:creationId xmlns:a16="http://schemas.microsoft.com/office/drawing/2014/main" id="{8CDE1310-869D-7781-2B67-8A7C03172C18}"/>
              </a:ext>
            </a:extLst>
          </p:cNvPr>
          <p:cNvSpPr/>
          <p:nvPr/>
        </p:nvSpPr>
        <p:spPr>
          <a:xfrm>
            <a:off x="5603812" y="2527434"/>
            <a:ext cx="1007684" cy="952052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خلف</a:t>
            </a:r>
          </a:p>
        </p:txBody>
      </p:sp>
      <p:sp>
        <p:nvSpPr>
          <p:cNvPr id="23" name="شكل بيضاوي 22">
            <a:extLst>
              <a:ext uri="{FF2B5EF4-FFF2-40B4-BE49-F238E27FC236}">
                <a16:creationId xmlns:a16="http://schemas.microsoft.com/office/drawing/2014/main" id="{4F674FFD-B4FF-3F93-DD19-A4314D5C7EE2}"/>
              </a:ext>
            </a:extLst>
          </p:cNvPr>
          <p:cNvSpPr/>
          <p:nvPr/>
        </p:nvSpPr>
        <p:spPr>
          <a:xfrm>
            <a:off x="5499147" y="4997209"/>
            <a:ext cx="1007684" cy="952052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ربح</a:t>
            </a:r>
          </a:p>
        </p:txBody>
      </p:sp>
      <p:sp>
        <p:nvSpPr>
          <p:cNvPr id="24" name="شكل بيضاوي 23">
            <a:extLst>
              <a:ext uri="{FF2B5EF4-FFF2-40B4-BE49-F238E27FC236}">
                <a16:creationId xmlns:a16="http://schemas.microsoft.com/office/drawing/2014/main" id="{E99B3C7F-A504-E078-7D01-6BEA542CAAD9}"/>
              </a:ext>
            </a:extLst>
          </p:cNvPr>
          <p:cNvSpPr/>
          <p:nvPr/>
        </p:nvSpPr>
        <p:spPr>
          <a:xfrm>
            <a:off x="366131" y="2632935"/>
            <a:ext cx="1007684" cy="952052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توفير</a:t>
            </a:r>
          </a:p>
        </p:txBody>
      </p:sp>
      <p:sp>
        <p:nvSpPr>
          <p:cNvPr id="25" name="شكل بيضاوي 24">
            <a:extLst>
              <a:ext uri="{FF2B5EF4-FFF2-40B4-BE49-F238E27FC236}">
                <a16:creationId xmlns:a16="http://schemas.microsoft.com/office/drawing/2014/main" id="{F5F36EC6-CD2A-EBB2-63FF-97BFD9431A57}"/>
              </a:ext>
            </a:extLst>
          </p:cNvPr>
          <p:cNvSpPr/>
          <p:nvPr/>
        </p:nvSpPr>
        <p:spPr>
          <a:xfrm>
            <a:off x="1493915" y="4124128"/>
            <a:ext cx="1007684" cy="952052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خسارة</a:t>
            </a:r>
          </a:p>
        </p:txBody>
      </p:sp>
      <p:sp>
        <p:nvSpPr>
          <p:cNvPr id="28" name="شكل بيضاوي 27">
            <a:extLst>
              <a:ext uri="{FF2B5EF4-FFF2-40B4-BE49-F238E27FC236}">
                <a16:creationId xmlns:a16="http://schemas.microsoft.com/office/drawing/2014/main" id="{E1E87094-A193-10EA-50B2-2B33BD2756F4}"/>
              </a:ext>
            </a:extLst>
          </p:cNvPr>
          <p:cNvSpPr/>
          <p:nvPr/>
        </p:nvSpPr>
        <p:spPr>
          <a:xfrm>
            <a:off x="7863789" y="5660882"/>
            <a:ext cx="1007684" cy="952052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سحب</a:t>
            </a:r>
          </a:p>
        </p:txBody>
      </p:sp>
      <p:sp>
        <p:nvSpPr>
          <p:cNvPr id="31" name="شكل بيضاوي 30">
            <a:extLst>
              <a:ext uri="{FF2B5EF4-FFF2-40B4-BE49-F238E27FC236}">
                <a16:creationId xmlns:a16="http://schemas.microsoft.com/office/drawing/2014/main" id="{9F562256-8417-9F04-AE80-621D7893BAE8}"/>
              </a:ext>
            </a:extLst>
          </p:cNvPr>
          <p:cNvSpPr/>
          <p:nvPr/>
        </p:nvSpPr>
        <p:spPr>
          <a:xfrm>
            <a:off x="326905" y="4438402"/>
            <a:ext cx="1007684" cy="952052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دون</a:t>
            </a:r>
          </a:p>
        </p:txBody>
      </p:sp>
      <p:sp>
        <p:nvSpPr>
          <p:cNvPr id="33" name="شكل بيضاوي 32">
            <a:extLst>
              <a:ext uri="{FF2B5EF4-FFF2-40B4-BE49-F238E27FC236}">
                <a16:creationId xmlns:a16="http://schemas.microsoft.com/office/drawing/2014/main" id="{E0F0A81B-F20A-5EEE-0DC3-5F7F3918C0A3}"/>
              </a:ext>
            </a:extLst>
          </p:cNvPr>
          <p:cNvSpPr/>
          <p:nvPr/>
        </p:nvSpPr>
        <p:spPr>
          <a:xfrm>
            <a:off x="8140330" y="1952512"/>
            <a:ext cx="855284" cy="661571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+</a:t>
            </a:r>
          </a:p>
        </p:txBody>
      </p:sp>
      <p:sp>
        <p:nvSpPr>
          <p:cNvPr id="34" name="شكل بيضاوي 33">
            <a:extLst>
              <a:ext uri="{FF2B5EF4-FFF2-40B4-BE49-F238E27FC236}">
                <a16:creationId xmlns:a16="http://schemas.microsoft.com/office/drawing/2014/main" id="{C376B8C2-E723-7312-C8DE-FB409D1B2B43}"/>
              </a:ext>
            </a:extLst>
          </p:cNvPr>
          <p:cNvSpPr/>
          <p:nvPr/>
        </p:nvSpPr>
        <p:spPr>
          <a:xfrm>
            <a:off x="3283252" y="1867263"/>
            <a:ext cx="855284" cy="661571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-</a:t>
            </a:r>
          </a:p>
        </p:txBody>
      </p:sp>
    </p:spTree>
    <p:extLst>
      <p:ext uri="{BB962C8B-B14F-4D97-AF65-F5344CB8AC3E}">
        <p14:creationId xmlns:p14="http://schemas.microsoft.com/office/powerpoint/2010/main" val="493092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000"/>
                            </p:stCondLst>
                            <p:childTnLst>
                              <p:par>
                                <p:cTn id="5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4000"/>
                            </p:stCondLst>
                            <p:childTnLst>
                              <p:par>
                                <p:cTn id="6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0"/>
                            </p:stCondLst>
                            <p:childTnLst>
                              <p:par>
                                <p:cTn id="6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6000"/>
                            </p:stCondLst>
                            <p:childTnLst>
                              <p:par>
                                <p:cTn id="7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7000"/>
                            </p:stCondLst>
                            <p:childTnLst>
                              <p:par>
                                <p:cTn id="8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8000"/>
                            </p:stCondLst>
                            <p:childTnLst>
                              <p:par>
                                <p:cTn id="8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9000"/>
                            </p:stCondLst>
                            <p:childTnLst>
                              <p:par>
                                <p:cTn id="9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0000"/>
                            </p:stCondLst>
                            <p:childTnLst>
                              <p:par>
                                <p:cTn id="9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1000"/>
                            </p:stCondLst>
                            <p:childTnLst>
                              <p:par>
                                <p:cTn id="10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2000"/>
                            </p:stCondLst>
                            <p:childTnLst>
                              <p:par>
                                <p:cTn id="1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3000"/>
                            </p:stCondLst>
                            <p:childTnLst>
                              <p:par>
                                <p:cTn id="1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4000"/>
                            </p:stCondLst>
                            <p:childTnLst>
                              <p:par>
                                <p:cTn id="1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 animBg="1"/>
      <p:bldP spid="8" grpId="0" animBg="1"/>
      <p:bldP spid="10" grpId="0" animBg="1"/>
      <p:bldP spid="11" grpId="0" animBg="1"/>
      <p:bldP spid="13" grpId="0" animBg="1"/>
      <p:bldP spid="14" grpId="0" animBg="1"/>
      <p:bldP spid="15" grpId="0" animBg="1"/>
      <p:bldP spid="16" grpId="0" animBg="1"/>
      <p:bldP spid="18" grpId="0" animBg="1"/>
      <p:bldP spid="20" grpId="0" animBg="1"/>
      <p:bldP spid="22" grpId="0" animBg="1"/>
      <p:bldP spid="23" grpId="0" animBg="1"/>
      <p:bldP spid="24" grpId="0" animBg="1"/>
      <p:bldP spid="25" grpId="0" animBg="1"/>
      <p:bldP spid="28" grpId="0" animBg="1"/>
      <p:bldP spid="31" grpId="0" animBg="1"/>
      <p:bldP spid="33" grpId="0" animBg="1"/>
      <p:bldP spid="34" grpId="0" animBg="1"/>
    </p:bldLst>
  </p:timing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514</Words>
  <Application>Microsoft Office PowerPoint</Application>
  <PresentationFormat>شاشة عريضة</PresentationFormat>
  <Paragraphs>229</Paragraphs>
  <Slides>34</Slides>
  <Notes>0</Notes>
  <HiddenSlides>0</HiddenSlides>
  <MMClips>2</MMClips>
  <ScaleCrop>false</ScaleCrop>
  <HeadingPairs>
    <vt:vector size="6" baseType="variant">
      <vt:variant>
        <vt:lpstr>الخطوط المستخدمة</vt:lpstr>
      </vt:variant>
      <vt:variant>
        <vt:i4>4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34</vt:i4>
      </vt:variant>
    </vt:vector>
  </HeadingPairs>
  <TitlesOfParts>
    <vt:vector size="39" baseType="lpstr">
      <vt:lpstr>Arial</vt:lpstr>
      <vt:lpstr>Calibri</vt:lpstr>
      <vt:lpstr>Calibri Light</vt:lpstr>
      <vt:lpstr>Cambria Math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فاطمه السبيعي</dc:creator>
  <cp:lastModifiedBy>فاطمه صالح السبيعي</cp:lastModifiedBy>
  <cp:revision>24</cp:revision>
  <dcterms:created xsi:type="dcterms:W3CDTF">2022-10-10T14:22:28Z</dcterms:created>
  <dcterms:modified xsi:type="dcterms:W3CDTF">2023-09-14T00:30:21Z</dcterms:modified>
</cp:coreProperties>
</file>