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EAF5EF"/>
          </a:solidFill>
        </a:fill>
      </a:tcStyle>
    </a:wholeTbl>
    <a:band2H>
      <a:tcTxStyle b="def" i="def"/>
      <a:tcStyle>
        <a:tcBdr/>
        <a:fill>
          <a:solidFill>
            <a:srgbClr val="F5FAF7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EBE3D9"/>
          </a:solidFill>
        </a:fill>
      </a:tcStyle>
    </a:wholeTbl>
    <a:band2H>
      <a:tcTxStyle b="def" i="def"/>
      <a:tcStyle>
        <a:tcBdr/>
        <a:fill>
          <a:solidFill>
            <a:srgbClr val="F5F1ED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D3D3D3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4E7D4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E2B26"/>
        </a:fontRef>
        <a:srgbClr val="2E2B2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2E2B26"/>
              </a:solidFill>
              <a:prstDash val="solid"/>
              <a:round/>
            </a:ln>
          </a:top>
          <a:bottom>
            <a:ln w="63500" cap="flat">
              <a:solidFill>
                <a:srgbClr val="2E2B2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4E7D4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2E2B26"/>
              </a:solidFill>
              <a:prstDash val="solid"/>
              <a:round/>
            </a:ln>
          </a:top>
          <a:bottom>
            <a:ln w="63500" cap="flat">
              <a:solidFill>
                <a:srgbClr val="2E2B2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CC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1" name="Shape 9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4773199" y="4846709"/>
            <a:ext cx="14825602" cy="2487201"/>
          </a:xfrm>
          <a:prstGeom prst="rect">
            <a:avLst/>
          </a:prstGeom>
        </p:spPr>
        <p:txBody>
          <a:bodyPr/>
          <a:lstStyle>
            <a:lvl1pPr algn="ctr">
              <a:defRPr sz="164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6743999" y="7680576"/>
            <a:ext cx="10900002" cy="24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/>
            </a:lvl1pPr>
            <a:lvl2pPr marL="914400" indent="-317500">
              <a:buClrTx/>
              <a:buSzTx/>
              <a:buFontTx/>
              <a:buNone/>
              <a:defRPr sz="6400"/>
            </a:lvl2pPr>
            <a:lvl3pPr marL="914400" indent="139700">
              <a:buClrTx/>
              <a:buSzTx/>
              <a:buFontTx/>
              <a:buNone/>
              <a:defRPr sz="6400"/>
            </a:lvl3pPr>
            <a:lvl4pPr marL="914400" indent="596900">
              <a:buClrTx/>
              <a:buSzTx/>
              <a:buFontTx/>
              <a:buNone/>
              <a:defRPr sz="6400"/>
            </a:lvl4pPr>
            <a:lvl5pPr marL="914400" indent="1054100">
              <a:buClrTx/>
              <a:buSzTx/>
              <a:buFontTx/>
              <a:buNone/>
              <a:defRPr sz="6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Google Shape;12;p2"/>
          <p:cNvSpPr/>
          <p:nvPr/>
        </p:nvSpPr>
        <p:spPr>
          <a:xfrm>
            <a:off x="15411307" y="11733319"/>
            <a:ext cx="2213007" cy="161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9" y="0"/>
                  <a:pt x="0" y="4838"/>
                  <a:pt x="0" y="10801"/>
                </a:cubicBezTo>
                <a:cubicBezTo>
                  <a:pt x="0" y="16762"/>
                  <a:pt x="4839" y="21600"/>
                  <a:pt x="10800" y="21600"/>
                </a:cubicBezTo>
                <a:cubicBezTo>
                  <a:pt x="16776" y="21600"/>
                  <a:pt x="21600" y="16762"/>
                  <a:pt x="21600" y="10801"/>
                </a:cubicBezTo>
                <a:cubicBezTo>
                  <a:pt x="21600" y="4838"/>
                  <a:pt x="16776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" name="Google Shape;13;p2"/>
          <p:cNvSpPr/>
          <p:nvPr/>
        </p:nvSpPr>
        <p:spPr>
          <a:xfrm>
            <a:off x="16422403" y="11733215"/>
            <a:ext cx="1616960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71" y="465"/>
                </a:moveTo>
                <a:cubicBezTo>
                  <a:pt x="16179" y="465"/>
                  <a:pt x="20726" y="5017"/>
                  <a:pt x="20782" y="10703"/>
                </a:cubicBezTo>
                <a:cubicBezTo>
                  <a:pt x="20852" y="16469"/>
                  <a:pt x="16179" y="21086"/>
                  <a:pt x="10666" y="21086"/>
                </a:cubicBezTo>
                <a:cubicBezTo>
                  <a:pt x="10657" y="21086"/>
                  <a:pt x="10649" y="21086"/>
                  <a:pt x="10641" y="21086"/>
                </a:cubicBezTo>
                <a:cubicBezTo>
                  <a:pt x="10598" y="21086"/>
                  <a:pt x="10556" y="21088"/>
                  <a:pt x="10513" y="21088"/>
                </a:cubicBezTo>
                <a:cubicBezTo>
                  <a:pt x="5101" y="21088"/>
                  <a:pt x="555" y="16521"/>
                  <a:pt x="498" y="10934"/>
                </a:cubicBezTo>
                <a:cubicBezTo>
                  <a:pt x="399" y="5217"/>
                  <a:pt x="4918" y="524"/>
                  <a:pt x="10542" y="466"/>
                </a:cubicBezTo>
                <a:cubicBezTo>
                  <a:pt x="10584" y="465"/>
                  <a:pt x="10627" y="465"/>
                  <a:pt x="10671" y="465"/>
                </a:cubicBezTo>
                <a:close/>
                <a:moveTo>
                  <a:pt x="10615" y="0"/>
                </a:moveTo>
                <a:cubicBezTo>
                  <a:pt x="4845" y="0"/>
                  <a:pt x="100" y="4698"/>
                  <a:pt x="3" y="10589"/>
                </a:cubicBezTo>
                <a:cubicBezTo>
                  <a:pt x="-124" y="16478"/>
                  <a:pt x="4423" y="21375"/>
                  <a:pt x="10202" y="21590"/>
                </a:cubicBezTo>
                <a:cubicBezTo>
                  <a:pt x="10354" y="21597"/>
                  <a:pt x="10507" y="21600"/>
                  <a:pt x="10660" y="21600"/>
                </a:cubicBezTo>
                <a:cubicBezTo>
                  <a:pt x="16213" y="21600"/>
                  <a:pt x="20931" y="17293"/>
                  <a:pt x="21221" y="11280"/>
                </a:cubicBezTo>
                <a:cubicBezTo>
                  <a:pt x="21476" y="5261"/>
                  <a:pt x="16858" y="192"/>
                  <a:pt x="10952" y="6"/>
                </a:cubicBezTo>
                <a:cubicBezTo>
                  <a:pt x="10839" y="1"/>
                  <a:pt x="10726" y="0"/>
                  <a:pt x="10615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" name="Google Shape;14;p2"/>
          <p:cNvSpPr/>
          <p:nvPr/>
        </p:nvSpPr>
        <p:spPr>
          <a:xfrm>
            <a:off x="1799722" y="5149222"/>
            <a:ext cx="623538" cy="62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600" fill="norm" stroke="1" extrusionOk="0">
                <a:moveTo>
                  <a:pt x="1823" y="6471"/>
                </a:moveTo>
                <a:lnTo>
                  <a:pt x="1783" y="6507"/>
                </a:lnTo>
                <a:lnTo>
                  <a:pt x="1783" y="6471"/>
                </a:lnTo>
                <a:close/>
                <a:moveTo>
                  <a:pt x="12585" y="6696"/>
                </a:moveTo>
                <a:lnTo>
                  <a:pt x="12621" y="6733"/>
                </a:lnTo>
                <a:lnTo>
                  <a:pt x="12585" y="6733"/>
                </a:lnTo>
                <a:lnTo>
                  <a:pt x="12585" y="6696"/>
                </a:lnTo>
                <a:close/>
                <a:moveTo>
                  <a:pt x="20870" y="7971"/>
                </a:moveTo>
                <a:cubicBezTo>
                  <a:pt x="20870" y="8120"/>
                  <a:pt x="20906" y="8233"/>
                  <a:pt x="20870" y="8382"/>
                </a:cubicBezTo>
                <a:lnTo>
                  <a:pt x="20870" y="8346"/>
                </a:lnTo>
                <a:cubicBezTo>
                  <a:pt x="20834" y="8233"/>
                  <a:pt x="20834" y="8120"/>
                  <a:pt x="20870" y="7971"/>
                </a:cubicBezTo>
                <a:close/>
                <a:moveTo>
                  <a:pt x="14250" y="8495"/>
                </a:moveTo>
                <a:cubicBezTo>
                  <a:pt x="14250" y="8681"/>
                  <a:pt x="14250" y="8794"/>
                  <a:pt x="14138" y="8794"/>
                </a:cubicBezTo>
                <a:cubicBezTo>
                  <a:pt x="14174" y="8681"/>
                  <a:pt x="14214" y="8568"/>
                  <a:pt x="14250" y="8495"/>
                </a:cubicBezTo>
                <a:close/>
                <a:moveTo>
                  <a:pt x="10327" y="13363"/>
                </a:moveTo>
                <a:lnTo>
                  <a:pt x="10402" y="13400"/>
                </a:lnTo>
                <a:lnTo>
                  <a:pt x="10366" y="13476"/>
                </a:lnTo>
                <a:cubicBezTo>
                  <a:pt x="10366" y="13436"/>
                  <a:pt x="10366" y="13400"/>
                  <a:pt x="10327" y="13363"/>
                </a:cubicBezTo>
                <a:close/>
                <a:moveTo>
                  <a:pt x="17170" y="15537"/>
                </a:moveTo>
                <a:cubicBezTo>
                  <a:pt x="17209" y="15610"/>
                  <a:pt x="17281" y="15687"/>
                  <a:pt x="17357" y="15723"/>
                </a:cubicBezTo>
                <a:lnTo>
                  <a:pt x="17134" y="15723"/>
                </a:lnTo>
                <a:cubicBezTo>
                  <a:pt x="17170" y="15647"/>
                  <a:pt x="17170" y="15610"/>
                  <a:pt x="17170" y="15537"/>
                </a:cubicBezTo>
                <a:close/>
                <a:moveTo>
                  <a:pt x="11068" y="16062"/>
                </a:moveTo>
                <a:lnTo>
                  <a:pt x="10996" y="16171"/>
                </a:lnTo>
                <a:cubicBezTo>
                  <a:pt x="10996" y="16134"/>
                  <a:pt x="10996" y="16098"/>
                  <a:pt x="10996" y="16062"/>
                </a:cubicBezTo>
                <a:close/>
                <a:moveTo>
                  <a:pt x="10773" y="0"/>
                </a:moveTo>
                <a:cubicBezTo>
                  <a:pt x="9971" y="0"/>
                  <a:pt x="9173" y="120"/>
                  <a:pt x="8407" y="364"/>
                </a:cubicBezTo>
                <a:cubicBezTo>
                  <a:pt x="8295" y="364"/>
                  <a:pt x="8184" y="404"/>
                  <a:pt x="8108" y="441"/>
                </a:cubicBezTo>
                <a:cubicBezTo>
                  <a:pt x="8072" y="433"/>
                  <a:pt x="8036" y="430"/>
                  <a:pt x="8004" y="430"/>
                </a:cubicBezTo>
                <a:cubicBezTo>
                  <a:pt x="7734" y="430"/>
                  <a:pt x="7558" y="670"/>
                  <a:pt x="7296" y="703"/>
                </a:cubicBezTo>
                <a:cubicBezTo>
                  <a:pt x="6296" y="892"/>
                  <a:pt x="5408" y="1340"/>
                  <a:pt x="4631" y="2014"/>
                </a:cubicBezTo>
                <a:cubicBezTo>
                  <a:pt x="4520" y="2014"/>
                  <a:pt x="4448" y="2090"/>
                  <a:pt x="4448" y="2239"/>
                </a:cubicBezTo>
                <a:cubicBezTo>
                  <a:pt x="4189" y="2538"/>
                  <a:pt x="3635" y="2425"/>
                  <a:pt x="3560" y="2913"/>
                </a:cubicBezTo>
                <a:cubicBezTo>
                  <a:pt x="3337" y="2989"/>
                  <a:pt x="3189" y="3139"/>
                  <a:pt x="3078" y="3361"/>
                </a:cubicBezTo>
                <a:cubicBezTo>
                  <a:pt x="2966" y="3361"/>
                  <a:pt x="2894" y="3437"/>
                  <a:pt x="2858" y="3550"/>
                </a:cubicBezTo>
                <a:cubicBezTo>
                  <a:pt x="2599" y="3700"/>
                  <a:pt x="2560" y="3962"/>
                  <a:pt x="2377" y="4187"/>
                </a:cubicBezTo>
                <a:cubicBezTo>
                  <a:pt x="1823" y="4563"/>
                  <a:pt x="1823" y="5236"/>
                  <a:pt x="1524" y="5760"/>
                </a:cubicBezTo>
                <a:cubicBezTo>
                  <a:pt x="1118" y="6023"/>
                  <a:pt x="895" y="6434"/>
                  <a:pt x="895" y="6922"/>
                </a:cubicBezTo>
                <a:cubicBezTo>
                  <a:pt x="564" y="7370"/>
                  <a:pt x="417" y="7894"/>
                  <a:pt x="417" y="8455"/>
                </a:cubicBezTo>
                <a:cubicBezTo>
                  <a:pt x="158" y="8717"/>
                  <a:pt x="269" y="9056"/>
                  <a:pt x="230" y="9354"/>
                </a:cubicBezTo>
                <a:lnTo>
                  <a:pt x="194" y="9766"/>
                </a:lnTo>
                <a:cubicBezTo>
                  <a:pt x="-65" y="10443"/>
                  <a:pt x="-65" y="11190"/>
                  <a:pt x="194" y="11827"/>
                </a:cubicBezTo>
                <a:cubicBezTo>
                  <a:pt x="194" y="12165"/>
                  <a:pt x="230" y="12541"/>
                  <a:pt x="269" y="12912"/>
                </a:cubicBezTo>
                <a:cubicBezTo>
                  <a:pt x="377" y="13363"/>
                  <a:pt x="528" y="13775"/>
                  <a:pt x="676" y="14226"/>
                </a:cubicBezTo>
                <a:cubicBezTo>
                  <a:pt x="823" y="14900"/>
                  <a:pt x="1118" y="15497"/>
                  <a:pt x="1488" y="16022"/>
                </a:cubicBezTo>
                <a:cubicBezTo>
                  <a:pt x="1711" y="16622"/>
                  <a:pt x="2082" y="17183"/>
                  <a:pt x="2560" y="17595"/>
                </a:cubicBezTo>
                <a:cubicBezTo>
                  <a:pt x="2747" y="18046"/>
                  <a:pt x="3078" y="18421"/>
                  <a:pt x="3484" y="18683"/>
                </a:cubicBezTo>
                <a:cubicBezTo>
                  <a:pt x="3894" y="19168"/>
                  <a:pt x="4412" y="19579"/>
                  <a:pt x="5001" y="19805"/>
                </a:cubicBezTo>
                <a:cubicBezTo>
                  <a:pt x="5483" y="20216"/>
                  <a:pt x="6001" y="20478"/>
                  <a:pt x="6555" y="20668"/>
                </a:cubicBezTo>
                <a:cubicBezTo>
                  <a:pt x="6742" y="20817"/>
                  <a:pt x="6961" y="20894"/>
                  <a:pt x="7220" y="20894"/>
                </a:cubicBezTo>
                <a:cubicBezTo>
                  <a:pt x="7447" y="21054"/>
                  <a:pt x="7702" y="21159"/>
                  <a:pt x="7957" y="21159"/>
                </a:cubicBezTo>
                <a:cubicBezTo>
                  <a:pt x="7997" y="21159"/>
                  <a:pt x="8033" y="21159"/>
                  <a:pt x="8072" y="21156"/>
                </a:cubicBezTo>
                <a:cubicBezTo>
                  <a:pt x="8349" y="21309"/>
                  <a:pt x="8651" y="21389"/>
                  <a:pt x="8960" y="21389"/>
                </a:cubicBezTo>
                <a:cubicBezTo>
                  <a:pt x="9022" y="21389"/>
                  <a:pt x="9083" y="21385"/>
                  <a:pt x="9144" y="21378"/>
                </a:cubicBezTo>
                <a:cubicBezTo>
                  <a:pt x="9662" y="21524"/>
                  <a:pt x="10187" y="21600"/>
                  <a:pt x="10712" y="21600"/>
                </a:cubicBezTo>
                <a:cubicBezTo>
                  <a:pt x="11129" y="21600"/>
                  <a:pt x="11546" y="21553"/>
                  <a:pt x="11956" y="21454"/>
                </a:cubicBezTo>
                <a:cubicBezTo>
                  <a:pt x="12067" y="21454"/>
                  <a:pt x="12215" y="21418"/>
                  <a:pt x="12326" y="21378"/>
                </a:cubicBezTo>
                <a:cubicBezTo>
                  <a:pt x="12919" y="21378"/>
                  <a:pt x="13509" y="21229"/>
                  <a:pt x="14027" y="20894"/>
                </a:cubicBezTo>
                <a:cubicBezTo>
                  <a:pt x="14059" y="20897"/>
                  <a:pt x="14088" y="20901"/>
                  <a:pt x="14117" y="20901"/>
                </a:cubicBezTo>
                <a:cubicBezTo>
                  <a:pt x="14387" y="20901"/>
                  <a:pt x="14588" y="20628"/>
                  <a:pt x="14836" y="20628"/>
                </a:cubicBezTo>
                <a:cubicBezTo>
                  <a:pt x="14850" y="20628"/>
                  <a:pt x="14865" y="20628"/>
                  <a:pt x="14879" y="20631"/>
                </a:cubicBezTo>
                <a:cubicBezTo>
                  <a:pt x="15357" y="20519"/>
                  <a:pt x="15803" y="20216"/>
                  <a:pt x="16062" y="19805"/>
                </a:cubicBezTo>
                <a:cubicBezTo>
                  <a:pt x="16098" y="19805"/>
                  <a:pt x="16174" y="19805"/>
                  <a:pt x="16210" y="19768"/>
                </a:cubicBezTo>
                <a:lnTo>
                  <a:pt x="16691" y="19543"/>
                </a:lnTo>
                <a:cubicBezTo>
                  <a:pt x="17429" y="19281"/>
                  <a:pt x="18097" y="18720"/>
                  <a:pt x="18504" y="18006"/>
                </a:cubicBezTo>
                <a:cubicBezTo>
                  <a:pt x="18687" y="17933"/>
                  <a:pt x="18835" y="17744"/>
                  <a:pt x="18874" y="17558"/>
                </a:cubicBezTo>
                <a:cubicBezTo>
                  <a:pt x="19392" y="17260"/>
                  <a:pt x="19464" y="16695"/>
                  <a:pt x="19762" y="16284"/>
                </a:cubicBezTo>
                <a:cubicBezTo>
                  <a:pt x="20169" y="15909"/>
                  <a:pt x="20388" y="15384"/>
                  <a:pt x="20463" y="14860"/>
                </a:cubicBezTo>
                <a:cubicBezTo>
                  <a:pt x="20575" y="14787"/>
                  <a:pt x="20647" y="14598"/>
                  <a:pt x="20647" y="14449"/>
                </a:cubicBezTo>
                <a:cubicBezTo>
                  <a:pt x="20945" y="14037"/>
                  <a:pt x="21057" y="13549"/>
                  <a:pt x="21057" y="13025"/>
                </a:cubicBezTo>
                <a:cubicBezTo>
                  <a:pt x="21093" y="12988"/>
                  <a:pt x="21093" y="12912"/>
                  <a:pt x="21093" y="12839"/>
                </a:cubicBezTo>
                <a:cubicBezTo>
                  <a:pt x="21535" y="11153"/>
                  <a:pt x="21463" y="9394"/>
                  <a:pt x="20906" y="7745"/>
                </a:cubicBezTo>
                <a:cubicBezTo>
                  <a:pt x="20870" y="7257"/>
                  <a:pt x="20722" y="6846"/>
                  <a:pt x="20463" y="6471"/>
                </a:cubicBezTo>
                <a:cubicBezTo>
                  <a:pt x="20241" y="5833"/>
                  <a:pt x="19870" y="5273"/>
                  <a:pt x="19352" y="4861"/>
                </a:cubicBezTo>
                <a:cubicBezTo>
                  <a:pt x="19316" y="4038"/>
                  <a:pt x="18727" y="3623"/>
                  <a:pt x="18245" y="3139"/>
                </a:cubicBezTo>
                <a:cubicBezTo>
                  <a:pt x="17763" y="2538"/>
                  <a:pt x="17170" y="2090"/>
                  <a:pt x="16504" y="1751"/>
                </a:cubicBezTo>
                <a:cubicBezTo>
                  <a:pt x="16062" y="1191"/>
                  <a:pt x="15321" y="1227"/>
                  <a:pt x="14732" y="929"/>
                </a:cubicBezTo>
                <a:cubicBezTo>
                  <a:pt x="14138" y="517"/>
                  <a:pt x="13473" y="255"/>
                  <a:pt x="12768" y="255"/>
                </a:cubicBezTo>
                <a:cubicBezTo>
                  <a:pt x="12114" y="84"/>
                  <a:pt x="11442" y="0"/>
                  <a:pt x="10773" y="0"/>
                </a:cubicBezTo>
                <a:close/>
              </a:path>
            </a:pathLst>
          </a:custGeom>
          <a:solidFill>
            <a:srgbClr val="67988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" name="Google Shape;15;p2"/>
          <p:cNvSpPr/>
          <p:nvPr/>
        </p:nvSpPr>
        <p:spPr>
          <a:xfrm>
            <a:off x="242683" y="3546952"/>
            <a:ext cx="3911956" cy="3911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10645" y="192"/>
                </a:moveTo>
                <a:cubicBezTo>
                  <a:pt x="10829" y="192"/>
                  <a:pt x="11012" y="252"/>
                  <a:pt x="11192" y="373"/>
                </a:cubicBezTo>
                <a:cubicBezTo>
                  <a:pt x="11373" y="503"/>
                  <a:pt x="11537" y="656"/>
                  <a:pt x="11683" y="821"/>
                </a:cubicBezTo>
                <a:cubicBezTo>
                  <a:pt x="11914" y="1105"/>
                  <a:pt x="12112" y="1412"/>
                  <a:pt x="12264" y="1747"/>
                </a:cubicBezTo>
                <a:cubicBezTo>
                  <a:pt x="12659" y="2559"/>
                  <a:pt x="12912" y="3422"/>
                  <a:pt x="13126" y="4302"/>
                </a:cubicBezTo>
                <a:cubicBezTo>
                  <a:pt x="13132" y="4336"/>
                  <a:pt x="13132" y="4376"/>
                  <a:pt x="13138" y="4410"/>
                </a:cubicBezTo>
                <a:lnTo>
                  <a:pt x="10713" y="6250"/>
                </a:lnTo>
                <a:lnTo>
                  <a:pt x="8203" y="4416"/>
                </a:lnTo>
                <a:cubicBezTo>
                  <a:pt x="8265" y="4149"/>
                  <a:pt x="8333" y="3870"/>
                  <a:pt x="8407" y="3587"/>
                </a:cubicBezTo>
                <a:cubicBezTo>
                  <a:pt x="8615" y="2820"/>
                  <a:pt x="8857" y="2071"/>
                  <a:pt x="9253" y="1378"/>
                </a:cubicBezTo>
                <a:cubicBezTo>
                  <a:pt x="9387" y="1145"/>
                  <a:pt x="9545" y="917"/>
                  <a:pt x="9720" y="708"/>
                </a:cubicBezTo>
                <a:cubicBezTo>
                  <a:pt x="9822" y="588"/>
                  <a:pt x="9935" y="480"/>
                  <a:pt x="10064" y="395"/>
                </a:cubicBezTo>
                <a:cubicBezTo>
                  <a:pt x="10254" y="261"/>
                  <a:pt x="10449" y="192"/>
                  <a:pt x="10645" y="192"/>
                </a:cubicBezTo>
                <a:close/>
                <a:moveTo>
                  <a:pt x="10719" y="6539"/>
                </a:moveTo>
                <a:lnTo>
                  <a:pt x="11717" y="7408"/>
                </a:lnTo>
                <a:lnTo>
                  <a:pt x="11700" y="7454"/>
                </a:lnTo>
                <a:lnTo>
                  <a:pt x="9715" y="7454"/>
                </a:lnTo>
                <a:cubicBezTo>
                  <a:pt x="9782" y="7317"/>
                  <a:pt x="10437" y="6715"/>
                  <a:pt x="10719" y="6539"/>
                </a:cubicBezTo>
                <a:close/>
                <a:moveTo>
                  <a:pt x="13200" y="4632"/>
                </a:moveTo>
                <a:cubicBezTo>
                  <a:pt x="13409" y="5591"/>
                  <a:pt x="13555" y="6568"/>
                  <a:pt x="13651" y="7545"/>
                </a:cubicBezTo>
                <a:lnTo>
                  <a:pt x="13482" y="7545"/>
                </a:lnTo>
                <a:cubicBezTo>
                  <a:pt x="13059" y="7522"/>
                  <a:pt x="12636" y="7493"/>
                  <a:pt x="12213" y="7476"/>
                </a:cubicBezTo>
                <a:cubicBezTo>
                  <a:pt x="12129" y="7476"/>
                  <a:pt x="12038" y="7443"/>
                  <a:pt x="11971" y="7386"/>
                </a:cubicBezTo>
                <a:cubicBezTo>
                  <a:pt x="11638" y="7090"/>
                  <a:pt x="11300" y="6795"/>
                  <a:pt x="10961" y="6500"/>
                </a:cubicBezTo>
                <a:cubicBezTo>
                  <a:pt x="10933" y="6471"/>
                  <a:pt x="10910" y="6448"/>
                  <a:pt x="10888" y="6420"/>
                </a:cubicBezTo>
                <a:cubicBezTo>
                  <a:pt x="10989" y="6216"/>
                  <a:pt x="12777" y="4830"/>
                  <a:pt x="13194" y="4632"/>
                </a:cubicBezTo>
                <a:close/>
                <a:moveTo>
                  <a:pt x="8186" y="4665"/>
                </a:moveTo>
                <a:cubicBezTo>
                  <a:pt x="9010" y="5199"/>
                  <a:pt x="9799" y="5784"/>
                  <a:pt x="10555" y="6415"/>
                </a:cubicBezTo>
                <a:lnTo>
                  <a:pt x="10121" y="6806"/>
                </a:lnTo>
                <a:cubicBezTo>
                  <a:pt x="9907" y="7005"/>
                  <a:pt x="9692" y="7198"/>
                  <a:pt x="9472" y="7391"/>
                </a:cubicBezTo>
                <a:cubicBezTo>
                  <a:pt x="9416" y="7443"/>
                  <a:pt x="9348" y="7476"/>
                  <a:pt x="9269" y="7488"/>
                </a:cubicBezTo>
                <a:cubicBezTo>
                  <a:pt x="8795" y="7528"/>
                  <a:pt x="8316" y="7556"/>
                  <a:pt x="7837" y="7590"/>
                </a:cubicBezTo>
                <a:cubicBezTo>
                  <a:pt x="7814" y="7590"/>
                  <a:pt x="7797" y="7584"/>
                  <a:pt x="7774" y="7578"/>
                </a:cubicBezTo>
                <a:cubicBezTo>
                  <a:pt x="7729" y="7272"/>
                  <a:pt x="8051" y="4978"/>
                  <a:pt x="8186" y="4665"/>
                </a:cubicBezTo>
                <a:close/>
                <a:moveTo>
                  <a:pt x="17240" y="2898"/>
                </a:moveTo>
                <a:cubicBezTo>
                  <a:pt x="17338" y="2898"/>
                  <a:pt x="17435" y="2903"/>
                  <a:pt x="17531" y="2916"/>
                </a:cubicBezTo>
                <a:cubicBezTo>
                  <a:pt x="18022" y="2979"/>
                  <a:pt x="18338" y="3297"/>
                  <a:pt x="18422" y="3785"/>
                </a:cubicBezTo>
                <a:cubicBezTo>
                  <a:pt x="18473" y="4126"/>
                  <a:pt x="18456" y="4473"/>
                  <a:pt x="18372" y="4802"/>
                </a:cubicBezTo>
                <a:cubicBezTo>
                  <a:pt x="18264" y="5279"/>
                  <a:pt x="18112" y="5744"/>
                  <a:pt x="17903" y="6187"/>
                </a:cubicBezTo>
                <a:cubicBezTo>
                  <a:pt x="17644" y="6772"/>
                  <a:pt x="17345" y="7334"/>
                  <a:pt x="17007" y="7880"/>
                </a:cubicBezTo>
                <a:cubicBezTo>
                  <a:pt x="16984" y="7913"/>
                  <a:pt x="16956" y="7953"/>
                  <a:pt x="16934" y="7976"/>
                </a:cubicBezTo>
                <a:lnTo>
                  <a:pt x="13837" y="7539"/>
                </a:lnTo>
                <a:cubicBezTo>
                  <a:pt x="13730" y="6522"/>
                  <a:pt x="13572" y="5517"/>
                  <a:pt x="13358" y="4518"/>
                </a:cubicBezTo>
                <a:cubicBezTo>
                  <a:pt x="13403" y="4484"/>
                  <a:pt x="13431" y="4455"/>
                  <a:pt x="13459" y="4433"/>
                </a:cubicBezTo>
                <a:cubicBezTo>
                  <a:pt x="14153" y="3979"/>
                  <a:pt x="14880" y="3587"/>
                  <a:pt x="15647" y="3269"/>
                </a:cubicBezTo>
                <a:cubicBezTo>
                  <a:pt x="16093" y="3092"/>
                  <a:pt x="16550" y="2939"/>
                  <a:pt x="17035" y="2905"/>
                </a:cubicBezTo>
                <a:cubicBezTo>
                  <a:pt x="17103" y="2900"/>
                  <a:pt x="17171" y="2898"/>
                  <a:pt x="17240" y="2898"/>
                </a:cubicBezTo>
                <a:close/>
                <a:moveTo>
                  <a:pt x="4150" y="3004"/>
                </a:moveTo>
                <a:cubicBezTo>
                  <a:pt x="4349" y="3004"/>
                  <a:pt x="4547" y="3030"/>
                  <a:pt x="4746" y="3070"/>
                </a:cubicBezTo>
                <a:cubicBezTo>
                  <a:pt x="5356" y="3201"/>
                  <a:pt x="5948" y="3410"/>
                  <a:pt x="6500" y="3706"/>
                </a:cubicBezTo>
                <a:cubicBezTo>
                  <a:pt x="6951" y="3933"/>
                  <a:pt x="7391" y="4194"/>
                  <a:pt x="7831" y="4438"/>
                </a:cubicBezTo>
                <a:cubicBezTo>
                  <a:pt x="7882" y="4467"/>
                  <a:pt x="7927" y="4501"/>
                  <a:pt x="7983" y="4540"/>
                </a:cubicBezTo>
                <a:cubicBezTo>
                  <a:pt x="7780" y="5546"/>
                  <a:pt x="7634" y="6568"/>
                  <a:pt x="7549" y="7590"/>
                </a:cubicBezTo>
                <a:lnTo>
                  <a:pt x="4487" y="8072"/>
                </a:lnTo>
                <a:cubicBezTo>
                  <a:pt x="4470" y="8050"/>
                  <a:pt x="4447" y="8027"/>
                  <a:pt x="4431" y="8004"/>
                </a:cubicBezTo>
                <a:cubicBezTo>
                  <a:pt x="3962" y="7260"/>
                  <a:pt x="3534" y="6488"/>
                  <a:pt x="3223" y="5659"/>
                </a:cubicBezTo>
                <a:cubicBezTo>
                  <a:pt x="3082" y="5307"/>
                  <a:pt x="2987" y="4932"/>
                  <a:pt x="2942" y="4558"/>
                </a:cubicBezTo>
                <a:cubicBezTo>
                  <a:pt x="2919" y="4325"/>
                  <a:pt x="2919" y="4098"/>
                  <a:pt x="2953" y="3870"/>
                </a:cubicBezTo>
                <a:cubicBezTo>
                  <a:pt x="3026" y="3428"/>
                  <a:pt x="3297" y="3149"/>
                  <a:pt x="3731" y="3047"/>
                </a:cubicBezTo>
                <a:cubicBezTo>
                  <a:pt x="3871" y="3017"/>
                  <a:pt x="4011" y="3004"/>
                  <a:pt x="4150" y="3004"/>
                </a:cubicBezTo>
                <a:close/>
                <a:moveTo>
                  <a:pt x="12359" y="7681"/>
                </a:moveTo>
                <a:cubicBezTo>
                  <a:pt x="12794" y="7687"/>
                  <a:pt x="13222" y="7721"/>
                  <a:pt x="13674" y="7754"/>
                </a:cubicBezTo>
                <a:cubicBezTo>
                  <a:pt x="13719" y="8209"/>
                  <a:pt x="13758" y="8640"/>
                  <a:pt x="13770" y="9078"/>
                </a:cubicBezTo>
                <a:lnTo>
                  <a:pt x="13736" y="9095"/>
                </a:lnTo>
                <a:lnTo>
                  <a:pt x="12348" y="7715"/>
                </a:lnTo>
                <a:lnTo>
                  <a:pt x="12359" y="7681"/>
                </a:lnTo>
                <a:close/>
                <a:moveTo>
                  <a:pt x="9072" y="7704"/>
                </a:moveTo>
                <a:cubicBezTo>
                  <a:pt x="9078" y="7715"/>
                  <a:pt x="9083" y="7721"/>
                  <a:pt x="9089" y="7732"/>
                </a:cubicBezTo>
                <a:cubicBezTo>
                  <a:pt x="9089" y="7737"/>
                  <a:pt x="9089" y="7743"/>
                  <a:pt x="9089" y="7749"/>
                </a:cubicBezTo>
                <a:cubicBezTo>
                  <a:pt x="9078" y="7760"/>
                  <a:pt x="9072" y="7777"/>
                  <a:pt x="9061" y="7789"/>
                </a:cubicBezTo>
                <a:cubicBezTo>
                  <a:pt x="8604" y="8255"/>
                  <a:pt x="8141" y="8720"/>
                  <a:pt x="7685" y="9186"/>
                </a:cubicBezTo>
                <a:lnTo>
                  <a:pt x="7645" y="9180"/>
                </a:lnTo>
                <a:lnTo>
                  <a:pt x="7645" y="9174"/>
                </a:lnTo>
                <a:cubicBezTo>
                  <a:pt x="7668" y="8725"/>
                  <a:pt x="7695" y="8277"/>
                  <a:pt x="7724" y="7811"/>
                </a:cubicBezTo>
                <a:cubicBezTo>
                  <a:pt x="8181" y="7754"/>
                  <a:pt x="8632" y="7726"/>
                  <a:pt x="9072" y="7704"/>
                </a:cubicBezTo>
                <a:close/>
                <a:moveTo>
                  <a:pt x="13871" y="7772"/>
                </a:moveTo>
                <a:cubicBezTo>
                  <a:pt x="14841" y="7851"/>
                  <a:pt x="15811" y="7987"/>
                  <a:pt x="16764" y="8181"/>
                </a:cubicBezTo>
                <a:cubicBezTo>
                  <a:pt x="16730" y="8396"/>
                  <a:pt x="15399" y="10259"/>
                  <a:pt x="15067" y="10560"/>
                </a:cubicBezTo>
                <a:cubicBezTo>
                  <a:pt x="15039" y="10537"/>
                  <a:pt x="15010" y="10515"/>
                  <a:pt x="14982" y="10491"/>
                </a:cubicBezTo>
                <a:cubicBezTo>
                  <a:pt x="14677" y="10151"/>
                  <a:pt x="14373" y="9805"/>
                  <a:pt x="14068" y="9464"/>
                </a:cubicBezTo>
                <a:cubicBezTo>
                  <a:pt x="14001" y="9396"/>
                  <a:pt x="13967" y="9305"/>
                  <a:pt x="13961" y="9208"/>
                </a:cubicBezTo>
                <a:cubicBezTo>
                  <a:pt x="13933" y="8794"/>
                  <a:pt x="13899" y="8379"/>
                  <a:pt x="13871" y="7970"/>
                </a:cubicBezTo>
                <a:lnTo>
                  <a:pt x="13871" y="7772"/>
                </a:lnTo>
                <a:close/>
                <a:moveTo>
                  <a:pt x="7510" y="7823"/>
                </a:moveTo>
                <a:cubicBezTo>
                  <a:pt x="7515" y="7885"/>
                  <a:pt x="7515" y="7937"/>
                  <a:pt x="7515" y="7982"/>
                </a:cubicBezTo>
                <a:cubicBezTo>
                  <a:pt x="7493" y="8430"/>
                  <a:pt x="7465" y="8879"/>
                  <a:pt x="7448" y="9328"/>
                </a:cubicBezTo>
                <a:cubicBezTo>
                  <a:pt x="7442" y="9413"/>
                  <a:pt x="7408" y="9504"/>
                  <a:pt x="7346" y="9566"/>
                </a:cubicBezTo>
                <a:cubicBezTo>
                  <a:pt x="7075" y="9878"/>
                  <a:pt x="6810" y="10197"/>
                  <a:pt x="6540" y="10509"/>
                </a:cubicBezTo>
                <a:cubicBezTo>
                  <a:pt x="6500" y="10554"/>
                  <a:pt x="6455" y="10594"/>
                  <a:pt x="6415" y="10634"/>
                </a:cubicBezTo>
                <a:cubicBezTo>
                  <a:pt x="6167" y="10458"/>
                  <a:pt x="4746" y="8578"/>
                  <a:pt x="4644" y="8277"/>
                </a:cubicBezTo>
                <a:cubicBezTo>
                  <a:pt x="5592" y="8067"/>
                  <a:pt x="6545" y="7919"/>
                  <a:pt x="7510" y="7823"/>
                </a:cubicBezTo>
                <a:close/>
                <a:moveTo>
                  <a:pt x="7380" y="9799"/>
                </a:moveTo>
                <a:lnTo>
                  <a:pt x="7425" y="9810"/>
                </a:lnTo>
                <a:lnTo>
                  <a:pt x="7425" y="11780"/>
                </a:lnTo>
                <a:cubicBezTo>
                  <a:pt x="7290" y="11718"/>
                  <a:pt x="6703" y="11071"/>
                  <a:pt x="6534" y="10793"/>
                </a:cubicBezTo>
                <a:cubicBezTo>
                  <a:pt x="6799" y="10452"/>
                  <a:pt x="7086" y="10123"/>
                  <a:pt x="7380" y="9799"/>
                </a:cubicBezTo>
                <a:close/>
                <a:moveTo>
                  <a:pt x="14001" y="9719"/>
                </a:moveTo>
                <a:cubicBezTo>
                  <a:pt x="14153" y="9810"/>
                  <a:pt x="14813" y="10548"/>
                  <a:pt x="14931" y="10759"/>
                </a:cubicBezTo>
                <a:lnTo>
                  <a:pt x="14046" y="11792"/>
                </a:lnTo>
                <a:lnTo>
                  <a:pt x="14001" y="11775"/>
                </a:lnTo>
                <a:lnTo>
                  <a:pt x="14001" y="9719"/>
                </a:lnTo>
                <a:close/>
                <a:moveTo>
                  <a:pt x="17074" y="8243"/>
                </a:moveTo>
                <a:cubicBezTo>
                  <a:pt x="18005" y="8447"/>
                  <a:pt x="18924" y="8703"/>
                  <a:pt x="19787" y="9135"/>
                </a:cubicBezTo>
                <a:cubicBezTo>
                  <a:pt x="20063" y="9276"/>
                  <a:pt x="20328" y="9441"/>
                  <a:pt x="20582" y="9623"/>
                </a:cubicBezTo>
                <a:cubicBezTo>
                  <a:pt x="20757" y="9759"/>
                  <a:pt x="20915" y="9918"/>
                  <a:pt x="21050" y="10100"/>
                </a:cubicBezTo>
                <a:cubicBezTo>
                  <a:pt x="21327" y="10475"/>
                  <a:pt x="21321" y="10866"/>
                  <a:pt x="21073" y="11264"/>
                </a:cubicBezTo>
                <a:cubicBezTo>
                  <a:pt x="20943" y="11451"/>
                  <a:pt x="20791" y="11621"/>
                  <a:pt x="20605" y="11764"/>
                </a:cubicBezTo>
                <a:cubicBezTo>
                  <a:pt x="20227" y="12059"/>
                  <a:pt x="19810" y="12303"/>
                  <a:pt x="19364" y="12485"/>
                </a:cubicBezTo>
                <a:cubicBezTo>
                  <a:pt x="18659" y="12780"/>
                  <a:pt x="17932" y="13019"/>
                  <a:pt x="17187" y="13189"/>
                </a:cubicBezTo>
                <a:cubicBezTo>
                  <a:pt x="17148" y="13195"/>
                  <a:pt x="17108" y="13200"/>
                  <a:pt x="17069" y="13200"/>
                </a:cubicBezTo>
                <a:lnTo>
                  <a:pt x="15230" y="10736"/>
                </a:lnTo>
                <a:lnTo>
                  <a:pt x="17035" y="8243"/>
                </a:lnTo>
                <a:close/>
                <a:moveTo>
                  <a:pt x="4408" y="8340"/>
                </a:moveTo>
                <a:lnTo>
                  <a:pt x="6257" y="10804"/>
                </a:lnTo>
                <a:lnTo>
                  <a:pt x="4442" y="13319"/>
                </a:lnTo>
                <a:cubicBezTo>
                  <a:pt x="4278" y="13285"/>
                  <a:pt x="4098" y="13246"/>
                  <a:pt x="3911" y="13200"/>
                </a:cubicBezTo>
                <a:cubicBezTo>
                  <a:pt x="3195" y="13030"/>
                  <a:pt x="2496" y="12797"/>
                  <a:pt x="1825" y="12496"/>
                </a:cubicBezTo>
                <a:cubicBezTo>
                  <a:pt x="1464" y="12343"/>
                  <a:pt x="1131" y="12139"/>
                  <a:pt x="826" y="11894"/>
                </a:cubicBezTo>
                <a:cubicBezTo>
                  <a:pt x="663" y="11758"/>
                  <a:pt x="517" y="11605"/>
                  <a:pt x="392" y="11434"/>
                </a:cubicBezTo>
                <a:cubicBezTo>
                  <a:pt x="144" y="11088"/>
                  <a:pt x="133" y="10713"/>
                  <a:pt x="347" y="10338"/>
                </a:cubicBezTo>
                <a:cubicBezTo>
                  <a:pt x="454" y="10151"/>
                  <a:pt x="601" y="9986"/>
                  <a:pt x="771" y="9844"/>
                </a:cubicBezTo>
                <a:cubicBezTo>
                  <a:pt x="1109" y="9566"/>
                  <a:pt x="1481" y="9328"/>
                  <a:pt x="1887" y="9152"/>
                </a:cubicBezTo>
                <a:cubicBezTo>
                  <a:pt x="2660" y="8788"/>
                  <a:pt x="3477" y="8549"/>
                  <a:pt x="4306" y="8351"/>
                </a:cubicBezTo>
                <a:cubicBezTo>
                  <a:pt x="4340" y="8340"/>
                  <a:pt x="4374" y="8340"/>
                  <a:pt x="4408" y="8340"/>
                </a:cubicBezTo>
                <a:close/>
                <a:moveTo>
                  <a:pt x="15058" y="10920"/>
                </a:moveTo>
                <a:cubicBezTo>
                  <a:pt x="15315" y="11108"/>
                  <a:pt x="16708" y="12969"/>
                  <a:pt x="16821" y="13269"/>
                </a:cubicBezTo>
                <a:cubicBezTo>
                  <a:pt x="15868" y="13478"/>
                  <a:pt x="14909" y="13632"/>
                  <a:pt x="13939" y="13722"/>
                </a:cubicBezTo>
                <a:cubicBezTo>
                  <a:pt x="13927" y="13700"/>
                  <a:pt x="13916" y="13677"/>
                  <a:pt x="13916" y="13655"/>
                </a:cubicBezTo>
                <a:cubicBezTo>
                  <a:pt x="13939" y="13183"/>
                  <a:pt x="13967" y="12712"/>
                  <a:pt x="13995" y="12241"/>
                </a:cubicBezTo>
                <a:cubicBezTo>
                  <a:pt x="14001" y="12172"/>
                  <a:pt x="14029" y="12104"/>
                  <a:pt x="14074" y="12048"/>
                </a:cubicBezTo>
                <a:cubicBezTo>
                  <a:pt x="14373" y="11695"/>
                  <a:pt x="14683" y="11338"/>
                  <a:pt x="14993" y="10985"/>
                </a:cubicBezTo>
                <a:cubicBezTo>
                  <a:pt x="15010" y="10964"/>
                  <a:pt x="15032" y="10942"/>
                  <a:pt x="15058" y="10920"/>
                </a:cubicBezTo>
                <a:close/>
                <a:moveTo>
                  <a:pt x="6415" y="10957"/>
                </a:moveTo>
                <a:lnTo>
                  <a:pt x="6788" y="11377"/>
                </a:lnTo>
                <a:cubicBezTo>
                  <a:pt x="6985" y="11593"/>
                  <a:pt x="7177" y="11809"/>
                  <a:pt x="7369" y="12025"/>
                </a:cubicBezTo>
                <a:cubicBezTo>
                  <a:pt x="7414" y="12082"/>
                  <a:pt x="7448" y="12144"/>
                  <a:pt x="7459" y="12218"/>
                </a:cubicBezTo>
                <a:cubicBezTo>
                  <a:pt x="7498" y="12712"/>
                  <a:pt x="7527" y="13200"/>
                  <a:pt x="7561" y="13694"/>
                </a:cubicBezTo>
                <a:cubicBezTo>
                  <a:pt x="7561" y="13711"/>
                  <a:pt x="7555" y="13729"/>
                  <a:pt x="7549" y="13740"/>
                </a:cubicBezTo>
                <a:cubicBezTo>
                  <a:pt x="7528" y="13745"/>
                  <a:pt x="7491" y="13748"/>
                  <a:pt x="7441" y="13748"/>
                </a:cubicBezTo>
                <a:cubicBezTo>
                  <a:pt x="6917" y="13748"/>
                  <a:pt x="4947" y="13473"/>
                  <a:pt x="4690" y="13354"/>
                </a:cubicBezTo>
                <a:cubicBezTo>
                  <a:pt x="4769" y="13104"/>
                  <a:pt x="6077" y="11281"/>
                  <a:pt x="6415" y="10957"/>
                </a:cubicBezTo>
                <a:close/>
                <a:moveTo>
                  <a:pt x="13758" y="12405"/>
                </a:moveTo>
                <a:lnTo>
                  <a:pt x="13798" y="12417"/>
                </a:lnTo>
                <a:cubicBezTo>
                  <a:pt x="13798" y="12857"/>
                  <a:pt x="13764" y="13293"/>
                  <a:pt x="13725" y="13746"/>
                </a:cubicBezTo>
                <a:cubicBezTo>
                  <a:pt x="13273" y="13791"/>
                  <a:pt x="12833" y="13836"/>
                  <a:pt x="12393" y="13842"/>
                </a:cubicBezTo>
                <a:lnTo>
                  <a:pt x="12382" y="13808"/>
                </a:lnTo>
                <a:lnTo>
                  <a:pt x="13758" y="12405"/>
                </a:lnTo>
                <a:close/>
                <a:moveTo>
                  <a:pt x="7707" y="12400"/>
                </a:moveTo>
                <a:lnTo>
                  <a:pt x="9151" y="13831"/>
                </a:lnTo>
                <a:cubicBezTo>
                  <a:pt x="9151" y="13842"/>
                  <a:pt x="9145" y="13859"/>
                  <a:pt x="9145" y="13870"/>
                </a:cubicBezTo>
                <a:cubicBezTo>
                  <a:pt x="8688" y="13870"/>
                  <a:pt x="8243" y="13831"/>
                  <a:pt x="7774" y="13791"/>
                </a:cubicBezTo>
                <a:cubicBezTo>
                  <a:pt x="7724" y="13325"/>
                  <a:pt x="7690" y="12871"/>
                  <a:pt x="7673" y="12417"/>
                </a:cubicBezTo>
                <a:lnTo>
                  <a:pt x="7707" y="12400"/>
                </a:lnTo>
                <a:close/>
                <a:moveTo>
                  <a:pt x="11875" y="7658"/>
                </a:moveTo>
                <a:cubicBezTo>
                  <a:pt x="11954" y="7658"/>
                  <a:pt x="12027" y="7687"/>
                  <a:pt x="12083" y="7749"/>
                </a:cubicBezTo>
                <a:cubicBezTo>
                  <a:pt x="12625" y="8283"/>
                  <a:pt x="13166" y="8817"/>
                  <a:pt x="13713" y="9350"/>
                </a:cubicBezTo>
                <a:cubicBezTo>
                  <a:pt x="13770" y="9407"/>
                  <a:pt x="13804" y="9492"/>
                  <a:pt x="13804" y="9577"/>
                </a:cubicBezTo>
                <a:cubicBezTo>
                  <a:pt x="13815" y="9964"/>
                  <a:pt x="13826" y="10350"/>
                  <a:pt x="13843" y="10736"/>
                </a:cubicBezTo>
                <a:lnTo>
                  <a:pt x="13826" y="10736"/>
                </a:lnTo>
                <a:cubicBezTo>
                  <a:pt x="13826" y="11099"/>
                  <a:pt x="13821" y="11462"/>
                  <a:pt x="13831" y="11826"/>
                </a:cubicBezTo>
                <a:cubicBezTo>
                  <a:pt x="13837" y="11963"/>
                  <a:pt x="13781" y="12093"/>
                  <a:pt x="13685" y="12189"/>
                </a:cubicBezTo>
                <a:cubicBezTo>
                  <a:pt x="13177" y="12706"/>
                  <a:pt x="12670" y="13229"/>
                  <a:pt x="12162" y="13751"/>
                </a:cubicBezTo>
                <a:cubicBezTo>
                  <a:pt x="12093" y="13826"/>
                  <a:pt x="11999" y="13871"/>
                  <a:pt x="11898" y="13871"/>
                </a:cubicBezTo>
                <a:cubicBezTo>
                  <a:pt x="11892" y="13871"/>
                  <a:pt x="11886" y="13871"/>
                  <a:pt x="11880" y="13870"/>
                </a:cubicBezTo>
                <a:cubicBezTo>
                  <a:pt x="11147" y="13876"/>
                  <a:pt x="10420" y="13888"/>
                  <a:pt x="9692" y="13899"/>
                </a:cubicBezTo>
                <a:cubicBezTo>
                  <a:pt x="9685" y="13899"/>
                  <a:pt x="9678" y="13899"/>
                  <a:pt x="9672" y="13899"/>
                </a:cubicBezTo>
                <a:cubicBezTo>
                  <a:pt x="9544" y="13899"/>
                  <a:pt x="9422" y="13848"/>
                  <a:pt x="9331" y="13751"/>
                </a:cubicBezTo>
                <a:cubicBezTo>
                  <a:pt x="8812" y="13234"/>
                  <a:pt x="8294" y="12718"/>
                  <a:pt x="7769" y="12212"/>
                </a:cubicBezTo>
                <a:cubicBezTo>
                  <a:pt x="7685" y="12133"/>
                  <a:pt x="7640" y="12025"/>
                  <a:pt x="7645" y="11911"/>
                </a:cubicBezTo>
                <a:cubicBezTo>
                  <a:pt x="7640" y="11156"/>
                  <a:pt x="7634" y="10406"/>
                  <a:pt x="7628" y="9657"/>
                </a:cubicBezTo>
                <a:cubicBezTo>
                  <a:pt x="7628" y="9560"/>
                  <a:pt x="7668" y="9464"/>
                  <a:pt x="7735" y="9401"/>
                </a:cubicBezTo>
                <a:cubicBezTo>
                  <a:pt x="8260" y="8867"/>
                  <a:pt x="8778" y="8328"/>
                  <a:pt x="9297" y="7789"/>
                </a:cubicBezTo>
                <a:cubicBezTo>
                  <a:pt x="9359" y="7715"/>
                  <a:pt x="9450" y="7675"/>
                  <a:pt x="9545" y="7675"/>
                </a:cubicBezTo>
                <a:cubicBezTo>
                  <a:pt x="10324" y="7669"/>
                  <a:pt x="11096" y="7664"/>
                  <a:pt x="11875" y="7658"/>
                </a:cubicBezTo>
                <a:close/>
                <a:moveTo>
                  <a:pt x="11750" y="14075"/>
                </a:moveTo>
                <a:cubicBezTo>
                  <a:pt x="11705" y="14194"/>
                  <a:pt x="11029" y="14819"/>
                  <a:pt x="10753" y="14995"/>
                </a:cubicBezTo>
                <a:cubicBezTo>
                  <a:pt x="10403" y="14717"/>
                  <a:pt x="10064" y="14427"/>
                  <a:pt x="9737" y="14114"/>
                </a:cubicBezTo>
                <a:lnTo>
                  <a:pt x="9754" y="14075"/>
                </a:lnTo>
                <a:close/>
                <a:moveTo>
                  <a:pt x="13708" y="13944"/>
                </a:moveTo>
                <a:cubicBezTo>
                  <a:pt x="13634" y="14933"/>
                  <a:pt x="13499" y="15915"/>
                  <a:pt x="13301" y="16886"/>
                </a:cubicBezTo>
                <a:cubicBezTo>
                  <a:pt x="12478" y="16352"/>
                  <a:pt x="11683" y="15773"/>
                  <a:pt x="10927" y="15142"/>
                </a:cubicBezTo>
                <a:cubicBezTo>
                  <a:pt x="10955" y="15108"/>
                  <a:pt x="10989" y="15068"/>
                  <a:pt x="11017" y="15040"/>
                </a:cubicBezTo>
                <a:cubicBezTo>
                  <a:pt x="11350" y="14739"/>
                  <a:pt x="11683" y="14444"/>
                  <a:pt x="12016" y="14137"/>
                </a:cubicBezTo>
                <a:cubicBezTo>
                  <a:pt x="12083" y="14075"/>
                  <a:pt x="12174" y="14035"/>
                  <a:pt x="12270" y="14029"/>
                </a:cubicBezTo>
                <a:cubicBezTo>
                  <a:pt x="12687" y="14007"/>
                  <a:pt x="13104" y="13973"/>
                  <a:pt x="13516" y="13944"/>
                </a:cubicBezTo>
                <a:close/>
                <a:moveTo>
                  <a:pt x="7791" y="13978"/>
                </a:moveTo>
                <a:cubicBezTo>
                  <a:pt x="7910" y="13990"/>
                  <a:pt x="8011" y="13995"/>
                  <a:pt x="8107" y="14001"/>
                </a:cubicBezTo>
                <a:cubicBezTo>
                  <a:pt x="8496" y="14018"/>
                  <a:pt x="8886" y="14041"/>
                  <a:pt x="9275" y="14058"/>
                </a:cubicBezTo>
                <a:cubicBezTo>
                  <a:pt x="9359" y="14058"/>
                  <a:pt x="9438" y="14086"/>
                  <a:pt x="9506" y="14143"/>
                </a:cubicBezTo>
                <a:cubicBezTo>
                  <a:pt x="9833" y="14432"/>
                  <a:pt x="10160" y="14717"/>
                  <a:pt x="10493" y="15000"/>
                </a:cubicBezTo>
                <a:cubicBezTo>
                  <a:pt x="10527" y="15029"/>
                  <a:pt x="10566" y="15057"/>
                  <a:pt x="10606" y="15080"/>
                </a:cubicBezTo>
                <a:cubicBezTo>
                  <a:pt x="10470" y="15324"/>
                  <a:pt x="8575" y="16772"/>
                  <a:pt x="8243" y="16903"/>
                </a:cubicBezTo>
                <a:cubicBezTo>
                  <a:pt x="8034" y="15937"/>
                  <a:pt x="7882" y="14961"/>
                  <a:pt x="7791" y="13978"/>
                </a:cubicBezTo>
                <a:close/>
                <a:moveTo>
                  <a:pt x="16950" y="13456"/>
                </a:moveTo>
                <a:cubicBezTo>
                  <a:pt x="16973" y="13478"/>
                  <a:pt x="16995" y="13501"/>
                  <a:pt x="17012" y="13530"/>
                </a:cubicBezTo>
                <a:cubicBezTo>
                  <a:pt x="17481" y="14262"/>
                  <a:pt x="17909" y="15018"/>
                  <a:pt x="18214" y="15835"/>
                </a:cubicBezTo>
                <a:cubicBezTo>
                  <a:pt x="18377" y="16272"/>
                  <a:pt x="18512" y="16721"/>
                  <a:pt x="18529" y="17193"/>
                </a:cubicBezTo>
                <a:cubicBezTo>
                  <a:pt x="18535" y="17363"/>
                  <a:pt x="18518" y="17539"/>
                  <a:pt x="18485" y="17709"/>
                </a:cubicBezTo>
                <a:cubicBezTo>
                  <a:pt x="18406" y="18101"/>
                  <a:pt x="18163" y="18351"/>
                  <a:pt x="17779" y="18458"/>
                </a:cubicBezTo>
                <a:cubicBezTo>
                  <a:pt x="17619" y="18503"/>
                  <a:pt x="17459" y="18520"/>
                  <a:pt x="17299" y="18520"/>
                </a:cubicBezTo>
                <a:cubicBezTo>
                  <a:pt x="17126" y="18520"/>
                  <a:pt x="16954" y="18499"/>
                  <a:pt x="16781" y="18470"/>
                </a:cubicBezTo>
                <a:cubicBezTo>
                  <a:pt x="16307" y="18379"/>
                  <a:pt x="15845" y="18231"/>
                  <a:pt x="15399" y="18027"/>
                </a:cubicBezTo>
                <a:cubicBezTo>
                  <a:pt x="14773" y="17755"/>
                  <a:pt x="14164" y="17431"/>
                  <a:pt x="13584" y="17062"/>
                </a:cubicBezTo>
                <a:cubicBezTo>
                  <a:pt x="13544" y="17039"/>
                  <a:pt x="13516" y="17010"/>
                  <a:pt x="13465" y="16977"/>
                </a:cubicBezTo>
                <a:cubicBezTo>
                  <a:pt x="13657" y="15983"/>
                  <a:pt x="13798" y="14978"/>
                  <a:pt x="13888" y="13973"/>
                </a:cubicBezTo>
                <a:cubicBezTo>
                  <a:pt x="13888" y="13962"/>
                  <a:pt x="13893" y="13950"/>
                  <a:pt x="13899" y="13938"/>
                </a:cubicBezTo>
                <a:lnTo>
                  <a:pt x="16950" y="13456"/>
                </a:lnTo>
                <a:close/>
                <a:moveTo>
                  <a:pt x="4566" y="13530"/>
                </a:moveTo>
                <a:cubicBezTo>
                  <a:pt x="5553" y="13722"/>
                  <a:pt x="6551" y="13865"/>
                  <a:pt x="7561" y="13955"/>
                </a:cubicBezTo>
                <a:cubicBezTo>
                  <a:pt x="7718" y="14995"/>
                  <a:pt x="7876" y="16023"/>
                  <a:pt x="8034" y="17056"/>
                </a:cubicBezTo>
                <a:cubicBezTo>
                  <a:pt x="8023" y="17067"/>
                  <a:pt x="8011" y="17079"/>
                  <a:pt x="8000" y="17090"/>
                </a:cubicBezTo>
                <a:cubicBezTo>
                  <a:pt x="7211" y="17596"/>
                  <a:pt x="6399" y="18050"/>
                  <a:pt x="5519" y="18362"/>
                </a:cubicBezTo>
                <a:cubicBezTo>
                  <a:pt x="5203" y="18487"/>
                  <a:pt x="4870" y="18567"/>
                  <a:pt x="4532" y="18601"/>
                </a:cubicBezTo>
                <a:cubicBezTo>
                  <a:pt x="4453" y="18607"/>
                  <a:pt x="4375" y="18610"/>
                  <a:pt x="4297" y="18610"/>
                </a:cubicBezTo>
                <a:cubicBezTo>
                  <a:pt x="4158" y="18610"/>
                  <a:pt x="4021" y="18600"/>
                  <a:pt x="3883" y="18578"/>
                </a:cubicBezTo>
                <a:cubicBezTo>
                  <a:pt x="3466" y="18510"/>
                  <a:pt x="3201" y="18249"/>
                  <a:pt x="3094" y="17834"/>
                </a:cubicBezTo>
                <a:cubicBezTo>
                  <a:pt x="3026" y="17544"/>
                  <a:pt x="3021" y="17249"/>
                  <a:pt x="3071" y="16960"/>
                </a:cubicBezTo>
                <a:cubicBezTo>
                  <a:pt x="3156" y="16460"/>
                  <a:pt x="3302" y="15966"/>
                  <a:pt x="3511" y="15500"/>
                </a:cubicBezTo>
                <a:cubicBezTo>
                  <a:pt x="3782" y="14859"/>
                  <a:pt x="4103" y="14245"/>
                  <a:pt x="4470" y="13655"/>
                </a:cubicBezTo>
                <a:cubicBezTo>
                  <a:pt x="4493" y="13615"/>
                  <a:pt x="4532" y="13575"/>
                  <a:pt x="4566" y="13530"/>
                </a:cubicBezTo>
                <a:close/>
                <a:moveTo>
                  <a:pt x="10780" y="15284"/>
                </a:moveTo>
                <a:lnTo>
                  <a:pt x="13245" y="17090"/>
                </a:lnTo>
                <a:cubicBezTo>
                  <a:pt x="13251" y="17119"/>
                  <a:pt x="13251" y="17141"/>
                  <a:pt x="13245" y="17169"/>
                </a:cubicBezTo>
                <a:cubicBezTo>
                  <a:pt x="13059" y="18038"/>
                  <a:pt x="12822" y="18890"/>
                  <a:pt x="12461" y="19702"/>
                </a:cubicBezTo>
                <a:cubicBezTo>
                  <a:pt x="12304" y="20082"/>
                  <a:pt x="12095" y="20440"/>
                  <a:pt x="11846" y="20758"/>
                </a:cubicBezTo>
                <a:cubicBezTo>
                  <a:pt x="11711" y="20918"/>
                  <a:pt x="11564" y="21065"/>
                  <a:pt x="11401" y="21190"/>
                </a:cubicBezTo>
                <a:cubicBezTo>
                  <a:pt x="11213" y="21335"/>
                  <a:pt x="11010" y="21406"/>
                  <a:pt x="10806" y="21406"/>
                </a:cubicBezTo>
                <a:cubicBezTo>
                  <a:pt x="10618" y="21406"/>
                  <a:pt x="10428" y="21347"/>
                  <a:pt x="10245" y="21230"/>
                </a:cubicBezTo>
                <a:cubicBezTo>
                  <a:pt x="10047" y="21093"/>
                  <a:pt x="9867" y="20929"/>
                  <a:pt x="9726" y="20736"/>
                </a:cubicBezTo>
                <a:cubicBezTo>
                  <a:pt x="9433" y="20344"/>
                  <a:pt x="9190" y="19918"/>
                  <a:pt x="9010" y="19464"/>
                </a:cubicBezTo>
                <a:cubicBezTo>
                  <a:pt x="8716" y="18754"/>
                  <a:pt x="8485" y="18021"/>
                  <a:pt x="8316" y="17272"/>
                </a:cubicBezTo>
                <a:cubicBezTo>
                  <a:pt x="8311" y="17232"/>
                  <a:pt x="8305" y="17193"/>
                  <a:pt x="8305" y="17158"/>
                </a:cubicBezTo>
                <a:lnTo>
                  <a:pt x="10780" y="15284"/>
                </a:lnTo>
                <a:close/>
                <a:moveTo>
                  <a:pt x="10643" y="0"/>
                </a:moveTo>
                <a:cubicBezTo>
                  <a:pt x="10365" y="0"/>
                  <a:pt x="10090" y="112"/>
                  <a:pt x="9828" y="338"/>
                </a:cubicBezTo>
                <a:cubicBezTo>
                  <a:pt x="9636" y="509"/>
                  <a:pt x="9466" y="702"/>
                  <a:pt x="9314" y="912"/>
                </a:cubicBezTo>
                <a:cubicBezTo>
                  <a:pt x="9027" y="1309"/>
                  <a:pt x="8829" y="1752"/>
                  <a:pt x="8649" y="2213"/>
                </a:cubicBezTo>
                <a:cubicBezTo>
                  <a:pt x="8418" y="2826"/>
                  <a:pt x="8226" y="3462"/>
                  <a:pt x="8085" y="4109"/>
                </a:cubicBezTo>
                <a:cubicBezTo>
                  <a:pt x="8068" y="4177"/>
                  <a:pt x="8045" y="4240"/>
                  <a:pt x="8023" y="4325"/>
                </a:cubicBezTo>
                <a:cubicBezTo>
                  <a:pt x="7932" y="4274"/>
                  <a:pt x="7870" y="4240"/>
                  <a:pt x="7808" y="4205"/>
                </a:cubicBezTo>
                <a:cubicBezTo>
                  <a:pt x="7267" y="3870"/>
                  <a:pt x="6703" y="3575"/>
                  <a:pt x="6117" y="3320"/>
                </a:cubicBezTo>
                <a:cubicBezTo>
                  <a:pt x="5609" y="3104"/>
                  <a:pt x="5096" y="2916"/>
                  <a:pt x="4555" y="2842"/>
                </a:cubicBezTo>
                <a:cubicBezTo>
                  <a:pt x="4415" y="2824"/>
                  <a:pt x="4276" y="2812"/>
                  <a:pt x="4138" y="2812"/>
                </a:cubicBezTo>
                <a:cubicBezTo>
                  <a:pt x="3948" y="2812"/>
                  <a:pt x="3760" y="2835"/>
                  <a:pt x="3573" y="2894"/>
                </a:cubicBezTo>
                <a:cubicBezTo>
                  <a:pt x="3206" y="3007"/>
                  <a:pt x="2947" y="3246"/>
                  <a:pt x="2829" y="3626"/>
                </a:cubicBezTo>
                <a:cubicBezTo>
                  <a:pt x="2755" y="3865"/>
                  <a:pt x="2727" y="4120"/>
                  <a:pt x="2744" y="4370"/>
                </a:cubicBezTo>
                <a:cubicBezTo>
                  <a:pt x="2784" y="4784"/>
                  <a:pt x="2874" y="5194"/>
                  <a:pt x="3015" y="5585"/>
                </a:cubicBezTo>
                <a:cubicBezTo>
                  <a:pt x="3297" y="6375"/>
                  <a:pt x="3692" y="7113"/>
                  <a:pt x="4126" y="7828"/>
                </a:cubicBezTo>
                <a:lnTo>
                  <a:pt x="4312" y="8135"/>
                </a:lnTo>
                <a:cubicBezTo>
                  <a:pt x="4205" y="8169"/>
                  <a:pt x="4120" y="8192"/>
                  <a:pt x="4041" y="8215"/>
                </a:cubicBezTo>
                <a:cubicBezTo>
                  <a:pt x="3240" y="8419"/>
                  <a:pt x="2456" y="8663"/>
                  <a:pt x="1706" y="9027"/>
                </a:cubicBezTo>
                <a:cubicBezTo>
                  <a:pt x="1261" y="9242"/>
                  <a:pt x="826" y="9487"/>
                  <a:pt x="483" y="9855"/>
                </a:cubicBezTo>
                <a:cubicBezTo>
                  <a:pt x="342" y="10003"/>
                  <a:pt x="223" y="10168"/>
                  <a:pt x="127" y="10344"/>
                </a:cubicBezTo>
                <a:cubicBezTo>
                  <a:pt x="-42" y="10650"/>
                  <a:pt x="-42" y="11020"/>
                  <a:pt x="122" y="11327"/>
                </a:cubicBezTo>
                <a:cubicBezTo>
                  <a:pt x="268" y="11610"/>
                  <a:pt x="483" y="11860"/>
                  <a:pt x="737" y="12053"/>
                </a:cubicBezTo>
                <a:cubicBezTo>
                  <a:pt x="1114" y="12337"/>
                  <a:pt x="1531" y="12576"/>
                  <a:pt x="1972" y="12751"/>
                </a:cubicBezTo>
                <a:cubicBezTo>
                  <a:pt x="2705" y="13064"/>
                  <a:pt x="3460" y="13274"/>
                  <a:pt x="4239" y="13456"/>
                </a:cubicBezTo>
                <a:cubicBezTo>
                  <a:pt x="4278" y="13467"/>
                  <a:pt x="4318" y="13484"/>
                  <a:pt x="4368" y="13501"/>
                </a:cubicBezTo>
                <a:cubicBezTo>
                  <a:pt x="4329" y="13570"/>
                  <a:pt x="4301" y="13620"/>
                  <a:pt x="4272" y="13672"/>
                </a:cubicBezTo>
                <a:cubicBezTo>
                  <a:pt x="3956" y="14188"/>
                  <a:pt x="3669" y="14728"/>
                  <a:pt x="3427" y="15279"/>
                </a:cubicBezTo>
                <a:cubicBezTo>
                  <a:pt x="3189" y="15778"/>
                  <a:pt x="3021" y="16307"/>
                  <a:pt x="2919" y="16846"/>
                </a:cubicBezTo>
                <a:cubicBezTo>
                  <a:pt x="2863" y="17204"/>
                  <a:pt x="2834" y="17561"/>
                  <a:pt x="2930" y="17914"/>
                </a:cubicBezTo>
                <a:cubicBezTo>
                  <a:pt x="3026" y="18317"/>
                  <a:pt x="3336" y="18634"/>
                  <a:pt x="3737" y="18737"/>
                </a:cubicBezTo>
                <a:cubicBezTo>
                  <a:pt x="3905" y="18784"/>
                  <a:pt x="4080" y="18808"/>
                  <a:pt x="4256" y="18808"/>
                </a:cubicBezTo>
                <a:cubicBezTo>
                  <a:pt x="4316" y="18808"/>
                  <a:pt x="4376" y="18805"/>
                  <a:pt x="4436" y="18800"/>
                </a:cubicBezTo>
                <a:cubicBezTo>
                  <a:pt x="5000" y="18754"/>
                  <a:pt x="5530" y="18578"/>
                  <a:pt x="6055" y="18356"/>
                </a:cubicBezTo>
                <a:cubicBezTo>
                  <a:pt x="6703" y="18073"/>
                  <a:pt x="7329" y="17743"/>
                  <a:pt x="7927" y="17357"/>
                </a:cubicBezTo>
                <a:cubicBezTo>
                  <a:pt x="7978" y="17323"/>
                  <a:pt x="8040" y="17295"/>
                  <a:pt x="8107" y="17255"/>
                </a:cubicBezTo>
                <a:cubicBezTo>
                  <a:pt x="8158" y="17454"/>
                  <a:pt x="8203" y="17624"/>
                  <a:pt x="8249" y="17800"/>
                </a:cubicBezTo>
                <a:cubicBezTo>
                  <a:pt x="8462" y="18606"/>
                  <a:pt x="8722" y="19396"/>
                  <a:pt x="9117" y="20139"/>
                </a:cubicBezTo>
                <a:cubicBezTo>
                  <a:pt x="9308" y="20503"/>
                  <a:pt x="9523" y="20855"/>
                  <a:pt x="9828" y="21133"/>
                </a:cubicBezTo>
                <a:cubicBezTo>
                  <a:pt x="9974" y="21269"/>
                  <a:pt x="10137" y="21389"/>
                  <a:pt x="10312" y="21485"/>
                </a:cubicBezTo>
                <a:cubicBezTo>
                  <a:pt x="10462" y="21562"/>
                  <a:pt x="10625" y="21600"/>
                  <a:pt x="10789" y="21600"/>
                </a:cubicBezTo>
                <a:cubicBezTo>
                  <a:pt x="10953" y="21600"/>
                  <a:pt x="11116" y="21562"/>
                  <a:pt x="11266" y="21485"/>
                </a:cubicBezTo>
                <a:cubicBezTo>
                  <a:pt x="11559" y="21332"/>
                  <a:pt x="11813" y="21110"/>
                  <a:pt x="12004" y="20844"/>
                </a:cubicBezTo>
                <a:cubicBezTo>
                  <a:pt x="12287" y="20463"/>
                  <a:pt x="12512" y="20054"/>
                  <a:pt x="12687" y="19612"/>
                </a:cubicBezTo>
                <a:cubicBezTo>
                  <a:pt x="12997" y="18879"/>
                  <a:pt x="13205" y="18112"/>
                  <a:pt x="13386" y="17334"/>
                </a:cubicBezTo>
                <a:cubicBezTo>
                  <a:pt x="13397" y="17289"/>
                  <a:pt x="13414" y="17243"/>
                  <a:pt x="13431" y="17181"/>
                </a:cubicBezTo>
                <a:lnTo>
                  <a:pt x="13612" y="17278"/>
                </a:lnTo>
                <a:cubicBezTo>
                  <a:pt x="13905" y="17448"/>
                  <a:pt x="14198" y="17624"/>
                  <a:pt x="14497" y="17783"/>
                </a:cubicBezTo>
                <a:cubicBezTo>
                  <a:pt x="15134" y="18124"/>
                  <a:pt x="15794" y="18413"/>
                  <a:pt x="16499" y="18589"/>
                </a:cubicBezTo>
                <a:cubicBezTo>
                  <a:pt x="16755" y="18658"/>
                  <a:pt x="17019" y="18692"/>
                  <a:pt x="17284" y="18692"/>
                </a:cubicBezTo>
                <a:cubicBezTo>
                  <a:pt x="17392" y="18692"/>
                  <a:pt x="17501" y="18686"/>
                  <a:pt x="17610" y="18674"/>
                </a:cubicBezTo>
                <a:cubicBezTo>
                  <a:pt x="18197" y="18606"/>
                  <a:pt x="18586" y="18254"/>
                  <a:pt x="18676" y="17663"/>
                </a:cubicBezTo>
                <a:cubicBezTo>
                  <a:pt x="18710" y="17419"/>
                  <a:pt x="18710" y="17175"/>
                  <a:pt x="18687" y="16931"/>
                </a:cubicBezTo>
                <a:cubicBezTo>
                  <a:pt x="18648" y="16505"/>
                  <a:pt x="18512" y="16096"/>
                  <a:pt x="18360" y="15699"/>
                </a:cubicBezTo>
                <a:cubicBezTo>
                  <a:pt x="18061" y="14955"/>
                  <a:pt x="17694" y="14240"/>
                  <a:pt x="17260" y="13563"/>
                </a:cubicBezTo>
                <a:cubicBezTo>
                  <a:pt x="17232" y="13507"/>
                  <a:pt x="17198" y="13450"/>
                  <a:pt x="17159" y="13376"/>
                </a:cubicBezTo>
                <a:cubicBezTo>
                  <a:pt x="17244" y="13354"/>
                  <a:pt x="17300" y="13342"/>
                  <a:pt x="17362" y="13325"/>
                </a:cubicBezTo>
                <a:cubicBezTo>
                  <a:pt x="17881" y="13166"/>
                  <a:pt x="18411" y="13019"/>
                  <a:pt x="18924" y="12843"/>
                </a:cubicBezTo>
                <a:cubicBezTo>
                  <a:pt x="19465" y="12666"/>
                  <a:pt x="19979" y="12411"/>
                  <a:pt x="20458" y="12099"/>
                </a:cubicBezTo>
                <a:cubicBezTo>
                  <a:pt x="20712" y="11934"/>
                  <a:pt x="20937" y="11730"/>
                  <a:pt x="21129" y="11497"/>
                </a:cubicBezTo>
                <a:cubicBezTo>
                  <a:pt x="21552" y="10963"/>
                  <a:pt x="21558" y="10395"/>
                  <a:pt x="21118" y="9873"/>
                </a:cubicBezTo>
                <a:cubicBezTo>
                  <a:pt x="20949" y="9679"/>
                  <a:pt x="20757" y="9509"/>
                  <a:pt x="20548" y="9356"/>
                </a:cubicBezTo>
                <a:cubicBezTo>
                  <a:pt x="20199" y="9106"/>
                  <a:pt x="19815" y="8902"/>
                  <a:pt x="19415" y="8748"/>
                </a:cubicBezTo>
                <a:cubicBezTo>
                  <a:pt x="18749" y="8476"/>
                  <a:pt x="18061" y="8260"/>
                  <a:pt x="17362" y="8107"/>
                </a:cubicBezTo>
                <a:cubicBezTo>
                  <a:pt x="17289" y="8090"/>
                  <a:pt x="17215" y="8061"/>
                  <a:pt x="17131" y="8039"/>
                </a:cubicBezTo>
                <a:cubicBezTo>
                  <a:pt x="17170" y="7965"/>
                  <a:pt x="17204" y="7913"/>
                  <a:pt x="17232" y="7857"/>
                </a:cubicBezTo>
                <a:cubicBezTo>
                  <a:pt x="17503" y="7340"/>
                  <a:pt x="17796" y="6829"/>
                  <a:pt x="18050" y="6295"/>
                </a:cubicBezTo>
                <a:cubicBezTo>
                  <a:pt x="18310" y="5773"/>
                  <a:pt x="18490" y="5216"/>
                  <a:pt x="18591" y="4637"/>
                </a:cubicBezTo>
                <a:cubicBezTo>
                  <a:pt x="18648" y="4285"/>
                  <a:pt x="18670" y="3933"/>
                  <a:pt x="18569" y="3587"/>
                </a:cubicBezTo>
                <a:cubicBezTo>
                  <a:pt x="18456" y="3201"/>
                  <a:pt x="18219" y="2934"/>
                  <a:pt x="17830" y="2809"/>
                </a:cubicBezTo>
                <a:cubicBezTo>
                  <a:pt x="17631" y="2748"/>
                  <a:pt x="17424" y="2718"/>
                  <a:pt x="17216" y="2718"/>
                </a:cubicBezTo>
                <a:cubicBezTo>
                  <a:pt x="17113" y="2718"/>
                  <a:pt x="17009" y="2725"/>
                  <a:pt x="16905" y="2740"/>
                </a:cubicBezTo>
                <a:cubicBezTo>
                  <a:pt x="16420" y="2814"/>
                  <a:pt x="15947" y="2951"/>
                  <a:pt x="15495" y="3144"/>
                </a:cubicBezTo>
                <a:cubicBezTo>
                  <a:pt x="14807" y="3439"/>
                  <a:pt x="14147" y="3797"/>
                  <a:pt x="13516" y="4200"/>
                </a:cubicBezTo>
                <a:cubicBezTo>
                  <a:pt x="13459" y="4240"/>
                  <a:pt x="13397" y="4274"/>
                  <a:pt x="13318" y="4319"/>
                </a:cubicBezTo>
                <a:cubicBezTo>
                  <a:pt x="13296" y="4234"/>
                  <a:pt x="13279" y="4172"/>
                  <a:pt x="13256" y="4109"/>
                </a:cubicBezTo>
                <a:cubicBezTo>
                  <a:pt x="13104" y="3587"/>
                  <a:pt x="12958" y="3058"/>
                  <a:pt x="12788" y="2548"/>
                </a:cubicBezTo>
                <a:cubicBezTo>
                  <a:pt x="12602" y="1991"/>
                  <a:pt x="12348" y="1463"/>
                  <a:pt x="12027" y="974"/>
                </a:cubicBezTo>
                <a:cubicBezTo>
                  <a:pt x="11869" y="730"/>
                  <a:pt x="11677" y="509"/>
                  <a:pt x="11452" y="321"/>
                </a:cubicBezTo>
                <a:cubicBezTo>
                  <a:pt x="11189" y="108"/>
                  <a:pt x="10916" y="0"/>
                  <a:pt x="106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4" name="Google Shape;16;p2"/>
          <p:cNvSpPr/>
          <p:nvPr/>
        </p:nvSpPr>
        <p:spPr>
          <a:xfrm>
            <a:off x="1740086" y="5023800"/>
            <a:ext cx="618687" cy="617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7" h="21600" fill="norm" stroke="1" extrusionOk="0">
                <a:moveTo>
                  <a:pt x="9158" y="1170"/>
                </a:moveTo>
                <a:cubicBezTo>
                  <a:pt x="9215" y="1170"/>
                  <a:pt x="9274" y="1170"/>
                  <a:pt x="9334" y="1170"/>
                </a:cubicBezTo>
                <a:cubicBezTo>
                  <a:pt x="9353" y="1170"/>
                  <a:pt x="9371" y="1170"/>
                  <a:pt x="9390" y="1170"/>
                </a:cubicBezTo>
                <a:cubicBezTo>
                  <a:pt x="13940" y="1170"/>
                  <a:pt x="17616" y="5494"/>
                  <a:pt x="17553" y="10829"/>
                </a:cubicBezTo>
                <a:cubicBezTo>
                  <a:pt x="17487" y="16092"/>
                  <a:pt x="13815" y="20261"/>
                  <a:pt x="9375" y="20261"/>
                </a:cubicBezTo>
                <a:cubicBezTo>
                  <a:pt x="9296" y="20261"/>
                  <a:pt x="9218" y="20261"/>
                  <a:pt x="9139" y="20258"/>
                </a:cubicBezTo>
                <a:cubicBezTo>
                  <a:pt x="4627" y="20184"/>
                  <a:pt x="1049" y="15846"/>
                  <a:pt x="1146" y="10602"/>
                </a:cubicBezTo>
                <a:cubicBezTo>
                  <a:pt x="1146" y="5391"/>
                  <a:pt x="4756" y="1170"/>
                  <a:pt x="9158" y="1170"/>
                </a:cubicBezTo>
                <a:close/>
                <a:moveTo>
                  <a:pt x="9221" y="0"/>
                </a:moveTo>
                <a:cubicBezTo>
                  <a:pt x="1020" y="0"/>
                  <a:pt x="-3091" y="11603"/>
                  <a:pt x="2725" y="18410"/>
                </a:cubicBezTo>
                <a:cubicBezTo>
                  <a:pt x="4608" y="20614"/>
                  <a:pt x="6921" y="21600"/>
                  <a:pt x="9190" y="21600"/>
                </a:cubicBezTo>
                <a:cubicBezTo>
                  <a:pt x="13950" y="21600"/>
                  <a:pt x="18509" y="17265"/>
                  <a:pt x="18487" y="10752"/>
                </a:cubicBezTo>
                <a:cubicBezTo>
                  <a:pt x="18456" y="4793"/>
                  <a:pt x="14360" y="0"/>
                  <a:pt x="9299" y="0"/>
                </a:cubicBezTo>
                <a:cubicBezTo>
                  <a:pt x="9274" y="0"/>
                  <a:pt x="9246" y="0"/>
                  <a:pt x="92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" name="Google Shape;17;p2"/>
          <p:cNvSpPr/>
          <p:nvPr/>
        </p:nvSpPr>
        <p:spPr>
          <a:xfrm>
            <a:off x="2040495" y="5133073"/>
            <a:ext cx="216663" cy="25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5" h="21600" fill="norm" stroke="1" extrusionOk="0">
                <a:moveTo>
                  <a:pt x="1944" y="0"/>
                </a:moveTo>
                <a:cubicBezTo>
                  <a:pt x="1296" y="0"/>
                  <a:pt x="648" y="18"/>
                  <a:pt x="0" y="72"/>
                </a:cubicBezTo>
                <a:lnTo>
                  <a:pt x="0" y="807"/>
                </a:lnTo>
                <a:lnTo>
                  <a:pt x="3685" y="1909"/>
                </a:lnTo>
                <a:cubicBezTo>
                  <a:pt x="10853" y="3845"/>
                  <a:pt x="16028" y="9384"/>
                  <a:pt x="17015" y="16204"/>
                </a:cubicBezTo>
                <a:cubicBezTo>
                  <a:pt x="17315" y="17397"/>
                  <a:pt x="17315" y="18687"/>
                  <a:pt x="17421" y="19987"/>
                </a:cubicBezTo>
                <a:cubicBezTo>
                  <a:pt x="17508" y="20865"/>
                  <a:pt x="17663" y="21600"/>
                  <a:pt x="18746" y="21600"/>
                </a:cubicBezTo>
                <a:cubicBezTo>
                  <a:pt x="18911" y="21600"/>
                  <a:pt x="19095" y="21582"/>
                  <a:pt x="19307" y="21546"/>
                </a:cubicBezTo>
                <a:cubicBezTo>
                  <a:pt x="19511" y="21277"/>
                  <a:pt x="19607" y="21089"/>
                  <a:pt x="19704" y="21000"/>
                </a:cubicBezTo>
                <a:cubicBezTo>
                  <a:pt x="21600" y="12055"/>
                  <a:pt x="13639" y="1452"/>
                  <a:pt x="3889" y="72"/>
                </a:cubicBezTo>
                <a:cubicBezTo>
                  <a:pt x="3240" y="18"/>
                  <a:pt x="2592" y="0"/>
                  <a:pt x="1944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8;p2"/>
          <p:cNvSpPr/>
          <p:nvPr/>
        </p:nvSpPr>
        <p:spPr>
          <a:xfrm>
            <a:off x="2135043" y="5345322"/>
            <a:ext cx="63618" cy="132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27" h="21600" fill="norm" stroke="1" extrusionOk="0">
                <a:moveTo>
                  <a:pt x="14891" y="0"/>
                </a:moveTo>
                <a:cubicBezTo>
                  <a:pt x="12915" y="3517"/>
                  <a:pt x="10622" y="7376"/>
                  <a:pt x="8965" y="11065"/>
                </a:cubicBezTo>
                <a:cubicBezTo>
                  <a:pt x="7022" y="14582"/>
                  <a:pt x="-1166" y="16682"/>
                  <a:pt x="140" y="21600"/>
                </a:cubicBezTo>
                <a:cubicBezTo>
                  <a:pt x="9953" y="20729"/>
                  <a:pt x="12915" y="16853"/>
                  <a:pt x="15846" y="13165"/>
                </a:cubicBezTo>
                <a:cubicBezTo>
                  <a:pt x="19797" y="9135"/>
                  <a:pt x="20434" y="4388"/>
                  <a:pt x="17503" y="171"/>
                </a:cubicBezTo>
                <a:lnTo>
                  <a:pt x="14891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9;p2"/>
          <p:cNvSpPr/>
          <p:nvPr/>
        </p:nvSpPr>
        <p:spPr>
          <a:xfrm>
            <a:off x="23572167" y="1360839"/>
            <a:ext cx="4054960" cy="479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5692" y="1065"/>
                </a:moveTo>
                <a:cubicBezTo>
                  <a:pt x="5698" y="1065"/>
                  <a:pt x="5698" y="1070"/>
                  <a:pt x="5698" y="1075"/>
                </a:cubicBezTo>
                <a:lnTo>
                  <a:pt x="5692" y="1075"/>
                </a:lnTo>
                <a:cubicBezTo>
                  <a:pt x="5692" y="1075"/>
                  <a:pt x="5692" y="1069"/>
                  <a:pt x="5692" y="1065"/>
                </a:cubicBezTo>
                <a:close/>
                <a:moveTo>
                  <a:pt x="5933" y="1070"/>
                </a:moveTo>
                <a:lnTo>
                  <a:pt x="5933" y="1075"/>
                </a:lnTo>
                <a:cubicBezTo>
                  <a:pt x="5927" y="1070"/>
                  <a:pt x="5927" y="1070"/>
                  <a:pt x="5933" y="1070"/>
                </a:cubicBezTo>
                <a:close/>
                <a:moveTo>
                  <a:pt x="5589" y="1337"/>
                </a:moveTo>
                <a:cubicBezTo>
                  <a:pt x="5589" y="1337"/>
                  <a:pt x="5589" y="1342"/>
                  <a:pt x="5589" y="1342"/>
                </a:cubicBezTo>
                <a:lnTo>
                  <a:pt x="5578" y="1342"/>
                </a:lnTo>
                <a:lnTo>
                  <a:pt x="5589" y="1337"/>
                </a:lnTo>
                <a:close/>
                <a:moveTo>
                  <a:pt x="4718" y="1424"/>
                </a:moveTo>
                <a:cubicBezTo>
                  <a:pt x="4718" y="1439"/>
                  <a:pt x="4718" y="1458"/>
                  <a:pt x="4718" y="1473"/>
                </a:cubicBezTo>
                <a:cubicBezTo>
                  <a:pt x="4706" y="1458"/>
                  <a:pt x="4701" y="1439"/>
                  <a:pt x="4718" y="1424"/>
                </a:cubicBezTo>
                <a:close/>
                <a:moveTo>
                  <a:pt x="5584" y="1687"/>
                </a:moveTo>
                <a:cubicBezTo>
                  <a:pt x="5589" y="1691"/>
                  <a:pt x="5595" y="1701"/>
                  <a:pt x="5601" y="1706"/>
                </a:cubicBezTo>
                <a:lnTo>
                  <a:pt x="5584" y="1706"/>
                </a:lnTo>
                <a:cubicBezTo>
                  <a:pt x="5584" y="1697"/>
                  <a:pt x="5584" y="1691"/>
                  <a:pt x="5584" y="1687"/>
                </a:cubicBezTo>
                <a:close/>
                <a:moveTo>
                  <a:pt x="6134" y="2857"/>
                </a:moveTo>
                <a:lnTo>
                  <a:pt x="6140" y="2872"/>
                </a:lnTo>
                <a:lnTo>
                  <a:pt x="6094" y="2872"/>
                </a:lnTo>
                <a:lnTo>
                  <a:pt x="6134" y="2857"/>
                </a:lnTo>
                <a:close/>
                <a:moveTo>
                  <a:pt x="6507" y="2906"/>
                </a:moveTo>
                <a:cubicBezTo>
                  <a:pt x="6512" y="2906"/>
                  <a:pt x="6512" y="2910"/>
                  <a:pt x="6512" y="2915"/>
                </a:cubicBezTo>
                <a:lnTo>
                  <a:pt x="6501" y="2915"/>
                </a:lnTo>
                <a:cubicBezTo>
                  <a:pt x="6501" y="2910"/>
                  <a:pt x="6507" y="2906"/>
                  <a:pt x="6507" y="2906"/>
                </a:cubicBezTo>
                <a:close/>
                <a:moveTo>
                  <a:pt x="5280" y="3483"/>
                </a:moveTo>
                <a:lnTo>
                  <a:pt x="5291" y="3493"/>
                </a:lnTo>
                <a:lnTo>
                  <a:pt x="5280" y="3498"/>
                </a:lnTo>
                <a:cubicBezTo>
                  <a:pt x="5280" y="3493"/>
                  <a:pt x="5280" y="3488"/>
                  <a:pt x="5280" y="3483"/>
                </a:cubicBezTo>
                <a:close/>
                <a:moveTo>
                  <a:pt x="4379" y="3687"/>
                </a:moveTo>
                <a:cubicBezTo>
                  <a:pt x="4379" y="3692"/>
                  <a:pt x="4385" y="3692"/>
                  <a:pt x="4385" y="3697"/>
                </a:cubicBezTo>
                <a:cubicBezTo>
                  <a:pt x="4379" y="3697"/>
                  <a:pt x="4379" y="3692"/>
                  <a:pt x="4379" y="3687"/>
                </a:cubicBezTo>
                <a:close/>
                <a:moveTo>
                  <a:pt x="7086" y="4144"/>
                </a:moveTo>
                <a:cubicBezTo>
                  <a:pt x="7079" y="4149"/>
                  <a:pt x="7066" y="4152"/>
                  <a:pt x="7052" y="4152"/>
                </a:cubicBezTo>
                <a:cubicBezTo>
                  <a:pt x="7043" y="4152"/>
                  <a:pt x="7032" y="4150"/>
                  <a:pt x="7023" y="4148"/>
                </a:cubicBezTo>
                <a:cubicBezTo>
                  <a:pt x="7040" y="4148"/>
                  <a:pt x="7063" y="4148"/>
                  <a:pt x="7086" y="4144"/>
                </a:cubicBezTo>
                <a:close/>
                <a:moveTo>
                  <a:pt x="3496" y="4328"/>
                </a:moveTo>
                <a:cubicBezTo>
                  <a:pt x="3502" y="4343"/>
                  <a:pt x="3508" y="4352"/>
                  <a:pt x="3514" y="4367"/>
                </a:cubicBezTo>
                <a:cubicBezTo>
                  <a:pt x="3502" y="4358"/>
                  <a:pt x="3496" y="4343"/>
                  <a:pt x="3496" y="4328"/>
                </a:cubicBezTo>
                <a:close/>
                <a:moveTo>
                  <a:pt x="3427" y="4857"/>
                </a:moveTo>
                <a:lnTo>
                  <a:pt x="3410" y="4867"/>
                </a:lnTo>
                <a:cubicBezTo>
                  <a:pt x="3404" y="4857"/>
                  <a:pt x="3416" y="4857"/>
                  <a:pt x="3422" y="4857"/>
                </a:cubicBezTo>
                <a:close/>
                <a:moveTo>
                  <a:pt x="1506" y="5372"/>
                </a:moveTo>
                <a:lnTo>
                  <a:pt x="1489" y="5387"/>
                </a:lnTo>
                <a:cubicBezTo>
                  <a:pt x="1489" y="5382"/>
                  <a:pt x="1495" y="5372"/>
                  <a:pt x="1506" y="5372"/>
                </a:cubicBezTo>
                <a:close/>
                <a:moveTo>
                  <a:pt x="4540" y="5465"/>
                </a:moveTo>
                <a:lnTo>
                  <a:pt x="4528" y="5474"/>
                </a:lnTo>
                <a:lnTo>
                  <a:pt x="4528" y="5469"/>
                </a:lnTo>
                <a:cubicBezTo>
                  <a:pt x="4528" y="5469"/>
                  <a:pt x="4534" y="5469"/>
                  <a:pt x="4540" y="5465"/>
                </a:cubicBezTo>
                <a:close/>
                <a:moveTo>
                  <a:pt x="1174" y="5892"/>
                </a:moveTo>
                <a:lnTo>
                  <a:pt x="1168" y="5906"/>
                </a:lnTo>
                <a:lnTo>
                  <a:pt x="1162" y="5902"/>
                </a:lnTo>
                <a:lnTo>
                  <a:pt x="1174" y="5892"/>
                </a:lnTo>
                <a:close/>
                <a:moveTo>
                  <a:pt x="1495" y="6246"/>
                </a:moveTo>
                <a:lnTo>
                  <a:pt x="1472" y="6261"/>
                </a:lnTo>
                <a:cubicBezTo>
                  <a:pt x="1472" y="6251"/>
                  <a:pt x="1478" y="6246"/>
                  <a:pt x="1495" y="6246"/>
                </a:cubicBezTo>
                <a:close/>
                <a:moveTo>
                  <a:pt x="4643" y="6513"/>
                </a:moveTo>
                <a:cubicBezTo>
                  <a:pt x="4649" y="6513"/>
                  <a:pt x="4655" y="6518"/>
                  <a:pt x="4660" y="6518"/>
                </a:cubicBezTo>
                <a:cubicBezTo>
                  <a:pt x="4660" y="6523"/>
                  <a:pt x="4660" y="6523"/>
                  <a:pt x="4660" y="6528"/>
                </a:cubicBezTo>
                <a:cubicBezTo>
                  <a:pt x="4655" y="6523"/>
                  <a:pt x="4649" y="6518"/>
                  <a:pt x="4643" y="6513"/>
                </a:cubicBezTo>
                <a:close/>
                <a:moveTo>
                  <a:pt x="5440" y="6533"/>
                </a:moveTo>
                <a:cubicBezTo>
                  <a:pt x="5446" y="6552"/>
                  <a:pt x="5458" y="6567"/>
                  <a:pt x="5469" y="6581"/>
                </a:cubicBezTo>
                <a:cubicBezTo>
                  <a:pt x="5466" y="6582"/>
                  <a:pt x="5463" y="6582"/>
                  <a:pt x="5460" y="6582"/>
                </a:cubicBezTo>
                <a:cubicBezTo>
                  <a:pt x="5446" y="6582"/>
                  <a:pt x="5434" y="6574"/>
                  <a:pt x="5429" y="6562"/>
                </a:cubicBezTo>
                <a:cubicBezTo>
                  <a:pt x="5429" y="6552"/>
                  <a:pt x="5435" y="6542"/>
                  <a:pt x="5440" y="6533"/>
                </a:cubicBezTo>
                <a:close/>
                <a:moveTo>
                  <a:pt x="2670" y="6664"/>
                </a:moveTo>
                <a:lnTo>
                  <a:pt x="2670" y="6673"/>
                </a:lnTo>
                <a:lnTo>
                  <a:pt x="2665" y="6673"/>
                </a:lnTo>
                <a:lnTo>
                  <a:pt x="2670" y="6664"/>
                </a:lnTo>
                <a:close/>
                <a:moveTo>
                  <a:pt x="3135" y="7227"/>
                </a:moveTo>
                <a:lnTo>
                  <a:pt x="3129" y="7237"/>
                </a:lnTo>
                <a:cubicBezTo>
                  <a:pt x="3129" y="7232"/>
                  <a:pt x="3129" y="7227"/>
                  <a:pt x="3135" y="7227"/>
                </a:cubicBezTo>
                <a:close/>
                <a:moveTo>
                  <a:pt x="1524" y="7237"/>
                </a:moveTo>
                <a:cubicBezTo>
                  <a:pt x="1524" y="7242"/>
                  <a:pt x="1529" y="7242"/>
                  <a:pt x="1535" y="7247"/>
                </a:cubicBezTo>
                <a:lnTo>
                  <a:pt x="1518" y="7251"/>
                </a:lnTo>
                <a:cubicBezTo>
                  <a:pt x="1524" y="7247"/>
                  <a:pt x="1524" y="7242"/>
                  <a:pt x="1524" y="7237"/>
                </a:cubicBezTo>
                <a:close/>
                <a:moveTo>
                  <a:pt x="3961" y="7810"/>
                </a:moveTo>
                <a:cubicBezTo>
                  <a:pt x="3961" y="7811"/>
                  <a:pt x="3961" y="7812"/>
                  <a:pt x="3961" y="7815"/>
                </a:cubicBezTo>
                <a:lnTo>
                  <a:pt x="3955" y="7815"/>
                </a:lnTo>
                <a:cubicBezTo>
                  <a:pt x="3955" y="7810"/>
                  <a:pt x="3961" y="7810"/>
                  <a:pt x="3961" y="7810"/>
                </a:cubicBezTo>
                <a:close/>
                <a:moveTo>
                  <a:pt x="3989" y="8383"/>
                </a:moveTo>
                <a:lnTo>
                  <a:pt x="4001" y="8388"/>
                </a:lnTo>
                <a:lnTo>
                  <a:pt x="3989" y="8393"/>
                </a:lnTo>
                <a:cubicBezTo>
                  <a:pt x="3989" y="8388"/>
                  <a:pt x="3989" y="8388"/>
                  <a:pt x="3989" y="8383"/>
                </a:cubicBezTo>
                <a:close/>
                <a:moveTo>
                  <a:pt x="2355" y="8465"/>
                </a:moveTo>
                <a:cubicBezTo>
                  <a:pt x="2361" y="8475"/>
                  <a:pt x="2367" y="8485"/>
                  <a:pt x="2372" y="8495"/>
                </a:cubicBezTo>
                <a:cubicBezTo>
                  <a:pt x="2361" y="8490"/>
                  <a:pt x="2361" y="8485"/>
                  <a:pt x="2355" y="8475"/>
                </a:cubicBezTo>
                <a:cubicBezTo>
                  <a:pt x="2355" y="8475"/>
                  <a:pt x="2355" y="8470"/>
                  <a:pt x="2355" y="8465"/>
                </a:cubicBezTo>
                <a:close/>
                <a:moveTo>
                  <a:pt x="274" y="8684"/>
                </a:moveTo>
                <a:lnTo>
                  <a:pt x="291" y="8689"/>
                </a:lnTo>
                <a:lnTo>
                  <a:pt x="291" y="8693"/>
                </a:lnTo>
                <a:cubicBezTo>
                  <a:pt x="285" y="8693"/>
                  <a:pt x="280" y="8689"/>
                  <a:pt x="274" y="8684"/>
                </a:cubicBezTo>
                <a:close/>
                <a:moveTo>
                  <a:pt x="3783" y="8937"/>
                </a:moveTo>
                <a:cubicBezTo>
                  <a:pt x="3783" y="8937"/>
                  <a:pt x="3783" y="8941"/>
                  <a:pt x="3783" y="8941"/>
                </a:cubicBezTo>
                <a:lnTo>
                  <a:pt x="3771" y="8946"/>
                </a:lnTo>
                <a:lnTo>
                  <a:pt x="3783" y="8937"/>
                </a:lnTo>
                <a:close/>
                <a:moveTo>
                  <a:pt x="102" y="9121"/>
                </a:moveTo>
                <a:cubicBezTo>
                  <a:pt x="90" y="9126"/>
                  <a:pt x="84" y="9135"/>
                  <a:pt x="73" y="9145"/>
                </a:cubicBezTo>
                <a:cubicBezTo>
                  <a:pt x="79" y="9131"/>
                  <a:pt x="84" y="9121"/>
                  <a:pt x="102" y="9121"/>
                </a:cubicBezTo>
                <a:close/>
                <a:moveTo>
                  <a:pt x="3357" y="9141"/>
                </a:moveTo>
                <a:cubicBezTo>
                  <a:pt x="3359" y="9141"/>
                  <a:pt x="3362" y="9143"/>
                  <a:pt x="3364" y="9145"/>
                </a:cubicBezTo>
                <a:lnTo>
                  <a:pt x="3353" y="9145"/>
                </a:lnTo>
                <a:cubicBezTo>
                  <a:pt x="3353" y="9143"/>
                  <a:pt x="3354" y="9141"/>
                  <a:pt x="3357" y="9141"/>
                </a:cubicBezTo>
                <a:close/>
                <a:moveTo>
                  <a:pt x="3743" y="9160"/>
                </a:moveTo>
                <a:lnTo>
                  <a:pt x="3731" y="9169"/>
                </a:lnTo>
                <a:cubicBezTo>
                  <a:pt x="3731" y="9165"/>
                  <a:pt x="3737" y="9165"/>
                  <a:pt x="3743" y="9160"/>
                </a:cubicBezTo>
                <a:close/>
                <a:moveTo>
                  <a:pt x="3514" y="9160"/>
                </a:moveTo>
                <a:cubicBezTo>
                  <a:pt x="3519" y="9165"/>
                  <a:pt x="3525" y="9169"/>
                  <a:pt x="3525" y="9179"/>
                </a:cubicBezTo>
                <a:lnTo>
                  <a:pt x="3502" y="9165"/>
                </a:lnTo>
                <a:lnTo>
                  <a:pt x="3514" y="9160"/>
                </a:lnTo>
                <a:close/>
                <a:moveTo>
                  <a:pt x="3622" y="9242"/>
                </a:moveTo>
                <a:cubicBezTo>
                  <a:pt x="3628" y="9242"/>
                  <a:pt x="3634" y="9247"/>
                  <a:pt x="3640" y="9247"/>
                </a:cubicBezTo>
                <a:lnTo>
                  <a:pt x="3634" y="9247"/>
                </a:lnTo>
                <a:lnTo>
                  <a:pt x="3622" y="9242"/>
                </a:lnTo>
                <a:close/>
                <a:moveTo>
                  <a:pt x="3181" y="10447"/>
                </a:moveTo>
                <a:cubicBezTo>
                  <a:pt x="3175" y="10451"/>
                  <a:pt x="3169" y="10456"/>
                  <a:pt x="3164" y="10461"/>
                </a:cubicBezTo>
                <a:lnTo>
                  <a:pt x="3164" y="10451"/>
                </a:lnTo>
                <a:cubicBezTo>
                  <a:pt x="3169" y="10451"/>
                  <a:pt x="3175" y="10447"/>
                  <a:pt x="3181" y="10447"/>
                </a:cubicBezTo>
                <a:close/>
                <a:moveTo>
                  <a:pt x="486" y="10680"/>
                </a:moveTo>
                <a:lnTo>
                  <a:pt x="480" y="10685"/>
                </a:lnTo>
                <a:lnTo>
                  <a:pt x="480" y="10680"/>
                </a:lnTo>
                <a:close/>
                <a:moveTo>
                  <a:pt x="3307" y="10787"/>
                </a:moveTo>
                <a:cubicBezTo>
                  <a:pt x="3301" y="10791"/>
                  <a:pt x="3301" y="10796"/>
                  <a:pt x="3296" y="10801"/>
                </a:cubicBezTo>
                <a:cubicBezTo>
                  <a:pt x="3296" y="10801"/>
                  <a:pt x="3296" y="10811"/>
                  <a:pt x="3296" y="10811"/>
                </a:cubicBezTo>
                <a:cubicBezTo>
                  <a:pt x="3284" y="10811"/>
                  <a:pt x="3267" y="10806"/>
                  <a:pt x="3256" y="10806"/>
                </a:cubicBezTo>
                <a:cubicBezTo>
                  <a:pt x="3272" y="10801"/>
                  <a:pt x="3290" y="10791"/>
                  <a:pt x="3307" y="10787"/>
                </a:cubicBezTo>
                <a:close/>
                <a:moveTo>
                  <a:pt x="4420" y="10966"/>
                </a:moveTo>
                <a:cubicBezTo>
                  <a:pt x="4413" y="10976"/>
                  <a:pt x="4408" y="10981"/>
                  <a:pt x="4402" y="10990"/>
                </a:cubicBezTo>
                <a:lnTo>
                  <a:pt x="4385" y="10966"/>
                </a:lnTo>
                <a:close/>
                <a:moveTo>
                  <a:pt x="807" y="11607"/>
                </a:moveTo>
                <a:cubicBezTo>
                  <a:pt x="807" y="11610"/>
                  <a:pt x="809" y="11613"/>
                  <a:pt x="811" y="11615"/>
                </a:cubicBezTo>
                <a:lnTo>
                  <a:pt x="790" y="11607"/>
                </a:lnTo>
                <a:close/>
                <a:moveTo>
                  <a:pt x="1300" y="11657"/>
                </a:moveTo>
                <a:cubicBezTo>
                  <a:pt x="1306" y="11657"/>
                  <a:pt x="1311" y="11658"/>
                  <a:pt x="1317" y="11660"/>
                </a:cubicBezTo>
                <a:cubicBezTo>
                  <a:pt x="1329" y="11666"/>
                  <a:pt x="1335" y="11675"/>
                  <a:pt x="1329" y="11685"/>
                </a:cubicBezTo>
                <a:cubicBezTo>
                  <a:pt x="1317" y="11675"/>
                  <a:pt x="1300" y="11666"/>
                  <a:pt x="1283" y="11660"/>
                </a:cubicBezTo>
                <a:cubicBezTo>
                  <a:pt x="1288" y="11658"/>
                  <a:pt x="1295" y="11657"/>
                  <a:pt x="1300" y="11657"/>
                </a:cubicBezTo>
                <a:close/>
                <a:moveTo>
                  <a:pt x="3427" y="11908"/>
                </a:moveTo>
                <a:cubicBezTo>
                  <a:pt x="3427" y="11908"/>
                  <a:pt x="3427" y="11913"/>
                  <a:pt x="3427" y="11918"/>
                </a:cubicBezTo>
                <a:lnTo>
                  <a:pt x="3410" y="11913"/>
                </a:lnTo>
                <a:lnTo>
                  <a:pt x="3427" y="11908"/>
                </a:lnTo>
                <a:close/>
                <a:moveTo>
                  <a:pt x="1897" y="12491"/>
                </a:moveTo>
                <a:cubicBezTo>
                  <a:pt x="1902" y="12496"/>
                  <a:pt x="1902" y="12496"/>
                  <a:pt x="1902" y="12501"/>
                </a:cubicBezTo>
                <a:lnTo>
                  <a:pt x="1897" y="12501"/>
                </a:lnTo>
                <a:cubicBezTo>
                  <a:pt x="1897" y="12501"/>
                  <a:pt x="1897" y="12496"/>
                  <a:pt x="1897" y="12491"/>
                </a:cubicBezTo>
                <a:close/>
                <a:moveTo>
                  <a:pt x="1204" y="12819"/>
                </a:moveTo>
                <a:cubicBezTo>
                  <a:pt x="1214" y="12819"/>
                  <a:pt x="1223" y="12823"/>
                  <a:pt x="1231" y="12831"/>
                </a:cubicBezTo>
                <a:cubicBezTo>
                  <a:pt x="1236" y="12834"/>
                  <a:pt x="1237" y="12838"/>
                  <a:pt x="1239" y="12840"/>
                </a:cubicBezTo>
                <a:cubicBezTo>
                  <a:pt x="1223" y="12834"/>
                  <a:pt x="1207" y="12825"/>
                  <a:pt x="1191" y="12821"/>
                </a:cubicBezTo>
                <a:cubicBezTo>
                  <a:pt x="1196" y="12820"/>
                  <a:pt x="1200" y="12819"/>
                  <a:pt x="1204" y="12819"/>
                </a:cubicBezTo>
                <a:close/>
                <a:moveTo>
                  <a:pt x="1977" y="13166"/>
                </a:moveTo>
                <a:cubicBezTo>
                  <a:pt x="1971" y="13168"/>
                  <a:pt x="1965" y="13170"/>
                  <a:pt x="1960" y="13170"/>
                </a:cubicBezTo>
                <a:cubicBezTo>
                  <a:pt x="1954" y="13170"/>
                  <a:pt x="1948" y="13168"/>
                  <a:pt x="1942" y="13166"/>
                </a:cubicBezTo>
                <a:close/>
                <a:moveTo>
                  <a:pt x="1162" y="13200"/>
                </a:moveTo>
                <a:lnTo>
                  <a:pt x="1180" y="13214"/>
                </a:lnTo>
                <a:cubicBezTo>
                  <a:pt x="1174" y="13214"/>
                  <a:pt x="1174" y="13214"/>
                  <a:pt x="1168" y="13219"/>
                </a:cubicBezTo>
                <a:cubicBezTo>
                  <a:pt x="1164" y="13212"/>
                  <a:pt x="1162" y="13207"/>
                  <a:pt x="1162" y="13200"/>
                </a:cubicBezTo>
                <a:close/>
                <a:moveTo>
                  <a:pt x="1438" y="14166"/>
                </a:moveTo>
                <a:cubicBezTo>
                  <a:pt x="1438" y="14176"/>
                  <a:pt x="1438" y="14185"/>
                  <a:pt x="1438" y="14195"/>
                </a:cubicBezTo>
                <a:cubicBezTo>
                  <a:pt x="1426" y="14195"/>
                  <a:pt x="1421" y="14191"/>
                  <a:pt x="1415" y="14185"/>
                </a:cubicBezTo>
                <a:cubicBezTo>
                  <a:pt x="1421" y="14181"/>
                  <a:pt x="1432" y="14176"/>
                  <a:pt x="1438" y="14166"/>
                </a:cubicBezTo>
                <a:close/>
                <a:moveTo>
                  <a:pt x="3559" y="16147"/>
                </a:moveTo>
                <a:lnTo>
                  <a:pt x="3571" y="16186"/>
                </a:lnTo>
                <a:cubicBezTo>
                  <a:pt x="3559" y="16177"/>
                  <a:pt x="3554" y="16162"/>
                  <a:pt x="3559" y="16147"/>
                </a:cubicBezTo>
                <a:close/>
                <a:moveTo>
                  <a:pt x="19615" y="16359"/>
                </a:moveTo>
                <a:cubicBezTo>
                  <a:pt x="19624" y="16359"/>
                  <a:pt x="19638" y="16363"/>
                  <a:pt x="19638" y="16366"/>
                </a:cubicBezTo>
                <a:cubicBezTo>
                  <a:pt x="19638" y="16366"/>
                  <a:pt x="19638" y="16371"/>
                  <a:pt x="19644" y="16371"/>
                </a:cubicBezTo>
                <a:cubicBezTo>
                  <a:pt x="19632" y="16371"/>
                  <a:pt x="19620" y="16366"/>
                  <a:pt x="19609" y="16366"/>
                </a:cubicBezTo>
                <a:lnTo>
                  <a:pt x="19609" y="16361"/>
                </a:lnTo>
                <a:cubicBezTo>
                  <a:pt x="19609" y="16360"/>
                  <a:pt x="19611" y="16359"/>
                  <a:pt x="19615" y="16359"/>
                </a:cubicBezTo>
                <a:close/>
                <a:moveTo>
                  <a:pt x="20131" y="16439"/>
                </a:moveTo>
                <a:cubicBezTo>
                  <a:pt x="20143" y="16439"/>
                  <a:pt x="20148" y="16439"/>
                  <a:pt x="20154" y="16444"/>
                </a:cubicBezTo>
                <a:lnTo>
                  <a:pt x="20131" y="16439"/>
                </a:lnTo>
                <a:close/>
                <a:moveTo>
                  <a:pt x="18726" y="16472"/>
                </a:moveTo>
                <a:lnTo>
                  <a:pt x="18714" y="16482"/>
                </a:lnTo>
                <a:cubicBezTo>
                  <a:pt x="18714" y="16482"/>
                  <a:pt x="18714" y="16478"/>
                  <a:pt x="18714" y="16472"/>
                </a:cubicBezTo>
                <a:close/>
                <a:moveTo>
                  <a:pt x="15880" y="16548"/>
                </a:moveTo>
                <a:cubicBezTo>
                  <a:pt x="15879" y="16549"/>
                  <a:pt x="15878" y="16549"/>
                  <a:pt x="15876" y="16550"/>
                </a:cubicBezTo>
                <a:cubicBezTo>
                  <a:pt x="15878" y="16549"/>
                  <a:pt x="15879" y="16549"/>
                  <a:pt x="15880" y="16548"/>
                </a:cubicBezTo>
                <a:close/>
                <a:moveTo>
                  <a:pt x="18961" y="16750"/>
                </a:moveTo>
                <a:lnTo>
                  <a:pt x="18967" y="16754"/>
                </a:lnTo>
                <a:lnTo>
                  <a:pt x="18961" y="16759"/>
                </a:lnTo>
                <a:cubicBezTo>
                  <a:pt x="18961" y="16754"/>
                  <a:pt x="18961" y="16750"/>
                  <a:pt x="18961" y="16750"/>
                </a:cubicBezTo>
                <a:close/>
                <a:moveTo>
                  <a:pt x="7097" y="16803"/>
                </a:moveTo>
                <a:cubicBezTo>
                  <a:pt x="7086" y="16810"/>
                  <a:pt x="7074" y="16814"/>
                  <a:pt x="7063" y="16814"/>
                </a:cubicBezTo>
                <a:cubicBezTo>
                  <a:pt x="7051" y="16814"/>
                  <a:pt x="7040" y="16810"/>
                  <a:pt x="7028" y="16803"/>
                </a:cubicBezTo>
                <a:close/>
                <a:moveTo>
                  <a:pt x="18519" y="16856"/>
                </a:moveTo>
                <a:cubicBezTo>
                  <a:pt x="18508" y="16861"/>
                  <a:pt x="18496" y="16866"/>
                  <a:pt x="18485" y="16876"/>
                </a:cubicBezTo>
                <a:cubicBezTo>
                  <a:pt x="18485" y="16866"/>
                  <a:pt x="18503" y="16861"/>
                  <a:pt x="18519" y="16856"/>
                </a:cubicBezTo>
                <a:close/>
                <a:moveTo>
                  <a:pt x="18302" y="16948"/>
                </a:moveTo>
                <a:cubicBezTo>
                  <a:pt x="18307" y="16948"/>
                  <a:pt x="18313" y="16954"/>
                  <a:pt x="18319" y="16954"/>
                </a:cubicBezTo>
                <a:lnTo>
                  <a:pt x="18296" y="16954"/>
                </a:lnTo>
                <a:cubicBezTo>
                  <a:pt x="18296" y="16954"/>
                  <a:pt x="18296" y="16948"/>
                  <a:pt x="18296" y="16948"/>
                </a:cubicBezTo>
                <a:close/>
                <a:moveTo>
                  <a:pt x="9935" y="17128"/>
                </a:moveTo>
                <a:lnTo>
                  <a:pt x="9942" y="17133"/>
                </a:lnTo>
                <a:lnTo>
                  <a:pt x="9930" y="17133"/>
                </a:lnTo>
                <a:cubicBezTo>
                  <a:pt x="9930" y="17133"/>
                  <a:pt x="9930" y="17128"/>
                  <a:pt x="9935" y="17128"/>
                </a:cubicBezTo>
                <a:close/>
                <a:moveTo>
                  <a:pt x="3748" y="17221"/>
                </a:moveTo>
                <a:cubicBezTo>
                  <a:pt x="3752" y="17224"/>
                  <a:pt x="3753" y="17227"/>
                  <a:pt x="3754" y="17230"/>
                </a:cubicBezTo>
                <a:lnTo>
                  <a:pt x="3737" y="17230"/>
                </a:lnTo>
                <a:cubicBezTo>
                  <a:pt x="3743" y="17230"/>
                  <a:pt x="3743" y="17225"/>
                  <a:pt x="3748" y="17221"/>
                </a:cubicBezTo>
                <a:close/>
                <a:moveTo>
                  <a:pt x="6508" y="17438"/>
                </a:moveTo>
                <a:cubicBezTo>
                  <a:pt x="6514" y="17438"/>
                  <a:pt x="6523" y="17441"/>
                  <a:pt x="6529" y="17444"/>
                </a:cubicBezTo>
                <a:lnTo>
                  <a:pt x="6501" y="17444"/>
                </a:lnTo>
                <a:cubicBezTo>
                  <a:pt x="6501" y="17440"/>
                  <a:pt x="6504" y="17438"/>
                  <a:pt x="6508" y="17438"/>
                </a:cubicBezTo>
                <a:close/>
                <a:moveTo>
                  <a:pt x="11736" y="17507"/>
                </a:moveTo>
                <a:cubicBezTo>
                  <a:pt x="11736" y="17521"/>
                  <a:pt x="11736" y="17527"/>
                  <a:pt x="11736" y="17536"/>
                </a:cubicBezTo>
                <a:lnTo>
                  <a:pt x="11730" y="17536"/>
                </a:lnTo>
                <a:cubicBezTo>
                  <a:pt x="11713" y="17512"/>
                  <a:pt x="11719" y="17507"/>
                  <a:pt x="11736" y="17507"/>
                </a:cubicBezTo>
                <a:close/>
                <a:moveTo>
                  <a:pt x="10016" y="17589"/>
                </a:moveTo>
                <a:lnTo>
                  <a:pt x="10033" y="17595"/>
                </a:lnTo>
                <a:lnTo>
                  <a:pt x="10016" y="17595"/>
                </a:lnTo>
                <a:lnTo>
                  <a:pt x="10016" y="17589"/>
                </a:lnTo>
                <a:close/>
                <a:moveTo>
                  <a:pt x="18737" y="17643"/>
                </a:moveTo>
                <a:lnTo>
                  <a:pt x="18743" y="17653"/>
                </a:lnTo>
                <a:lnTo>
                  <a:pt x="18737" y="17657"/>
                </a:lnTo>
                <a:cubicBezTo>
                  <a:pt x="18737" y="17653"/>
                  <a:pt x="18737" y="17648"/>
                  <a:pt x="18737" y="17643"/>
                </a:cubicBezTo>
                <a:close/>
                <a:moveTo>
                  <a:pt x="21077" y="17638"/>
                </a:moveTo>
                <a:cubicBezTo>
                  <a:pt x="21077" y="17653"/>
                  <a:pt x="21077" y="17663"/>
                  <a:pt x="21071" y="17672"/>
                </a:cubicBezTo>
                <a:cubicBezTo>
                  <a:pt x="21066" y="17672"/>
                  <a:pt x="21054" y="17672"/>
                  <a:pt x="21048" y="17667"/>
                </a:cubicBezTo>
                <a:cubicBezTo>
                  <a:pt x="21060" y="17663"/>
                  <a:pt x="21071" y="17653"/>
                  <a:pt x="21077" y="17638"/>
                </a:cubicBezTo>
                <a:close/>
                <a:moveTo>
                  <a:pt x="21094" y="17765"/>
                </a:moveTo>
                <a:cubicBezTo>
                  <a:pt x="21094" y="17765"/>
                  <a:pt x="21100" y="17769"/>
                  <a:pt x="21100" y="17774"/>
                </a:cubicBezTo>
                <a:cubicBezTo>
                  <a:pt x="21100" y="17775"/>
                  <a:pt x="21100" y="17775"/>
                  <a:pt x="21100" y="17775"/>
                </a:cubicBezTo>
                <a:cubicBezTo>
                  <a:pt x="21099" y="17775"/>
                  <a:pt x="21094" y="17765"/>
                  <a:pt x="21094" y="17765"/>
                </a:cubicBezTo>
                <a:close/>
                <a:moveTo>
                  <a:pt x="14150" y="17832"/>
                </a:moveTo>
                <a:cubicBezTo>
                  <a:pt x="14150" y="17832"/>
                  <a:pt x="14145" y="17837"/>
                  <a:pt x="14145" y="17837"/>
                </a:cubicBezTo>
                <a:lnTo>
                  <a:pt x="14145" y="17832"/>
                </a:lnTo>
                <a:close/>
                <a:moveTo>
                  <a:pt x="18537" y="17929"/>
                </a:moveTo>
                <a:lnTo>
                  <a:pt x="18537" y="17934"/>
                </a:lnTo>
                <a:lnTo>
                  <a:pt x="18519" y="17939"/>
                </a:lnTo>
                <a:cubicBezTo>
                  <a:pt x="18525" y="17934"/>
                  <a:pt x="18531" y="17934"/>
                  <a:pt x="18537" y="17929"/>
                </a:cubicBezTo>
                <a:close/>
                <a:moveTo>
                  <a:pt x="17831" y="17934"/>
                </a:moveTo>
                <a:cubicBezTo>
                  <a:pt x="17837" y="17934"/>
                  <a:pt x="17837" y="17939"/>
                  <a:pt x="17843" y="17944"/>
                </a:cubicBezTo>
                <a:lnTo>
                  <a:pt x="17831" y="17934"/>
                </a:lnTo>
                <a:close/>
                <a:moveTo>
                  <a:pt x="13697" y="17944"/>
                </a:moveTo>
                <a:cubicBezTo>
                  <a:pt x="13703" y="17944"/>
                  <a:pt x="13709" y="17944"/>
                  <a:pt x="13709" y="17949"/>
                </a:cubicBezTo>
                <a:lnTo>
                  <a:pt x="13697" y="17944"/>
                </a:lnTo>
                <a:close/>
                <a:moveTo>
                  <a:pt x="21284" y="17959"/>
                </a:moveTo>
                <a:lnTo>
                  <a:pt x="21284" y="17973"/>
                </a:lnTo>
                <a:lnTo>
                  <a:pt x="21272" y="17973"/>
                </a:lnTo>
                <a:cubicBezTo>
                  <a:pt x="21277" y="17968"/>
                  <a:pt x="21284" y="17963"/>
                  <a:pt x="21284" y="17959"/>
                </a:cubicBezTo>
                <a:close/>
                <a:moveTo>
                  <a:pt x="13669" y="17959"/>
                </a:moveTo>
                <a:cubicBezTo>
                  <a:pt x="13663" y="17963"/>
                  <a:pt x="13657" y="17968"/>
                  <a:pt x="13651" y="17978"/>
                </a:cubicBezTo>
                <a:lnTo>
                  <a:pt x="13651" y="17973"/>
                </a:lnTo>
                <a:cubicBezTo>
                  <a:pt x="13651" y="17968"/>
                  <a:pt x="13657" y="17963"/>
                  <a:pt x="13669" y="17959"/>
                </a:cubicBezTo>
                <a:close/>
                <a:moveTo>
                  <a:pt x="21152" y="18031"/>
                </a:moveTo>
                <a:lnTo>
                  <a:pt x="21163" y="18061"/>
                </a:lnTo>
                <a:cubicBezTo>
                  <a:pt x="21146" y="18056"/>
                  <a:pt x="21129" y="18046"/>
                  <a:pt x="21111" y="18031"/>
                </a:cubicBezTo>
                <a:close/>
                <a:moveTo>
                  <a:pt x="10022" y="18133"/>
                </a:moveTo>
                <a:cubicBezTo>
                  <a:pt x="10033" y="18138"/>
                  <a:pt x="10045" y="18148"/>
                  <a:pt x="10056" y="18153"/>
                </a:cubicBezTo>
                <a:lnTo>
                  <a:pt x="10050" y="18153"/>
                </a:lnTo>
                <a:cubicBezTo>
                  <a:pt x="10039" y="18153"/>
                  <a:pt x="10027" y="18153"/>
                  <a:pt x="10022" y="18143"/>
                </a:cubicBezTo>
                <a:cubicBezTo>
                  <a:pt x="10022" y="18138"/>
                  <a:pt x="10022" y="18138"/>
                  <a:pt x="10022" y="18133"/>
                </a:cubicBezTo>
                <a:close/>
                <a:moveTo>
                  <a:pt x="16645" y="18133"/>
                </a:moveTo>
                <a:cubicBezTo>
                  <a:pt x="16639" y="18143"/>
                  <a:pt x="16633" y="18153"/>
                  <a:pt x="16627" y="18162"/>
                </a:cubicBezTo>
                <a:cubicBezTo>
                  <a:pt x="16627" y="18153"/>
                  <a:pt x="16633" y="18138"/>
                  <a:pt x="16645" y="18133"/>
                </a:cubicBezTo>
                <a:close/>
                <a:moveTo>
                  <a:pt x="20102" y="18187"/>
                </a:moveTo>
                <a:cubicBezTo>
                  <a:pt x="20102" y="18196"/>
                  <a:pt x="20102" y="18201"/>
                  <a:pt x="20096" y="18211"/>
                </a:cubicBezTo>
                <a:lnTo>
                  <a:pt x="20091" y="18206"/>
                </a:lnTo>
                <a:cubicBezTo>
                  <a:pt x="20085" y="18201"/>
                  <a:pt x="20091" y="18192"/>
                  <a:pt x="20102" y="18187"/>
                </a:cubicBezTo>
                <a:close/>
                <a:moveTo>
                  <a:pt x="11736" y="18235"/>
                </a:moveTo>
                <a:lnTo>
                  <a:pt x="11730" y="18240"/>
                </a:lnTo>
                <a:lnTo>
                  <a:pt x="11730" y="18235"/>
                </a:lnTo>
                <a:close/>
                <a:moveTo>
                  <a:pt x="15148" y="18250"/>
                </a:moveTo>
                <a:lnTo>
                  <a:pt x="15159" y="18260"/>
                </a:lnTo>
                <a:lnTo>
                  <a:pt x="15142" y="18255"/>
                </a:lnTo>
                <a:lnTo>
                  <a:pt x="15148" y="18250"/>
                </a:lnTo>
                <a:close/>
                <a:moveTo>
                  <a:pt x="7149" y="18464"/>
                </a:moveTo>
                <a:cubicBezTo>
                  <a:pt x="7149" y="18468"/>
                  <a:pt x="7149" y="18468"/>
                  <a:pt x="7149" y="18468"/>
                </a:cubicBezTo>
                <a:lnTo>
                  <a:pt x="7143" y="18468"/>
                </a:lnTo>
                <a:cubicBezTo>
                  <a:pt x="7143" y="18468"/>
                  <a:pt x="7143" y="18464"/>
                  <a:pt x="7149" y="18464"/>
                </a:cubicBezTo>
                <a:close/>
                <a:moveTo>
                  <a:pt x="7734" y="18454"/>
                </a:moveTo>
                <a:cubicBezTo>
                  <a:pt x="7751" y="18478"/>
                  <a:pt x="7745" y="18507"/>
                  <a:pt x="7722" y="18527"/>
                </a:cubicBezTo>
                <a:cubicBezTo>
                  <a:pt x="7711" y="18517"/>
                  <a:pt x="7700" y="18502"/>
                  <a:pt x="7688" y="18488"/>
                </a:cubicBezTo>
                <a:cubicBezTo>
                  <a:pt x="7705" y="18478"/>
                  <a:pt x="7717" y="18468"/>
                  <a:pt x="7734" y="18454"/>
                </a:cubicBezTo>
                <a:close/>
                <a:moveTo>
                  <a:pt x="7091" y="18527"/>
                </a:moveTo>
                <a:lnTo>
                  <a:pt x="7103" y="18536"/>
                </a:lnTo>
                <a:lnTo>
                  <a:pt x="7091" y="18536"/>
                </a:lnTo>
                <a:lnTo>
                  <a:pt x="7091" y="18527"/>
                </a:lnTo>
                <a:close/>
                <a:moveTo>
                  <a:pt x="4615" y="18570"/>
                </a:moveTo>
                <a:cubicBezTo>
                  <a:pt x="4626" y="18575"/>
                  <a:pt x="4631" y="18585"/>
                  <a:pt x="4631" y="18600"/>
                </a:cubicBezTo>
                <a:cubicBezTo>
                  <a:pt x="4626" y="18590"/>
                  <a:pt x="4620" y="18580"/>
                  <a:pt x="4615" y="18570"/>
                </a:cubicBezTo>
                <a:close/>
                <a:moveTo>
                  <a:pt x="16131" y="18596"/>
                </a:moveTo>
                <a:cubicBezTo>
                  <a:pt x="16134" y="18596"/>
                  <a:pt x="16137" y="18597"/>
                  <a:pt x="16140" y="18600"/>
                </a:cubicBezTo>
                <a:cubicBezTo>
                  <a:pt x="16140" y="18600"/>
                  <a:pt x="16140" y="18600"/>
                  <a:pt x="16140" y="18604"/>
                </a:cubicBezTo>
                <a:lnTo>
                  <a:pt x="16123" y="18600"/>
                </a:lnTo>
                <a:cubicBezTo>
                  <a:pt x="16126" y="18597"/>
                  <a:pt x="16128" y="18596"/>
                  <a:pt x="16131" y="18596"/>
                </a:cubicBezTo>
                <a:close/>
                <a:moveTo>
                  <a:pt x="20406" y="18643"/>
                </a:moveTo>
                <a:cubicBezTo>
                  <a:pt x="20406" y="18643"/>
                  <a:pt x="20406" y="18643"/>
                  <a:pt x="20406" y="18648"/>
                </a:cubicBezTo>
                <a:lnTo>
                  <a:pt x="20400" y="18643"/>
                </a:lnTo>
                <a:close/>
                <a:moveTo>
                  <a:pt x="5394" y="18643"/>
                </a:moveTo>
                <a:cubicBezTo>
                  <a:pt x="5400" y="18653"/>
                  <a:pt x="5394" y="18663"/>
                  <a:pt x="5388" y="18663"/>
                </a:cubicBezTo>
                <a:cubicBezTo>
                  <a:pt x="5388" y="18658"/>
                  <a:pt x="5394" y="18648"/>
                  <a:pt x="5394" y="18643"/>
                </a:cubicBezTo>
                <a:close/>
                <a:moveTo>
                  <a:pt x="12419" y="18833"/>
                </a:moveTo>
                <a:cubicBezTo>
                  <a:pt x="12424" y="18833"/>
                  <a:pt x="12430" y="18838"/>
                  <a:pt x="12442" y="18842"/>
                </a:cubicBezTo>
                <a:cubicBezTo>
                  <a:pt x="12430" y="18838"/>
                  <a:pt x="12424" y="18838"/>
                  <a:pt x="12419" y="18833"/>
                </a:cubicBezTo>
                <a:close/>
                <a:moveTo>
                  <a:pt x="19443" y="18842"/>
                </a:moveTo>
                <a:lnTo>
                  <a:pt x="19443" y="18847"/>
                </a:lnTo>
                <a:lnTo>
                  <a:pt x="19431" y="18847"/>
                </a:lnTo>
                <a:cubicBezTo>
                  <a:pt x="19431" y="18847"/>
                  <a:pt x="19437" y="18842"/>
                  <a:pt x="19443" y="18842"/>
                </a:cubicBezTo>
                <a:close/>
                <a:moveTo>
                  <a:pt x="8118" y="18925"/>
                </a:moveTo>
                <a:cubicBezTo>
                  <a:pt x="8129" y="18930"/>
                  <a:pt x="8147" y="18930"/>
                  <a:pt x="8158" y="18935"/>
                </a:cubicBezTo>
                <a:cubicBezTo>
                  <a:pt x="8147" y="18939"/>
                  <a:pt x="8135" y="18939"/>
                  <a:pt x="8124" y="18944"/>
                </a:cubicBezTo>
                <a:cubicBezTo>
                  <a:pt x="8124" y="18939"/>
                  <a:pt x="8118" y="18930"/>
                  <a:pt x="8118" y="18925"/>
                </a:cubicBezTo>
                <a:close/>
                <a:moveTo>
                  <a:pt x="9643" y="19061"/>
                </a:moveTo>
                <a:lnTo>
                  <a:pt x="9643" y="19085"/>
                </a:lnTo>
                <a:lnTo>
                  <a:pt x="9626" y="19085"/>
                </a:lnTo>
                <a:lnTo>
                  <a:pt x="9643" y="19061"/>
                </a:lnTo>
                <a:close/>
                <a:moveTo>
                  <a:pt x="18546" y="19158"/>
                </a:moveTo>
                <a:lnTo>
                  <a:pt x="18543" y="19163"/>
                </a:lnTo>
                <a:cubicBezTo>
                  <a:pt x="18543" y="19160"/>
                  <a:pt x="18544" y="19159"/>
                  <a:pt x="18546" y="19158"/>
                </a:cubicBezTo>
                <a:close/>
                <a:moveTo>
                  <a:pt x="17964" y="19197"/>
                </a:moveTo>
                <a:cubicBezTo>
                  <a:pt x="17980" y="19197"/>
                  <a:pt x="17992" y="19201"/>
                  <a:pt x="17992" y="19207"/>
                </a:cubicBezTo>
                <a:lnTo>
                  <a:pt x="17992" y="19211"/>
                </a:lnTo>
                <a:cubicBezTo>
                  <a:pt x="17980" y="19207"/>
                  <a:pt x="17975" y="19201"/>
                  <a:pt x="17964" y="19197"/>
                </a:cubicBezTo>
                <a:close/>
                <a:moveTo>
                  <a:pt x="6306" y="19275"/>
                </a:moveTo>
                <a:cubicBezTo>
                  <a:pt x="6306" y="19279"/>
                  <a:pt x="6306" y="19284"/>
                  <a:pt x="6306" y="19284"/>
                </a:cubicBezTo>
                <a:cubicBezTo>
                  <a:pt x="6306" y="19284"/>
                  <a:pt x="6300" y="19279"/>
                  <a:pt x="6300" y="19275"/>
                </a:cubicBezTo>
                <a:close/>
                <a:moveTo>
                  <a:pt x="12751" y="19513"/>
                </a:moveTo>
                <a:cubicBezTo>
                  <a:pt x="12751" y="19513"/>
                  <a:pt x="12751" y="19513"/>
                  <a:pt x="12751" y="19517"/>
                </a:cubicBezTo>
                <a:lnTo>
                  <a:pt x="12745" y="19517"/>
                </a:lnTo>
                <a:lnTo>
                  <a:pt x="12751" y="19513"/>
                </a:lnTo>
                <a:close/>
                <a:moveTo>
                  <a:pt x="8353" y="19522"/>
                </a:moveTo>
                <a:cubicBezTo>
                  <a:pt x="8353" y="19527"/>
                  <a:pt x="8353" y="19532"/>
                  <a:pt x="8353" y="19537"/>
                </a:cubicBezTo>
                <a:lnTo>
                  <a:pt x="8342" y="19537"/>
                </a:lnTo>
                <a:lnTo>
                  <a:pt x="8353" y="19522"/>
                </a:lnTo>
                <a:close/>
                <a:moveTo>
                  <a:pt x="14621" y="19682"/>
                </a:moveTo>
                <a:lnTo>
                  <a:pt x="14621" y="19687"/>
                </a:lnTo>
                <a:lnTo>
                  <a:pt x="14614" y="19682"/>
                </a:lnTo>
                <a:close/>
                <a:moveTo>
                  <a:pt x="12803" y="19668"/>
                </a:moveTo>
                <a:cubicBezTo>
                  <a:pt x="12808" y="19682"/>
                  <a:pt x="12814" y="19697"/>
                  <a:pt x="12814" y="19712"/>
                </a:cubicBezTo>
                <a:cubicBezTo>
                  <a:pt x="12797" y="19702"/>
                  <a:pt x="12797" y="19682"/>
                  <a:pt x="12803" y="19668"/>
                </a:cubicBezTo>
                <a:close/>
                <a:moveTo>
                  <a:pt x="10016" y="19755"/>
                </a:moveTo>
                <a:cubicBezTo>
                  <a:pt x="10033" y="19765"/>
                  <a:pt x="10050" y="19770"/>
                  <a:pt x="10068" y="19780"/>
                </a:cubicBezTo>
                <a:cubicBezTo>
                  <a:pt x="10062" y="19784"/>
                  <a:pt x="10056" y="19794"/>
                  <a:pt x="10050" y="19799"/>
                </a:cubicBezTo>
                <a:cubicBezTo>
                  <a:pt x="10039" y="19789"/>
                  <a:pt x="10027" y="19775"/>
                  <a:pt x="10016" y="19755"/>
                </a:cubicBezTo>
                <a:close/>
                <a:moveTo>
                  <a:pt x="8101" y="19862"/>
                </a:moveTo>
                <a:lnTo>
                  <a:pt x="8101" y="19867"/>
                </a:lnTo>
                <a:lnTo>
                  <a:pt x="8095" y="19867"/>
                </a:lnTo>
                <a:lnTo>
                  <a:pt x="8101" y="19862"/>
                </a:lnTo>
                <a:close/>
                <a:moveTo>
                  <a:pt x="14426" y="20231"/>
                </a:moveTo>
                <a:cubicBezTo>
                  <a:pt x="14426" y="20231"/>
                  <a:pt x="14426" y="20236"/>
                  <a:pt x="14426" y="20236"/>
                </a:cubicBezTo>
                <a:lnTo>
                  <a:pt x="14408" y="20236"/>
                </a:lnTo>
                <a:lnTo>
                  <a:pt x="14426" y="20231"/>
                </a:lnTo>
                <a:close/>
                <a:moveTo>
                  <a:pt x="7711" y="20270"/>
                </a:moveTo>
                <a:cubicBezTo>
                  <a:pt x="7722" y="20284"/>
                  <a:pt x="7717" y="20294"/>
                  <a:pt x="7711" y="20299"/>
                </a:cubicBezTo>
                <a:cubicBezTo>
                  <a:pt x="7711" y="20290"/>
                  <a:pt x="7711" y="20280"/>
                  <a:pt x="7711" y="20270"/>
                </a:cubicBezTo>
                <a:close/>
                <a:moveTo>
                  <a:pt x="11799" y="20484"/>
                </a:moveTo>
                <a:cubicBezTo>
                  <a:pt x="11799" y="20493"/>
                  <a:pt x="11799" y="20498"/>
                  <a:pt x="11805" y="20503"/>
                </a:cubicBezTo>
                <a:lnTo>
                  <a:pt x="11799" y="20508"/>
                </a:lnTo>
                <a:cubicBezTo>
                  <a:pt x="11793" y="20498"/>
                  <a:pt x="11793" y="20493"/>
                  <a:pt x="11799" y="20484"/>
                </a:cubicBezTo>
                <a:close/>
                <a:moveTo>
                  <a:pt x="5013" y="0"/>
                </a:moveTo>
                <a:cubicBezTo>
                  <a:pt x="4969" y="0"/>
                  <a:pt x="4925" y="40"/>
                  <a:pt x="4838" y="118"/>
                </a:cubicBezTo>
                <a:cubicBezTo>
                  <a:pt x="4827" y="123"/>
                  <a:pt x="4815" y="128"/>
                  <a:pt x="4809" y="133"/>
                </a:cubicBezTo>
                <a:cubicBezTo>
                  <a:pt x="4718" y="186"/>
                  <a:pt x="4631" y="249"/>
                  <a:pt x="4568" y="322"/>
                </a:cubicBezTo>
                <a:cubicBezTo>
                  <a:pt x="4413" y="424"/>
                  <a:pt x="4270" y="541"/>
                  <a:pt x="4150" y="667"/>
                </a:cubicBezTo>
                <a:cubicBezTo>
                  <a:pt x="3978" y="793"/>
                  <a:pt x="3829" y="934"/>
                  <a:pt x="3691" y="1090"/>
                </a:cubicBezTo>
                <a:cubicBezTo>
                  <a:pt x="3474" y="1284"/>
                  <a:pt x="3267" y="1487"/>
                  <a:pt x="3083" y="1701"/>
                </a:cubicBezTo>
                <a:cubicBezTo>
                  <a:pt x="2923" y="1867"/>
                  <a:pt x="2928" y="1886"/>
                  <a:pt x="3146" y="2007"/>
                </a:cubicBezTo>
                <a:cubicBezTo>
                  <a:pt x="3187" y="2041"/>
                  <a:pt x="3216" y="2085"/>
                  <a:pt x="3272" y="2104"/>
                </a:cubicBezTo>
                <a:cubicBezTo>
                  <a:pt x="3307" y="2177"/>
                  <a:pt x="3382" y="2216"/>
                  <a:pt x="3433" y="2274"/>
                </a:cubicBezTo>
                <a:cubicBezTo>
                  <a:pt x="3577" y="2434"/>
                  <a:pt x="3674" y="2619"/>
                  <a:pt x="3771" y="2799"/>
                </a:cubicBezTo>
                <a:cubicBezTo>
                  <a:pt x="3961" y="3318"/>
                  <a:pt x="3858" y="3881"/>
                  <a:pt x="3496" y="4328"/>
                </a:cubicBezTo>
                <a:lnTo>
                  <a:pt x="3342" y="4484"/>
                </a:lnTo>
                <a:cubicBezTo>
                  <a:pt x="3129" y="4683"/>
                  <a:pt x="2871" y="4843"/>
                  <a:pt x="2585" y="4950"/>
                </a:cubicBezTo>
                <a:cubicBezTo>
                  <a:pt x="2338" y="5008"/>
                  <a:pt x="2086" y="5052"/>
                  <a:pt x="1834" y="5081"/>
                </a:cubicBezTo>
                <a:cubicBezTo>
                  <a:pt x="1816" y="5072"/>
                  <a:pt x="1799" y="5069"/>
                  <a:pt x="1781" y="5069"/>
                </a:cubicBezTo>
                <a:cubicBezTo>
                  <a:pt x="1750" y="5069"/>
                  <a:pt x="1719" y="5078"/>
                  <a:pt x="1690" y="5081"/>
                </a:cubicBezTo>
                <a:cubicBezTo>
                  <a:pt x="1646" y="5066"/>
                  <a:pt x="1599" y="5060"/>
                  <a:pt x="1551" y="5060"/>
                </a:cubicBezTo>
                <a:cubicBezTo>
                  <a:pt x="1537" y="5060"/>
                  <a:pt x="1521" y="5060"/>
                  <a:pt x="1506" y="5061"/>
                </a:cubicBezTo>
                <a:cubicBezTo>
                  <a:pt x="1351" y="5027"/>
                  <a:pt x="1203" y="4998"/>
                  <a:pt x="1048" y="4969"/>
                </a:cubicBezTo>
                <a:cubicBezTo>
                  <a:pt x="1038" y="4967"/>
                  <a:pt x="1029" y="4966"/>
                  <a:pt x="1021" y="4966"/>
                </a:cubicBezTo>
                <a:cubicBezTo>
                  <a:pt x="977" y="4966"/>
                  <a:pt x="972" y="4999"/>
                  <a:pt x="962" y="5032"/>
                </a:cubicBezTo>
                <a:cubicBezTo>
                  <a:pt x="927" y="5081"/>
                  <a:pt x="899" y="5134"/>
                  <a:pt x="893" y="5197"/>
                </a:cubicBezTo>
                <a:cubicBezTo>
                  <a:pt x="836" y="5299"/>
                  <a:pt x="790" y="5406"/>
                  <a:pt x="761" y="5518"/>
                </a:cubicBezTo>
                <a:cubicBezTo>
                  <a:pt x="664" y="5707"/>
                  <a:pt x="623" y="5911"/>
                  <a:pt x="549" y="6100"/>
                </a:cubicBezTo>
                <a:cubicBezTo>
                  <a:pt x="543" y="6140"/>
                  <a:pt x="532" y="6178"/>
                  <a:pt x="520" y="6217"/>
                </a:cubicBezTo>
                <a:cubicBezTo>
                  <a:pt x="491" y="6280"/>
                  <a:pt x="440" y="6348"/>
                  <a:pt x="457" y="6421"/>
                </a:cubicBezTo>
                <a:cubicBezTo>
                  <a:pt x="423" y="6494"/>
                  <a:pt x="406" y="6567"/>
                  <a:pt x="406" y="6644"/>
                </a:cubicBezTo>
                <a:cubicBezTo>
                  <a:pt x="365" y="6703"/>
                  <a:pt x="348" y="6766"/>
                  <a:pt x="354" y="6834"/>
                </a:cubicBezTo>
                <a:cubicBezTo>
                  <a:pt x="365" y="6819"/>
                  <a:pt x="383" y="6809"/>
                  <a:pt x="406" y="6805"/>
                </a:cubicBezTo>
                <a:cubicBezTo>
                  <a:pt x="388" y="6819"/>
                  <a:pt x="371" y="6829"/>
                  <a:pt x="354" y="6834"/>
                </a:cubicBezTo>
                <a:cubicBezTo>
                  <a:pt x="320" y="6917"/>
                  <a:pt x="297" y="6999"/>
                  <a:pt x="302" y="7081"/>
                </a:cubicBezTo>
                <a:cubicBezTo>
                  <a:pt x="228" y="7310"/>
                  <a:pt x="182" y="7543"/>
                  <a:pt x="165" y="7776"/>
                </a:cubicBezTo>
                <a:cubicBezTo>
                  <a:pt x="130" y="7863"/>
                  <a:pt x="113" y="7960"/>
                  <a:pt x="119" y="8053"/>
                </a:cubicBezTo>
                <a:cubicBezTo>
                  <a:pt x="84" y="8208"/>
                  <a:pt x="62" y="8359"/>
                  <a:pt x="67" y="8514"/>
                </a:cubicBezTo>
                <a:cubicBezTo>
                  <a:pt x="39" y="8616"/>
                  <a:pt x="33" y="8723"/>
                  <a:pt x="44" y="8825"/>
                </a:cubicBezTo>
                <a:cubicBezTo>
                  <a:pt x="21" y="8873"/>
                  <a:pt x="21" y="8927"/>
                  <a:pt x="33" y="8975"/>
                </a:cubicBezTo>
                <a:cubicBezTo>
                  <a:pt x="10" y="9097"/>
                  <a:pt x="4" y="9218"/>
                  <a:pt x="21" y="9339"/>
                </a:cubicBezTo>
                <a:cubicBezTo>
                  <a:pt x="-7" y="9519"/>
                  <a:pt x="-7" y="9699"/>
                  <a:pt x="21" y="9878"/>
                </a:cubicBezTo>
                <a:cubicBezTo>
                  <a:pt x="-1" y="9971"/>
                  <a:pt x="-1" y="10063"/>
                  <a:pt x="21" y="10155"/>
                </a:cubicBezTo>
                <a:cubicBezTo>
                  <a:pt x="21" y="10175"/>
                  <a:pt x="27" y="10189"/>
                  <a:pt x="27" y="10209"/>
                </a:cubicBezTo>
                <a:cubicBezTo>
                  <a:pt x="16" y="10330"/>
                  <a:pt x="27" y="10451"/>
                  <a:pt x="56" y="10573"/>
                </a:cubicBezTo>
                <a:cubicBezTo>
                  <a:pt x="67" y="10704"/>
                  <a:pt x="79" y="10830"/>
                  <a:pt x="84" y="10961"/>
                </a:cubicBezTo>
                <a:cubicBezTo>
                  <a:pt x="96" y="10995"/>
                  <a:pt x="102" y="11034"/>
                  <a:pt x="107" y="11068"/>
                </a:cubicBezTo>
                <a:cubicBezTo>
                  <a:pt x="107" y="11083"/>
                  <a:pt x="107" y="11097"/>
                  <a:pt x="107" y="11117"/>
                </a:cubicBezTo>
                <a:cubicBezTo>
                  <a:pt x="113" y="11272"/>
                  <a:pt x="136" y="11428"/>
                  <a:pt x="170" y="11578"/>
                </a:cubicBezTo>
                <a:cubicBezTo>
                  <a:pt x="176" y="11646"/>
                  <a:pt x="194" y="11709"/>
                  <a:pt x="217" y="11777"/>
                </a:cubicBezTo>
                <a:cubicBezTo>
                  <a:pt x="205" y="11806"/>
                  <a:pt x="205" y="11845"/>
                  <a:pt x="217" y="11874"/>
                </a:cubicBezTo>
                <a:cubicBezTo>
                  <a:pt x="285" y="12180"/>
                  <a:pt x="360" y="12481"/>
                  <a:pt x="440" y="12787"/>
                </a:cubicBezTo>
                <a:cubicBezTo>
                  <a:pt x="457" y="12879"/>
                  <a:pt x="486" y="12967"/>
                  <a:pt x="538" y="13054"/>
                </a:cubicBezTo>
                <a:lnTo>
                  <a:pt x="572" y="13166"/>
                </a:lnTo>
                <a:cubicBezTo>
                  <a:pt x="601" y="13273"/>
                  <a:pt x="612" y="13389"/>
                  <a:pt x="686" y="13486"/>
                </a:cubicBezTo>
                <a:cubicBezTo>
                  <a:pt x="709" y="13622"/>
                  <a:pt x="756" y="13753"/>
                  <a:pt x="824" y="13875"/>
                </a:cubicBezTo>
                <a:cubicBezTo>
                  <a:pt x="859" y="14001"/>
                  <a:pt x="910" y="14123"/>
                  <a:pt x="985" y="14239"/>
                </a:cubicBezTo>
                <a:cubicBezTo>
                  <a:pt x="1059" y="14472"/>
                  <a:pt x="1168" y="14696"/>
                  <a:pt x="1300" y="14904"/>
                </a:cubicBezTo>
                <a:cubicBezTo>
                  <a:pt x="1300" y="14958"/>
                  <a:pt x="1329" y="15011"/>
                  <a:pt x="1369" y="15050"/>
                </a:cubicBezTo>
                <a:cubicBezTo>
                  <a:pt x="1421" y="15181"/>
                  <a:pt x="1489" y="15307"/>
                  <a:pt x="1576" y="15429"/>
                </a:cubicBezTo>
                <a:cubicBezTo>
                  <a:pt x="1633" y="15565"/>
                  <a:pt x="1713" y="15696"/>
                  <a:pt x="1816" y="15812"/>
                </a:cubicBezTo>
                <a:cubicBezTo>
                  <a:pt x="2091" y="16288"/>
                  <a:pt x="2424" y="16740"/>
                  <a:pt x="2802" y="17167"/>
                </a:cubicBezTo>
                <a:cubicBezTo>
                  <a:pt x="2900" y="17308"/>
                  <a:pt x="3020" y="17439"/>
                  <a:pt x="3152" y="17555"/>
                </a:cubicBezTo>
                <a:cubicBezTo>
                  <a:pt x="3169" y="17599"/>
                  <a:pt x="3204" y="17638"/>
                  <a:pt x="3250" y="17663"/>
                </a:cubicBezTo>
                <a:cubicBezTo>
                  <a:pt x="3370" y="17808"/>
                  <a:pt x="3502" y="17944"/>
                  <a:pt x="3651" y="18065"/>
                </a:cubicBezTo>
                <a:cubicBezTo>
                  <a:pt x="3708" y="18143"/>
                  <a:pt x="3783" y="18216"/>
                  <a:pt x="3869" y="18274"/>
                </a:cubicBezTo>
                <a:cubicBezTo>
                  <a:pt x="4098" y="18493"/>
                  <a:pt x="4339" y="18702"/>
                  <a:pt x="4603" y="18896"/>
                </a:cubicBezTo>
                <a:lnTo>
                  <a:pt x="4631" y="18915"/>
                </a:lnTo>
                <a:cubicBezTo>
                  <a:pt x="4729" y="19007"/>
                  <a:pt x="4838" y="19085"/>
                  <a:pt x="4952" y="19153"/>
                </a:cubicBezTo>
                <a:cubicBezTo>
                  <a:pt x="4987" y="19182"/>
                  <a:pt x="4993" y="19221"/>
                  <a:pt x="5044" y="19231"/>
                </a:cubicBezTo>
                <a:cubicBezTo>
                  <a:pt x="5079" y="19265"/>
                  <a:pt x="5119" y="19289"/>
                  <a:pt x="5165" y="19303"/>
                </a:cubicBezTo>
                <a:cubicBezTo>
                  <a:pt x="5354" y="19449"/>
                  <a:pt x="5555" y="19585"/>
                  <a:pt x="5772" y="19702"/>
                </a:cubicBezTo>
                <a:cubicBezTo>
                  <a:pt x="5830" y="19750"/>
                  <a:pt x="5899" y="19789"/>
                  <a:pt x="5973" y="19823"/>
                </a:cubicBezTo>
                <a:cubicBezTo>
                  <a:pt x="6042" y="19877"/>
                  <a:pt x="6117" y="19920"/>
                  <a:pt x="6197" y="19950"/>
                </a:cubicBezTo>
                <a:cubicBezTo>
                  <a:pt x="6271" y="20012"/>
                  <a:pt x="6352" y="20056"/>
                  <a:pt x="6449" y="20086"/>
                </a:cubicBezTo>
                <a:cubicBezTo>
                  <a:pt x="6547" y="20154"/>
                  <a:pt x="6650" y="20207"/>
                  <a:pt x="6765" y="20250"/>
                </a:cubicBezTo>
                <a:cubicBezTo>
                  <a:pt x="6880" y="20284"/>
                  <a:pt x="6954" y="20382"/>
                  <a:pt x="7080" y="20401"/>
                </a:cubicBezTo>
                <a:cubicBezTo>
                  <a:pt x="7103" y="20426"/>
                  <a:pt x="7138" y="20440"/>
                  <a:pt x="7172" y="20440"/>
                </a:cubicBezTo>
                <a:cubicBezTo>
                  <a:pt x="7258" y="20493"/>
                  <a:pt x="7355" y="20532"/>
                  <a:pt x="7459" y="20561"/>
                </a:cubicBezTo>
                <a:cubicBezTo>
                  <a:pt x="7504" y="20595"/>
                  <a:pt x="7556" y="20620"/>
                  <a:pt x="7619" y="20629"/>
                </a:cubicBezTo>
                <a:cubicBezTo>
                  <a:pt x="7877" y="20751"/>
                  <a:pt x="8152" y="20853"/>
                  <a:pt x="8439" y="20935"/>
                </a:cubicBezTo>
                <a:cubicBezTo>
                  <a:pt x="8548" y="20984"/>
                  <a:pt x="8668" y="21023"/>
                  <a:pt x="8794" y="21047"/>
                </a:cubicBezTo>
                <a:cubicBezTo>
                  <a:pt x="8915" y="21091"/>
                  <a:pt x="9047" y="21129"/>
                  <a:pt x="9179" y="21154"/>
                </a:cubicBezTo>
                <a:cubicBezTo>
                  <a:pt x="9225" y="21178"/>
                  <a:pt x="9276" y="21188"/>
                  <a:pt x="9328" y="21193"/>
                </a:cubicBezTo>
                <a:cubicBezTo>
                  <a:pt x="9397" y="21222"/>
                  <a:pt x="9477" y="21241"/>
                  <a:pt x="9551" y="21251"/>
                </a:cubicBezTo>
                <a:cubicBezTo>
                  <a:pt x="9551" y="21236"/>
                  <a:pt x="9534" y="21222"/>
                  <a:pt x="9534" y="21207"/>
                </a:cubicBezTo>
                <a:cubicBezTo>
                  <a:pt x="9546" y="21217"/>
                  <a:pt x="9551" y="21236"/>
                  <a:pt x="9551" y="21251"/>
                </a:cubicBezTo>
                <a:cubicBezTo>
                  <a:pt x="9567" y="21264"/>
                  <a:pt x="9582" y="21268"/>
                  <a:pt x="9599" y="21268"/>
                </a:cubicBezTo>
                <a:cubicBezTo>
                  <a:pt x="9608" y="21268"/>
                  <a:pt x="9617" y="21267"/>
                  <a:pt x="9626" y="21265"/>
                </a:cubicBezTo>
                <a:cubicBezTo>
                  <a:pt x="9942" y="21353"/>
                  <a:pt x="10268" y="21411"/>
                  <a:pt x="10601" y="21445"/>
                </a:cubicBezTo>
                <a:cubicBezTo>
                  <a:pt x="10830" y="21494"/>
                  <a:pt x="11065" y="21523"/>
                  <a:pt x="11306" y="21532"/>
                </a:cubicBezTo>
                <a:cubicBezTo>
                  <a:pt x="11409" y="21557"/>
                  <a:pt x="11519" y="21566"/>
                  <a:pt x="11627" y="21566"/>
                </a:cubicBezTo>
                <a:cubicBezTo>
                  <a:pt x="11880" y="21589"/>
                  <a:pt x="12134" y="21600"/>
                  <a:pt x="12388" y="21600"/>
                </a:cubicBezTo>
                <a:cubicBezTo>
                  <a:pt x="12578" y="21600"/>
                  <a:pt x="12768" y="21593"/>
                  <a:pt x="12957" y="21581"/>
                </a:cubicBezTo>
                <a:lnTo>
                  <a:pt x="12975" y="21581"/>
                </a:lnTo>
                <a:lnTo>
                  <a:pt x="12992" y="21576"/>
                </a:lnTo>
                <a:cubicBezTo>
                  <a:pt x="13021" y="21576"/>
                  <a:pt x="13050" y="21577"/>
                  <a:pt x="13079" y="21577"/>
                </a:cubicBezTo>
                <a:cubicBezTo>
                  <a:pt x="13400" y="21577"/>
                  <a:pt x="13726" y="21552"/>
                  <a:pt x="14047" y="21499"/>
                </a:cubicBezTo>
                <a:lnTo>
                  <a:pt x="14110" y="21494"/>
                </a:lnTo>
                <a:cubicBezTo>
                  <a:pt x="14127" y="21496"/>
                  <a:pt x="14143" y="21497"/>
                  <a:pt x="14160" y="21497"/>
                </a:cubicBezTo>
                <a:cubicBezTo>
                  <a:pt x="14184" y="21497"/>
                  <a:pt x="14207" y="21494"/>
                  <a:pt x="14230" y="21489"/>
                </a:cubicBezTo>
                <a:cubicBezTo>
                  <a:pt x="14500" y="21460"/>
                  <a:pt x="14775" y="21411"/>
                  <a:pt x="15039" y="21353"/>
                </a:cubicBezTo>
                <a:cubicBezTo>
                  <a:pt x="15073" y="21353"/>
                  <a:pt x="15113" y="21348"/>
                  <a:pt x="15142" y="21333"/>
                </a:cubicBezTo>
                <a:cubicBezTo>
                  <a:pt x="15469" y="21285"/>
                  <a:pt x="15785" y="21207"/>
                  <a:pt x="16094" y="21100"/>
                </a:cubicBezTo>
                <a:cubicBezTo>
                  <a:pt x="16186" y="21095"/>
                  <a:pt x="16272" y="21066"/>
                  <a:pt x="16346" y="21023"/>
                </a:cubicBezTo>
                <a:cubicBezTo>
                  <a:pt x="16816" y="20901"/>
                  <a:pt x="17264" y="20741"/>
                  <a:pt x="17688" y="20537"/>
                </a:cubicBezTo>
                <a:cubicBezTo>
                  <a:pt x="17739" y="20532"/>
                  <a:pt x="17786" y="20518"/>
                  <a:pt x="17814" y="20484"/>
                </a:cubicBezTo>
                <a:cubicBezTo>
                  <a:pt x="17975" y="20430"/>
                  <a:pt x="18124" y="20362"/>
                  <a:pt x="18262" y="20280"/>
                </a:cubicBezTo>
                <a:cubicBezTo>
                  <a:pt x="18365" y="20246"/>
                  <a:pt x="18462" y="20202"/>
                  <a:pt x="18548" y="20139"/>
                </a:cubicBezTo>
                <a:cubicBezTo>
                  <a:pt x="18674" y="20095"/>
                  <a:pt x="18795" y="20032"/>
                  <a:pt x="18898" y="19954"/>
                </a:cubicBezTo>
                <a:cubicBezTo>
                  <a:pt x="18967" y="19930"/>
                  <a:pt x="19030" y="19896"/>
                  <a:pt x="19081" y="19852"/>
                </a:cubicBezTo>
                <a:cubicBezTo>
                  <a:pt x="19202" y="19794"/>
                  <a:pt x="19316" y="19726"/>
                  <a:pt x="19420" y="19644"/>
                </a:cubicBezTo>
                <a:lnTo>
                  <a:pt x="19454" y="19629"/>
                </a:lnTo>
                <a:cubicBezTo>
                  <a:pt x="19604" y="19551"/>
                  <a:pt x="19752" y="19454"/>
                  <a:pt x="19884" y="19347"/>
                </a:cubicBezTo>
                <a:cubicBezTo>
                  <a:pt x="20102" y="19216"/>
                  <a:pt x="20303" y="19071"/>
                  <a:pt x="20492" y="18910"/>
                </a:cubicBezTo>
                <a:cubicBezTo>
                  <a:pt x="20555" y="18876"/>
                  <a:pt x="20612" y="18828"/>
                  <a:pt x="20653" y="18774"/>
                </a:cubicBezTo>
                <a:cubicBezTo>
                  <a:pt x="20727" y="18740"/>
                  <a:pt x="20790" y="18687"/>
                  <a:pt x="20830" y="18629"/>
                </a:cubicBezTo>
                <a:cubicBezTo>
                  <a:pt x="20888" y="18595"/>
                  <a:pt x="20939" y="18556"/>
                  <a:pt x="20974" y="18507"/>
                </a:cubicBezTo>
                <a:cubicBezTo>
                  <a:pt x="21134" y="18391"/>
                  <a:pt x="21284" y="18264"/>
                  <a:pt x="21415" y="18128"/>
                </a:cubicBezTo>
                <a:cubicBezTo>
                  <a:pt x="21513" y="18065"/>
                  <a:pt x="21593" y="17993"/>
                  <a:pt x="21536" y="17881"/>
                </a:cubicBezTo>
                <a:cubicBezTo>
                  <a:pt x="21473" y="17759"/>
                  <a:pt x="21427" y="17623"/>
                  <a:pt x="21335" y="17512"/>
                </a:cubicBezTo>
                <a:cubicBezTo>
                  <a:pt x="21300" y="17429"/>
                  <a:pt x="21249" y="17351"/>
                  <a:pt x="21174" y="17289"/>
                </a:cubicBezTo>
                <a:cubicBezTo>
                  <a:pt x="21071" y="17119"/>
                  <a:pt x="20934" y="16963"/>
                  <a:pt x="20767" y="16837"/>
                </a:cubicBezTo>
                <a:cubicBezTo>
                  <a:pt x="20693" y="16750"/>
                  <a:pt x="20601" y="16672"/>
                  <a:pt x="20492" y="16614"/>
                </a:cubicBezTo>
                <a:cubicBezTo>
                  <a:pt x="20372" y="16506"/>
                  <a:pt x="20228" y="16419"/>
                  <a:pt x="20073" y="16351"/>
                </a:cubicBezTo>
                <a:cubicBezTo>
                  <a:pt x="19976" y="16288"/>
                  <a:pt x="19867" y="16240"/>
                  <a:pt x="19752" y="16201"/>
                </a:cubicBezTo>
                <a:cubicBezTo>
                  <a:pt x="19660" y="16147"/>
                  <a:pt x="19557" y="16113"/>
                  <a:pt x="19449" y="16104"/>
                </a:cubicBezTo>
                <a:cubicBezTo>
                  <a:pt x="19139" y="15999"/>
                  <a:pt x="18811" y="15941"/>
                  <a:pt x="18478" y="15941"/>
                </a:cubicBezTo>
                <a:cubicBezTo>
                  <a:pt x="18440" y="15941"/>
                  <a:pt x="18402" y="15942"/>
                  <a:pt x="18365" y="15943"/>
                </a:cubicBezTo>
                <a:cubicBezTo>
                  <a:pt x="18336" y="15936"/>
                  <a:pt x="18306" y="15932"/>
                  <a:pt x="18276" y="15932"/>
                </a:cubicBezTo>
                <a:cubicBezTo>
                  <a:pt x="18246" y="15932"/>
                  <a:pt x="18216" y="15936"/>
                  <a:pt x="18187" y="15943"/>
                </a:cubicBezTo>
                <a:cubicBezTo>
                  <a:pt x="18157" y="15938"/>
                  <a:pt x="18126" y="15935"/>
                  <a:pt x="18095" y="15935"/>
                </a:cubicBezTo>
                <a:cubicBezTo>
                  <a:pt x="18043" y="15935"/>
                  <a:pt x="17990" y="15943"/>
                  <a:pt x="17940" y="15958"/>
                </a:cubicBezTo>
                <a:cubicBezTo>
                  <a:pt x="17922" y="15957"/>
                  <a:pt x="17904" y="15957"/>
                  <a:pt x="17887" y="15957"/>
                </a:cubicBezTo>
                <a:cubicBezTo>
                  <a:pt x="17683" y="15957"/>
                  <a:pt x="17487" y="16006"/>
                  <a:pt x="17287" y="16050"/>
                </a:cubicBezTo>
                <a:lnTo>
                  <a:pt x="17252" y="16055"/>
                </a:lnTo>
                <a:cubicBezTo>
                  <a:pt x="17155" y="16060"/>
                  <a:pt x="17063" y="16089"/>
                  <a:pt x="16977" y="16133"/>
                </a:cubicBezTo>
                <a:cubicBezTo>
                  <a:pt x="16765" y="16177"/>
                  <a:pt x="16558" y="16244"/>
                  <a:pt x="16364" y="16342"/>
                </a:cubicBezTo>
                <a:cubicBezTo>
                  <a:pt x="16193" y="16395"/>
                  <a:pt x="16034" y="16466"/>
                  <a:pt x="15880" y="16548"/>
                </a:cubicBezTo>
                <a:cubicBezTo>
                  <a:pt x="15887" y="16545"/>
                  <a:pt x="15893" y="16543"/>
                  <a:pt x="15899" y="16543"/>
                </a:cubicBezTo>
                <a:cubicBezTo>
                  <a:pt x="15906" y="16543"/>
                  <a:pt x="15913" y="16546"/>
                  <a:pt x="15922" y="16550"/>
                </a:cubicBezTo>
                <a:cubicBezTo>
                  <a:pt x="15913" y="16548"/>
                  <a:pt x="15906" y="16547"/>
                  <a:pt x="15899" y="16547"/>
                </a:cubicBezTo>
                <a:cubicBezTo>
                  <a:pt x="15892" y="16547"/>
                  <a:pt x="15885" y="16548"/>
                  <a:pt x="15876" y="16550"/>
                </a:cubicBezTo>
                <a:cubicBezTo>
                  <a:pt x="15796" y="16560"/>
                  <a:pt x="15722" y="16584"/>
                  <a:pt x="15652" y="16623"/>
                </a:cubicBezTo>
                <a:cubicBezTo>
                  <a:pt x="15492" y="16657"/>
                  <a:pt x="15331" y="16706"/>
                  <a:pt x="15183" y="16764"/>
                </a:cubicBezTo>
                <a:cubicBezTo>
                  <a:pt x="15039" y="16798"/>
                  <a:pt x="14890" y="16822"/>
                  <a:pt x="14747" y="16861"/>
                </a:cubicBezTo>
                <a:cubicBezTo>
                  <a:pt x="14712" y="16866"/>
                  <a:pt x="14672" y="16880"/>
                  <a:pt x="14643" y="16895"/>
                </a:cubicBezTo>
                <a:cubicBezTo>
                  <a:pt x="14471" y="16920"/>
                  <a:pt x="14300" y="16948"/>
                  <a:pt x="14127" y="16973"/>
                </a:cubicBezTo>
                <a:cubicBezTo>
                  <a:pt x="13754" y="17036"/>
                  <a:pt x="13370" y="17050"/>
                  <a:pt x="12986" y="17075"/>
                </a:cubicBezTo>
                <a:cubicBezTo>
                  <a:pt x="12929" y="17067"/>
                  <a:pt x="12873" y="17063"/>
                  <a:pt x="12816" y="17063"/>
                </a:cubicBezTo>
                <a:cubicBezTo>
                  <a:pt x="12769" y="17063"/>
                  <a:pt x="12723" y="17065"/>
                  <a:pt x="12676" y="17070"/>
                </a:cubicBezTo>
                <a:lnTo>
                  <a:pt x="11788" y="16997"/>
                </a:lnTo>
                <a:cubicBezTo>
                  <a:pt x="11785" y="16995"/>
                  <a:pt x="11780" y="16994"/>
                  <a:pt x="11776" y="16994"/>
                </a:cubicBezTo>
                <a:cubicBezTo>
                  <a:pt x="11772" y="16994"/>
                  <a:pt x="11768" y="16995"/>
                  <a:pt x="11765" y="16997"/>
                </a:cubicBezTo>
                <a:cubicBezTo>
                  <a:pt x="11656" y="16968"/>
                  <a:pt x="11541" y="16948"/>
                  <a:pt x="11421" y="16944"/>
                </a:cubicBezTo>
                <a:cubicBezTo>
                  <a:pt x="11272" y="16900"/>
                  <a:pt x="11123" y="16866"/>
                  <a:pt x="10968" y="16846"/>
                </a:cubicBezTo>
                <a:cubicBezTo>
                  <a:pt x="10830" y="16798"/>
                  <a:pt x="10692" y="16764"/>
                  <a:pt x="10549" y="16735"/>
                </a:cubicBezTo>
                <a:cubicBezTo>
                  <a:pt x="10469" y="16686"/>
                  <a:pt x="10371" y="16696"/>
                  <a:pt x="10280" y="16672"/>
                </a:cubicBezTo>
                <a:cubicBezTo>
                  <a:pt x="10256" y="16618"/>
                  <a:pt x="10193" y="16614"/>
                  <a:pt x="10142" y="16594"/>
                </a:cubicBezTo>
                <a:cubicBezTo>
                  <a:pt x="9993" y="16531"/>
                  <a:pt x="9838" y="16478"/>
                  <a:pt x="9689" y="16410"/>
                </a:cubicBezTo>
                <a:cubicBezTo>
                  <a:pt x="9282" y="16244"/>
                  <a:pt x="8915" y="16026"/>
                  <a:pt x="8542" y="15807"/>
                </a:cubicBezTo>
                <a:cubicBezTo>
                  <a:pt x="8531" y="15788"/>
                  <a:pt x="8508" y="15773"/>
                  <a:pt x="8479" y="15769"/>
                </a:cubicBezTo>
                <a:cubicBezTo>
                  <a:pt x="8175" y="15545"/>
                  <a:pt x="7877" y="15317"/>
                  <a:pt x="7596" y="15079"/>
                </a:cubicBezTo>
                <a:cubicBezTo>
                  <a:pt x="7545" y="15011"/>
                  <a:pt x="7482" y="14953"/>
                  <a:pt x="7407" y="14904"/>
                </a:cubicBezTo>
                <a:lnTo>
                  <a:pt x="7017" y="14492"/>
                </a:lnTo>
                <a:lnTo>
                  <a:pt x="6667" y="14069"/>
                </a:lnTo>
                <a:lnTo>
                  <a:pt x="6318" y="13559"/>
                </a:lnTo>
                <a:cubicBezTo>
                  <a:pt x="6318" y="13482"/>
                  <a:pt x="6197" y="13452"/>
                  <a:pt x="6197" y="13375"/>
                </a:cubicBezTo>
                <a:lnTo>
                  <a:pt x="5836" y="12685"/>
                </a:lnTo>
                <a:cubicBezTo>
                  <a:pt x="5830" y="12656"/>
                  <a:pt x="5819" y="12627"/>
                  <a:pt x="5813" y="12598"/>
                </a:cubicBezTo>
                <a:cubicBezTo>
                  <a:pt x="5652" y="12253"/>
                  <a:pt x="5526" y="11898"/>
                  <a:pt x="5435" y="11534"/>
                </a:cubicBezTo>
                <a:cubicBezTo>
                  <a:pt x="5388" y="11340"/>
                  <a:pt x="5337" y="11146"/>
                  <a:pt x="5291" y="10947"/>
                </a:cubicBezTo>
                <a:cubicBezTo>
                  <a:pt x="5291" y="10757"/>
                  <a:pt x="5240" y="10573"/>
                  <a:pt x="5217" y="10383"/>
                </a:cubicBezTo>
                <a:cubicBezTo>
                  <a:pt x="5205" y="10223"/>
                  <a:pt x="5188" y="10063"/>
                  <a:pt x="5188" y="9903"/>
                </a:cubicBezTo>
                <a:cubicBezTo>
                  <a:pt x="5182" y="9631"/>
                  <a:pt x="5182" y="9364"/>
                  <a:pt x="5177" y="9097"/>
                </a:cubicBezTo>
                <a:cubicBezTo>
                  <a:pt x="5177" y="9092"/>
                  <a:pt x="5177" y="9087"/>
                  <a:pt x="5177" y="9087"/>
                </a:cubicBezTo>
                <a:cubicBezTo>
                  <a:pt x="5205" y="8956"/>
                  <a:pt x="5211" y="8825"/>
                  <a:pt x="5211" y="8693"/>
                </a:cubicBezTo>
                <a:cubicBezTo>
                  <a:pt x="5240" y="8509"/>
                  <a:pt x="5274" y="8329"/>
                  <a:pt x="5285" y="8145"/>
                </a:cubicBezTo>
                <a:cubicBezTo>
                  <a:pt x="5291" y="8140"/>
                  <a:pt x="5291" y="8135"/>
                  <a:pt x="5291" y="8130"/>
                </a:cubicBezTo>
                <a:cubicBezTo>
                  <a:pt x="5320" y="8087"/>
                  <a:pt x="5325" y="8033"/>
                  <a:pt x="5314" y="7980"/>
                </a:cubicBezTo>
                <a:cubicBezTo>
                  <a:pt x="5314" y="7956"/>
                  <a:pt x="5303" y="7931"/>
                  <a:pt x="5331" y="7912"/>
                </a:cubicBezTo>
                <a:cubicBezTo>
                  <a:pt x="5383" y="7771"/>
                  <a:pt x="5417" y="7625"/>
                  <a:pt x="5440" y="7475"/>
                </a:cubicBezTo>
                <a:cubicBezTo>
                  <a:pt x="5469" y="7417"/>
                  <a:pt x="5486" y="7349"/>
                  <a:pt x="5492" y="7285"/>
                </a:cubicBezTo>
                <a:lnTo>
                  <a:pt x="5824" y="6353"/>
                </a:lnTo>
                <a:cubicBezTo>
                  <a:pt x="5916" y="6193"/>
                  <a:pt x="5990" y="6023"/>
                  <a:pt x="6060" y="5853"/>
                </a:cubicBezTo>
                <a:cubicBezTo>
                  <a:pt x="6123" y="5790"/>
                  <a:pt x="6134" y="5702"/>
                  <a:pt x="6180" y="5625"/>
                </a:cubicBezTo>
                <a:cubicBezTo>
                  <a:pt x="6168" y="5620"/>
                  <a:pt x="6168" y="5620"/>
                  <a:pt x="6163" y="5615"/>
                </a:cubicBezTo>
                <a:cubicBezTo>
                  <a:pt x="6168" y="5615"/>
                  <a:pt x="6174" y="5620"/>
                  <a:pt x="6180" y="5625"/>
                </a:cubicBezTo>
                <a:cubicBezTo>
                  <a:pt x="6226" y="5576"/>
                  <a:pt x="6260" y="5513"/>
                  <a:pt x="6271" y="5450"/>
                </a:cubicBezTo>
                <a:cubicBezTo>
                  <a:pt x="6363" y="5387"/>
                  <a:pt x="6334" y="5275"/>
                  <a:pt x="6415" y="5207"/>
                </a:cubicBezTo>
                <a:cubicBezTo>
                  <a:pt x="6461" y="5188"/>
                  <a:pt x="6472" y="5154"/>
                  <a:pt x="6478" y="5120"/>
                </a:cubicBezTo>
                <a:cubicBezTo>
                  <a:pt x="6501" y="5095"/>
                  <a:pt x="6518" y="5071"/>
                  <a:pt x="6524" y="5042"/>
                </a:cubicBezTo>
                <a:cubicBezTo>
                  <a:pt x="6599" y="4989"/>
                  <a:pt x="6610" y="4911"/>
                  <a:pt x="6650" y="4838"/>
                </a:cubicBezTo>
                <a:cubicBezTo>
                  <a:pt x="6690" y="4814"/>
                  <a:pt x="6719" y="4775"/>
                  <a:pt x="6730" y="4736"/>
                </a:cubicBezTo>
                <a:cubicBezTo>
                  <a:pt x="6805" y="4658"/>
                  <a:pt x="6868" y="4576"/>
                  <a:pt x="6914" y="4484"/>
                </a:cubicBezTo>
                <a:cubicBezTo>
                  <a:pt x="7034" y="4362"/>
                  <a:pt x="7126" y="4226"/>
                  <a:pt x="7235" y="4095"/>
                </a:cubicBezTo>
                <a:cubicBezTo>
                  <a:pt x="7315" y="4013"/>
                  <a:pt x="7390" y="3925"/>
                  <a:pt x="7459" y="3838"/>
                </a:cubicBezTo>
                <a:cubicBezTo>
                  <a:pt x="7619" y="3673"/>
                  <a:pt x="7797" y="3513"/>
                  <a:pt x="7940" y="3337"/>
                </a:cubicBezTo>
                <a:cubicBezTo>
                  <a:pt x="8003" y="3309"/>
                  <a:pt x="8049" y="3265"/>
                  <a:pt x="8084" y="3211"/>
                </a:cubicBezTo>
                <a:cubicBezTo>
                  <a:pt x="8227" y="3090"/>
                  <a:pt x="8227" y="3090"/>
                  <a:pt x="8101" y="2978"/>
                </a:cubicBezTo>
                <a:cubicBezTo>
                  <a:pt x="8078" y="2954"/>
                  <a:pt x="8061" y="2930"/>
                  <a:pt x="8038" y="2910"/>
                </a:cubicBezTo>
                <a:cubicBezTo>
                  <a:pt x="7814" y="2706"/>
                  <a:pt x="7619" y="2483"/>
                  <a:pt x="7390" y="2289"/>
                </a:cubicBezTo>
                <a:cubicBezTo>
                  <a:pt x="7355" y="2235"/>
                  <a:pt x="7309" y="2192"/>
                  <a:pt x="7252" y="2153"/>
                </a:cubicBezTo>
                <a:lnTo>
                  <a:pt x="7201" y="2109"/>
                </a:lnTo>
                <a:cubicBezTo>
                  <a:pt x="7149" y="2017"/>
                  <a:pt x="7069" y="1939"/>
                  <a:pt x="6965" y="1876"/>
                </a:cubicBezTo>
                <a:cubicBezTo>
                  <a:pt x="6948" y="1837"/>
                  <a:pt x="6914" y="1803"/>
                  <a:pt x="6873" y="1779"/>
                </a:cubicBezTo>
                <a:cubicBezTo>
                  <a:pt x="6868" y="1755"/>
                  <a:pt x="6845" y="1735"/>
                  <a:pt x="6822" y="1725"/>
                </a:cubicBezTo>
                <a:cubicBezTo>
                  <a:pt x="6770" y="1657"/>
                  <a:pt x="6707" y="1604"/>
                  <a:pt x="6633" y="1555"/>
                </a:cubicBezTo>
                <a:lnTo>
                  <a:pt x="6587" y="1526"/>
                </a:lnTo>
                <a:cubicBezTo>
                  <a:pt x="6581" y="1473"/>
                  <a:pt x="6541" y="1424"/>
                  <a:pt x="6484" y="1395"/>
                </a:cubicBezTo>
                <a:cubicBezTo>
                  <a:pt x="6438" y="1327"/>
                  <a:pt x="6375" y="1264"/>
                  <a:pt x="6300" y="1216"/>
                </a:cubicBezTo>
                <a:cubicBezTo>
                  <a:pt x="6294" y="1191"/>
                  <a:pt x="6278" y="1172"/>
                  <a:pt x="6249" y="1167"/>
                </a:cubicBezTo>
                <a:cubicBezTo>
                  <a:pt x="6231" y="1123"/>
                  <a:pt x="6197" y="1084"/>
                  <a:pt x="6151" y="1060"/>
                </a:cubicBezTo>
                <a:cubicBezTo>
                  <a:pt x="6128" y="1031"/>
                  <a:pt x="6100" y="1007"/>
                  <a:pt x="6065" y="988"/>
                </a:cubicBezTo>
                <a:cubicBezTo>
                  <a:pt x="6042" y="944"/>
                  <a:pt x="6008" y="910"/>
                  <a:pt x="5962" y="886"/>
                </a:cubicBezTo>
                <a:cubicBezTo>
                  <a:pt x="5893" y="818"/>
                  <a:pt x="5830" y="750"/>
                  <a:pt x="5761" y="682"/>
                </a:cubicBezTo>
                <a:cubicBezTo>
                  <a:pt x="5738" y="638"/>
                  <a:pt x="5692" y="599"/>
                  <a:pt x="5641" y="580"/>
                </a:cubicBezTo>
                <a:lnTo>
                  <a:pt x="5584" y="531"/>
                </a:lnTo>
                <a:cubicBezTo>
                  <a:pt x="5572" y="487"/>
                  <a:pt x="5538" y="448"/>
                  <a:pt x="5492" y="429"/>
                </a:cubicBezTo>
                <a:cubicBezTo>
                  <a:pt x="5388" y="322"/>
                  <a:pt x="5285" y="220"/>
                  <a:pt x="5182" y="118"/>
                </a:cubicBezTo>
                <a:cubicBezTo>
                  <a:pt x="5100" y="39"/>
                  <a:pt x="5057" y="0"/>
                  <a:pt x="5013" y="0"/>
                </a:cubicBezTo>
                <a:close/>
              </a:path>
            </a:pathLst>
          </a:custGeom>
          <a:solidFill>
            <a:srgbClr val="7AA29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8" name="Google Shape;20;p2"/>
          <p:cNvSpPr/>
          <p:nvPr/>
        </p:nvSpPr>
        <p:spPr>
          <a:xfrm>
            <a:off x="20051376" y="8110382"/>
            <a:ext cx="4760992" cy="6978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fill="norm" stroke="1" extrusionOk="0">
                <a:moveTo>
                  <a:pt x="13649" y="7422"/>
                </a:moveTo>
                <a:cubicBezTo>
                  <a:pt x="13706" y="7422"/>
                  <a:pt x="13736" y="7441"/>
                  <a:pt x="13788" y="7495"/>
                </a:cubicBezTo>
                <a:cubicBezTo>
                  <a:pt x="13863" y="7575"/>
                  <a:pt x="13901" y="7670"/>
                  <a:pt x="13897" y="7768"/>
                </a:cubicBezTo>
                <a:cubicBezTo>
                  <a:pt x="13893" y="7860"/>
                  <a:pt x="13838" y="7891"/>
                  <a:pt x="13705" y="7906"/>
                </a:cubicBezTo>
                <a:cubicBezTo>
                  <a:pt x="13521" y="7923"/>
                  <a:pt x="13338" y="7946"/>
                  <a:pt x="13154" y="7966"/>
                </a:cubicBezTo>
                <a:cubicBezTo>
                  <a:pt x="13133" y="7969"/>
                  <a:pt x="13108" y="7972"/>
                  <a:pt x="13079" y="7972"/>
                </a:cubicBezTo>
                <a:lnTo>
                  <a:pt x="12879" y="7547"/>
                </a:lnTo>
                <a:cubicBezTo>
                  <a:pt x="12920" y="7538"/>
                  <a:pt x="12954" y="7529"/>
                  <a:pt x="12991" y="7524"/>
                </a:cubicBezTo>
                <a:cubicBezTo>
                  <a:pt x="13179" y="7492"/>
                  <a:pt x="13367" y="7460"/>
                  <a:pt x="13554" y="7432"/>
                </a:cubicBezTo>
                <a:cubicBezTo>
                  <a:pt x="13594" y="7425"/>
                  <a:pt x="13624" y="7422"/>
                  <a:pt x="13649" y="7422"/>
                </a:cubicBezTo>
                <a:close/>
                <a:moveTo>
                  <a:pt x="1633" y="6153"/>
                </a:moveTo>
                <a:cubicBezTo>
                  <a:pt x="2117" y="6153"/>
                  <a:pt x="2577" y="6314"/>
                  <a:pt x="2863" y="6595"/>
                </a:cubicBezTo>
                <a:cubicBezTo>
                  <a:pt x="3213" y="6940"/>
                  <a:pt x="3226" y="7394"/>
                  <a:pt x="2896" y="7748"/>
                </a:cubicBezTo>
                <a:cubicBezTo>
                  <a:pt x="2617" y="8048"/>
                  <a:pt x="2135" y="8221"/>
                  <a:pt x="1629" y="8221"/>
                </a:cubicBezTo>
                <a:cubicBezTo>
                  <a:pt x="1539" y="8221"/>
                  <a:pt x="1448" y="8216"/>
                  <a:pt x="1357" y="8205"/>
                </a:cubicBezTo>
                <a:cubicBezTo>
                  <a:pt x="760" y="8127"/>
                  <a:pt x="289" y="7808"/>
                  <a:pt x="164" y="7397"/>
                </a:cubicBezTo>
                <a:cubicBezTo>
                  <a:pt x="-3" y="6845"/>
                  <a:pt x="502" y="6302"/>
                  <a:pt x="1303" y="6179"/>
                </a:cubicBezTo>
                <a:cubicBezTo>
                  <a:pt x="1413" y="6162"/>
                  <a:pt x="1524" y="6153"/>
                  <a:pt x="1633" y="6153"/>
                </a:cubicBezTo>
                <a:close/>
                <a:moveTo>
                  <a:pt x="2341" y="75"/>
                </a:moveTo>
                <a:cubicBezTo>
                  <a:pt x="2354" y="106"/>
                  <a:pt x="2366" y="141"/>
                  <a:pt x="2370" y="175"/>
                </a:cubicBezTo>
                <a:cubicBezTo>
                  <a:pt x="2370" y="411"/>
                  <a:pt x="2521" y="589"/>
                  <a:pt x="2763" y="755"/>
                </a:cubicBezTo>
                <a:cubicBezTo>
                  <a:pt x="3246" y="1095"/>
                  <a:pt x="3714" y="1451"/>
                  <a:pt x="4181" y="1802"/>
                </a:cubicBezTo>
                <a:cubicBezTo>
                  <a:pt x="4461" y="2006"/>
                  <a:pt x="4736" y="2210"/>
                  <a:pt x="5011" y="2417"/>
                </a:cubicBezTo>
                <a:cubicBezTo>
                  <a:pt x="5140" y="2523"/>
                  <a:pt x="5332" y="2589"/>
                  <a:pt x="5537" y="2598"/>
                </a:cubicBezTo>
                <a:cubicBezTo>
                  <a:pt x="5654" y="2604"/>
                  <a:pt x="5766" y="2612"/>
                  <a:pt x="5879" y="2612"/>
                </a:cubicBezTo>
                <a:cubicBezTo>
                  <a:pt x="5888" y="2612"/>
                  <a:pt x="5899" y="2612"/>
                  <a:pt x="5908" y="2612"/>
                </a:cubicBezTo>
                <a:cubicBezTo>
                  <a:pt x="6346" y="2612"/>
                  <a:pt x="6704" y="2737"/>
                  <a:pt x="7022" y="2934"/>
                </a:cubicBezTo>
                <a:cubicBezTo>
                  <a:pt x="7105" y="2986"/>
                  <a:pt x="7185" y="3043"/>
                  <a:pt x="7256" y="3106"/>
                </a:cubicBezTo>
                <a:cubicBezTo>
                  <a:pt x="8644" y="4293"/>
                  <a:pt x="10034" y="5480"/>
                  <a:pt x="11427" y="6667"/>
                </a:cubicBezTo>
                <a:cubicBezTo>
                  <a:pt x="11435" y="6676"/>
                  <a:pt x="11443" y="6685"/>
                  <a:pt x="11456" y="6693"/>
                </a:cubicBezTo>
                <a:cubicBezTo>
                  <a:pt x="11581" y="6768"/>
                  <a:pt x="11577" y="6854"/>
                  <a:pt x="11502" y="6946"/>
                </a:cubicBezTo>
                <a:cubicBezTo>
                  <a:pt x="11402" y="7072"/>
                  <a:pt x="11293" y="7196"/>
                  <a:pt x="11177" y="7317"/>
                </a:cubicBezTo>
                <a:cubicBezTo>
                  <a:pt x="10676" y="7776"/>
                  <a:pt x="10092" y="8187"/>
                  <a:pt x="9433" y="8538"/>
                </a:cubicBezTo>
                <a:cubicBezTo>
                  <a:pt x="9391" y="8558"/>
                  <a:pt x="9354" y="8578"/>
                  <a:pt x="9299" y="8601"/>
                </a:cubicBezTo>
                <a:lnTo>
                  <a:pt x="9295" y="8601"/>
                </a:lnTo>
                <a:cubicBezTo>
                  <a:pt x="8845" y="8245"/>
                  <a:pt x="8419" y="7874"/>
                  <a:pt x="7969" y="7535"/>
                </a:cubicBezTo>
                <a:lnTo>
                  <a:pt x="7940" y="7550"/>
                </a:lnTo>
                <a:cubicBezTo>
                  <a:pt x="7960" y="7578"/>
                  <a:pt x="7986" y="7604"/>
                  <a:pt x="8011" y="7627"/>
                </a:cubicBezTo>
                <a:cubicBezTo>
                  <a:pt x="8265" y="7843"/>
                  <a:pt x="8520" y="8055"/>
                  <a:pt x="8778" y="8268"/>
                </a:cubicBezTo>
                <a:cubicBezTo>
                  <a:pt x="8895" y="8368"/>
                  <a:pt x="9020" y="8469"/>
                  <a:pt x="9141" y="8570"/>
                </a:cubicBezTo>
                <a:cubicBezTo>
                  <a:pt x="9170" y="8590"/>
                  <a:pt x="9191" y="8613"/>
                  <a:pt x="9228" y="8644"/>
                </a:cubicBezTo>
                <a:cubicBezTo>
                  <a:pt x="9024" y="8739"/>
                  <a:pt x="8828" y="8828"/>
                  <a:pt x="8590" y="8872"/>
                </a:cubicBezTo>
                <a:cubicBezTo>
                  <a:pt x="8557" y="8846"/>
                  <a:pt x="8524" y="8825"/>
                  <a:pt x="8494" y="8803"/>
                </a:cubicBezTo>
                <a:cubicBezTo>
                  <a:pt x="7781" y="8233"/>
                  <a:pt x="7068" y="7664"/>
                  <a:pt x="6358" y="7096"/>
                </a:cubicBezTo>
                <a:cubicBezTo>
                  <a:pt x="5503" y="6417"/>
                  <a:pt x="4648" y="5736"/>
                  <a:pt x="3793" y="5058"/>
                </a:cubicBezTo>
                <a:cubicBezTo>
                  <a:pt x="3593" y="4903"/>
                  <a:pt x="3447" y="4722"/>
                  <a:pt x="3355" y="4523"/>
                </a:cubicBezTo>
                <a:cubicBezTo>
                  <a:pt x="3293" y="4400"/>
                  <a:pt x="3276" y="4268"/>
                  <a:pt x="3297" y="4135"/>
                </a:cubicBezTo>
                <a:cubicBezTo>
                  <a:pt x="3322" y="4020"/>
                  <a:pt x="3343" y="3905"/>
                  <a:pt x="3363" y="3790"/>
                </a:cubicBezTo>
                <a:cubicBezTo>
                  <a:pt x="3388" y="3664"/>
                  <a:pt x="3338" y="3538"/>
                  <a:pt x="3230" y="3434"/>
                </a:cubicBezTo>
                <a:cubicBezTo>
                  <a:pt x="2525" y="2785"/>
                  <a:pt x="1816" y="2135"/>
                  <a:pt x="1111" y="1485"/>
                </a:cubicBezTo>
                <a:cubicBezTo>
                  <a:pt x="1015" y="1391"/>
                  <a:pt x="877" y="1319"/>
                  <a:pt x="723" y="1273"/>
                </a:cubicBezTo>
                <a:cubicBezTo>
                  <a:pt x="885" y="1066"/>
                  <a:pt x="1136" y="919"/>
                  <a:pt x="1382" y="753"/>
                </a:cubicBezTo>
                <a:cubicBezTo>
                  <a:pt x="1261" y="764"/>
                  <a:pt x="1123" y="830"/>
                  <a:pt x="936" y="968"/>
                </a:cubicBezTo>
                <a:cubicBezTo>
                  <a:pt x="819" y="1057"/>
                  <a:pt x="710" y="1155"/>
                  <a:pt x="589" y="1256"/>
                </a:cubicBezTo>
                <a:cubicBezTo>
                  <a:pt x="510" y="1250"/>
                  <a:pt x="414" y="1264"/>
                  <a:pt x="322" y="1210"/>
                </a:cubicBezTo>
                <a:cubicBezTo>
                  <a:pt x="347" y="1164"/>
                  <a:pt x="372" y="1121"/>
                  <a:pt x="410" y="1080"/>
                </a:cubicBezTo>
                <a:cubicBezTo>
                  <a:pt x="510" y="977"/>
                  <a:pt x="623" y="876"/>
                  <a:pt x="743" y="784"/>
                </a:cubicBezTo>
                <a:cubicBezTo>
                  <a:pt x="1069" y="546"/>
                  <a:pt x="1453" y="342"/>
                  <a:pt x="1870" y="184"/>
                </a:cubicBezTo>
                <a:cubicBezTo>
                  <a:pt x="2012" y="129"/>
                  <a:pt x="2162" y="80"/>
                  <a:pt x="2341" y="75"/>
                </a:cubicBezTo>
                <a:close/>
                <a:moveTo>
                  <a:pt x="11702" y="6791"/>
                </a:moveTo>
                <a:cubicBezTo>
                  <a:pt x="11869" y="6811"/>
                  <a:pt x="11994" y="6874"/>
                  <a:pt x="12111" y="6963"/>
                </a:cubicBezTo>
                <a:cubicBezTo>
                  <a:pt x="12090" y="6998"/>
                  <a:pt x="12078" y="7027"/>
                  <a:pt x="12057" y="7055"/>
                </a:cubicBezTo>
                <a:cubicBezTo>
                  <a:pt x="11594" y="7753"/>
                  <a:pt x="10876" y="8360"/>
                  <a:pt x="9980" y="8817"/>
                </a:cubicBezTo>
                <a:cubicBezTo>
                  <a:pt x="9696" y="8963"/>
                  <a:pt x="9391" y="9081"/>
                  <a:pt x="9066" y="9170"/>
                </a:cubicBezTo>
                <a:cubicBezTo>
                  <a:pt x="8962" y="9196"/>
                  <a:pt x="8849" y="9214"/>
                  <a:pt x="8741" y="9234"/>
                </a:cubicBezTo>
                <a:cubicBezTo>
                  <a:pt x="8649" y="9153"/>
                  <a:pt x="8582" y="9061"/>
                  <a:pt x="8540" y="8963"/>
                </a:cubicBezTo>
                <a:cubicBezTo>
                  <a:pt x="8553" y="8955"/>
                  <a:pt x="8561" y="8943"/>
                  <a:pt x="8574" y="8943"/>
                </a:cubicBezTo>
                <a:cubicBezTo>
                  <a:pt x="8803" y="8923"/>
                  <a:pt x="8999" y="8848"/>
                  <a:pt x="9183" y="8762"/>
                </a:cubicBezTo>
                <a:cubicBezTo>
                  <a:pt x="9746" y="8501"/>
                  <a:pt x="10255" y="8190"/>
                  <a:pt x="10701" y="7843"/>
                </a:cubicBezTo>
                <a:cubicBezTo>
                  <a:pt x="10893" y="7696"/>
                  <a:pt x="11076" y="7541"/>
                  <a:pt x="11248" y="7383"/>
                </a:cubicBezTo>
                <a:cubicBezTo>
                  <a:pt x="11502" y="7150"/>
                  <a:pt x="11565" y="7058"/>
                  <a:pt x="11702" y="6791"/>
                </a:cubicBezTo>
                <a:close/>
                <a:moveTo>
                  <a:pt x="12169" y="7087"/>
                </a:moveTo>
                <a:cubicBezTo>
                  <a:pt x="12970" y="7535"/>
                  <a:pt x="13183" y="8348"/>
                  <a:pt x="12753" y="8894"/>
                </a:cubicBezTo>
                <a:cubicBezTo>
                  <a:pt x="12712" y="8877"/>
                  <a:pt x="12674" y="8854"/>
                  <a:pt x="12637" y="8831"/>
                </a:cubicBezTo>
                <a:cubicBezTo>
                  <a:pt x="12593" y="8798"/>
                  <a:pt x="12533" y="8779"/>
                  <a:pt x="12471" y="8779"/>
                </a:cubicBezTo>
                <a:cubicBezTo>
                  <a:pt x="12432" y="8779"/>
                  <a:pt x="12393" y="8787"/>
                  <a:pt x="12357" y="8803"/>
                </a:cubicBezTo>
                <a:cubicBezTo>
                  <a:pt x="12090" y="8892"/>
                  <a:pt x="11899" y="9058"/>
                  <a:pt x="11832" y="9257"/>
                </a:cubicBezTo>
                <a:cubicBezTo>
                  <a:pt x="11806" y="9311"/>
                  <a:pt x="11832" y="9371"/>
                  <a:pt x="11899" y="9409"/>
                </a:cubicBezTo>
                <a:cubicBezTo>
                  <a:pt x="11936" y="9435"/>
                  <a:pt x="11978" y="9460"/>
                  <a:pt x="12028" y="9495"/>
                </a:cubicBezTo>
                <a:cubicBezTo>
                  <a:pt x="11658" y="9679"/>
                  <a:pt x="11210" y="9780"/>
                  <a:pt x="10754" y="9780"/>
                </a:cubicBezTo>
                <a:cubicBezTo>
                  <a:pt x="10747" y="9780"/>
                  <a:pt x="10741" y="9780"/>
                  <a:pt x="10735" y="9780"/>
                </a:cubicBezTo>
                <a:cubicBezTo>
                  <a:pt x="10724" y="9780"/>
                  <a:pt x="10713" y="9780"/>
                  <a:pt x="10702" y="9780"/>
                </a:cubicBezTo>
                <a:cubicBezTo>
                  <a:pt x="10048" y="9780"/>
                  <a:pt x="9488" y="9607"/>
                  <a:pt x="9012" y="9283"/>
                </a:cubicBezTo>
                <a:cubicBezTo>
                  <a:pt x="10488" y="8834"/>
                  <a:pt x="11477" y="8064"/>
                  <a:pt x="12169" y="7087"/>
                </a:cubicBezTo>
                <a:close/>
                <a:moveTo>
                  <a:pt x="12532" y="8868"/>
                </a:moveTo>
                <a:cubicBezTo>
                  <a:pt x="12549" y="8874"/>
                  <a:pt x="12562" y="8880"/>
                  <a:pt x="12574" y="8889"/>
                </a:cubicBezTo>
                <a:cubicBezTo>
                  <a:pt x="12937" y="9101"/>
                  <a:pt x="13300" y="9314"/>
                  <a:pt x="13667" y="9524"/>
                </a:cubicBezTo>
                <a:cubicBezTo>
                  <a:pt x="13721" y="9553"/>
                  <a:pt x="13755" y="9596"/>
                  <a:pt x="13747" y="9645"/>
                </a:cubicBezTo>
                <a:cubicBezTo>
                  <a:pt x="13729" y="9788"/>
                  <a:pt x="13508" y="9987"/>
                  <a:pt x="13304" y="10030"/>
                </a:cubicBezTo>
                <a:cubicBezTo>
                  <a:pt x="13283" y="10035"/>
                  <a:pt x="13258" y="10038"/>
                  <a:pt x="13221" y="10044"/>
                </a:cubicBezTo>
                <a:lnTo>
                  <a:pt x="13133" y="9972"/>
                </a:lnTo>
                <a:cubicBezTo>
                  <a:pt x="13121" y="9814"/>
                  <a:pt x="13333" y="9745"/>
                  <a:pt x="13392" y="9619"/>
                </a:cubicBezTo>
                <a:cubicBezTo>
                  <a:pt x="13175" y="9676"/>
                  <a:pt x="13058" y="9791"/>
                  <a:pt x="13000" y="9949"/>
                </a:cubicBezTo>
                <a:cubicBezTo>
                  <a:pt x="12954" y="9926"/>
                  <a:pt x="12916" y="9912"/>
                  <a:pt x="12883" y="9892"/>
                </a:cubicBezTo>
                <a:cubicBezTo>
                  <a:pt x="12595" y="9722"/>
                  <a:pt x="12307" y="9553"/>
                  <a:pt x="12015" y="9383"/>
                </a:cubicBezTo>
                <a:cubicBezTo>
                  <a:pt x="11974" y="9357"/>
                  <a:pt x="11932" y="9331"/>
                  <a:pt x="11948" y="9288"/>
                </a:cubicBezTo>
                <a:cubicBezTo>
                  <a:pt x="12019" y="9113"/>
                  <a:pt x="12145" y="8966"/>
                  <a:pt x="12395" y="8889"/>
                </a:cubicBezTo>
                <a:cubicBezTo>
                  <a:pt x="12420" y="8883"/>
                  <a:pt x="12445" y="8877"/>
                  <a:pt x="12470" y="8872"/>
                </a:cubicBezTo>
                <a:cubicBezTo>
                  <a:pt x="12491" y="8872"/>
                  <a:pt x="12512" y="8868"/>
                  <a:pt x="12532" y="8868"/>
                </a:cubicBezTo>
                <a:close/>
                <a:moveTo>
                  <a:pt x="10321" y="9866"/>
                </a:moveTo>
                <a:lnTo>
                  <a:pt x="11076" y="9869"/>
                </a:lnTo>
                <a:cubicBezTo>
                  <a:pt x="11081" y="9889"/>
                  <a:pt x="11085" y="9915"/>
                  <a:pt x="11085" y="9940"/>
                </a:cubicBezTo>
                <a:cubicBezTo>
                  <a:pt x="11081" y="10058"/>
                  <a:pt x="11076" y="10179"/>
                  <a:pt x="11076" y="10297"/>
                </a:cubicBezTo>
                <a:cubicBezTo>
                  <a:pt x="11085" y="10360"/>
                  <a:pt x="11031" y="10420"/>
                  <a:pt x="10943" y="10441"/>
                </a:cubicBezTo>
                <a:cubicBezTo>
                  <a:pt x="10867" y="10461"/>
                  <a:pt x="10788" y="10471"/>
                  <a:pt x="10709" y="10471"/>
                </a:cubicBezTo>
                <a:cubicBezTo>
                  <a:pt x="10555" y="10471"/>
                  <a:pt x="10403" y="10432"/>
                  <a:pt x="10284" y="10360"/>
                </a:cubicBezTo>
                <a:cubicBezTo>
                  <a:pt x="10297" y="10193"/>
                  <a:pt x="10309" y="10030"/>
                  <a:pt x="10321" y="9866"/>
                </a:cubicBezTo>
                <a:close/>
                <a:moveTo>
                  <a:pt x="18244" y="11961"/>
                </a:moveTo>
                <a:cubicBezTo>
                  <a:pt x="18248" y="11984"/>
                  <a:pt x="18244" y="12010"/>
                  <a:pt x="18239" y="12036"/>
                </a:cubicBezTo>
                <a:cubicBezTo>
                  <a:pt x="18164" y="12243"/>
                  <a:pt x="17997" y="12389"/>
                  <a:pt x="17684" y="12447"/>
                </a:cubicBezTo>
                <a:cubicBezTo>
                  <a:pt x="17221" y="12533"/>
                  <a:pt x="16762" y="12622"/>
                  <a:pt x="16303" y="12711"/>
                </a:cubicBezTo>
                <a:cubicBezTo>
                  <a:pt x="15836" y="12803"/>
                  <a:pt x="15373" y="12895"/>
                  <a:pt x="14902" y="12987"/>
                </a:cubicBezTo>
                <a:cubicBezTo>
                  <a:pt x="14585" y="13047"/>
                  <a:pt x="14268" y="13108"/>
                  <a:pt x="13951" y="13168"/>
                </a:cubicBezTo>
                <a:cubicBezTo>
                  <a:pt x="13467" y="13263"/>
                  <a:pt x="12987" y="13358"/>
                  <a:pt x="12503" y="13452"/>
                </a:cubicBezTo>
                <a:lnTo>
                  <a:pt x="11648" y="13616"/>
                </a:lnTo>
                <a:lnTo>
                  <a:pt x="10697" y="13803"/>
                </a:lnTo>
                <a:cubicBezTo>
                  <a:pt x="10664" y="13809"/>
                  <a:pt x="10626" y="13812"/>
                  <a:pt x="10563" y="13823"/>
                </a:cubicBezTo>
                <a:cubicBezTo>
                  <a:pt x="10547" y="13679"/>
                  <a:pt x="10530" y="13550"/>
                  <a:pt x="10509" y="13415"/>
                </a:cubicBezTo>
                <a:cubicBezTo>
                  <a:pt x="10609" y="13395"/>
                  <a:pt x="10684" y="13378"/>
                  <a:pt x="10764" y="13363"/>
                </a:cubicBezTo>
                <a:cubicBezTo>
                  <a:pt x="11344" y="13254"/>
                  <a:pt x="11923" y="13148"/>
                  <a:pt x="12503" y="13039"/>
                </a:cubicBezTo>
                <a:cubicBezTo>
                  <a:pt x="13183" y="12912"/>
                  <a:pt x="13863" y="12783"/>
                  <a:pt x="14543" y="12654"/>
                </a:cubicBezTo>
                <a:cubicBezTo>
                  <a:pt x="15077" y="12553"/>
                  <a:pt x="15611" y="12455"/>
                  <a:pt x="16145" y="12355"/>
                </a:cubicBezTo>
                <a:cubicBezTo>
                  <a:pt x="16800" y="12228"/>
                  <a:pt x="17463" y="12105"/>
                  <a:pt x="18122" y="11978"/>
                </a:cubicBezTo>
                <a:cubicBezTo>
                  <a:pt x="18156" y="11972"/>
                  <a:pt x="18193" y="11967"/>
                  <a:pt x="18244" y="11961"/>
                </a:cubicBezTo>
                <a:close/>
                <a:moveTo>
                  <a:pt x="13917" y="13257"/>
                </a:moveTo>
                <a:cubicBezTo>
                  <a:pt x="14055" y="13771"/>
                  <a:pt x="14201" y="14271"/>
                  <a:pt x="14522" y="14757"/>
                </a:cubicBezTo>
                <a:cubicBezTo>
                  <a:pt x="14230" y="14687"/>
                  <a:pt x="13925" y="14651"/>
                  <a:pt x="13616" y="14651"/>
                </a:cubicBezTo>
                <a:cubicBezTo>
                  <a:pt x="13572" y="14651"/>
                  <a:pt x="13528" y="14652"/>
                  <a:pt x="13484" y="14654"/>
                </a:cubicBezTo>
                <a:cubicBezTo>
                  <a:pt x="13137" y="14671"/>
                  <a:pt x="12800" y="14725"/>
                  <a:pt x="12478" y="14812"/>
                </a:cubicBezTo>
                <a:cubicBezTo>
                  <a:pt x="12336" y="14412"/>
                  <a:pt x="12203" y="14021"/>
                  <a:pt x="12061" y="13616"/>
                </a:cubicBezTo>
                <a:lnTo>
                  <a:pt x="13917" y="13257"/>
                </a:lnTo>
                <a:close/>
                <a:moveTo>
                  <a:pt x="3960" y="5328"/>
                </a:moveTo>
                <a:lnTo>
                  <a:pt x="6129" y="7052"/>
                </a:lnTo>
                <a:cubicBezTo>
                  <a:pt x="6112" y="7070"/>
                  <a:pt x="6096" y="7087"/>
                  <a:pt x="6079" y="7104"/>
                </a:cubicBezTo>
                <a:cubicBezTo>
                  <a:pt x="4753" y="8101"/>
                  <a:pt x="4077" y="9279"/>
                  <a:pt x="3968" y="10622"/>
                </a:cubicBezTo>
                <a:cubicBezTo>
                  <a:pt x="3927" y="11104"/>
                  <a:pt x="3989" y="11587"/>
                  <a:pt x="4148" y="12062"/>
                </a:cubicBezTo>
                <a:cubicBezTo>
                  <a:pt x="4406" y="12843"/>
                  <a:pt x="4890" y="13550"/>
                  <a:pt x="5678" y="14148"/>
                </a:cubicBezTo>
                <a:cubicBezTo>
                  <a:pt x="6676" y="14904"/>
                  <a:pt x="7910" y="15341"/>
                  <a:pt x="9404" y="15407"/>
                </a:cubicBezTo>
                <a:cubicBezTo>
                  <a:pt x="9518" y="15412"/>
                  <a:pt x="9632" y="15414"/>
                  <a:pt x="9746" y="15414"/>
                </a:cubicBezTo>
                <a:cubicBezTo>
                  <a:pt x="10408" y="15414"/>
                  <a:pt x="11067" y="15329"/>
                  <a:pt x="11690" y="15162"/>
                </a:cubicBezTo>
                <a:cubicBezTo>
                  <a:pt x="11932" y="15096"/>
                  <a:pt x="12165" y="15013"/>
                  <a:pt x="12403" y="14944"/>
                </a:cubicBezTo>
                <a:cubicBezTo>
                  <a:pt x="12808" y="14827"/>
                  <a:pt x="13224" y="14740"/>
                  <a:pt x="13663" y="14740"/>
                </a:cubicBezTo>
                <a:cubicBezTo>
                  <a:pt x="13677" y="14740"/>
                  <a:pt x="13691" y="14740"/>
                  <a:pt x="13705" y="14740"/>
                </a:cubicBezTo>
                <a:cubicBezTo>
                  <a:pt x="14105" y="14743"/>
                  <a:pt x="14501" y="14820"/>
                  <a:pt x="14848" y="14964"/>
                </a:cubicBezTo>
                <a:cubicBezTo>
                  <a:pt x="15290" y="15145"/>
                  <a:pt x="15590" y="15404"/>
                  <a:pt x="15824" y="15711"/>
                </a:cubicBezTo>
                <a:cubicBezTo>
                  <a:pt x="15887" y="15792"/>
                  <a:pt x="15874" y="15852"/>
                  <a:pt x="15782" y="15913"/>
                </a:cubicBezTo>
                <a:cubicBezTo>
                  <a:pt x="15561" y="16062"/>
                  <a:pt x="15352" y="16217"/>
                  <a:pt x="15123" y="16361"/>
                </a:cubicBezTo>
                <a:cubicBezTo>
                  <a:pt x="14335" y="16858"/>
                  <a:pt x="13417" y="17252"/>
                  <a:pt x="12420" y="17522"/>
                </a:cubicBezTo>
                <a:cubicBezTo>
                  <a:pt x="11487" y="17776"/>
                  <a:pt x="10488" y="17908"/>
                  <a:pt x="9488" y="17908"/>
                </a:cubicBezTo>
                <a:cubicBezTo>
                  <a:pt x="9446" y="17908"/>
                  <a:pt x="9404" y="17907"/>
                  <a:pt x="9362" y="17907"/>
                </a:cubicBezTo>
                <a:cubicBezTo>
                  <a:pt x="7272" y="17878"/>
                  <a:pt x="5466" y="17358"/>
                  <a:pt x="3910" y="16412"/>
                </a:cubicBezTo>
                <a:cubicBezTo>
                  <a:pt x="2771" y="15723"/>
                  <a:pt x="1937" y="14881"/>
                  <a:pt x="1344" y="13921"/>
                </a:cubicBezTo>
                <a:cubicBezTo>
                  <a:pt x="998" y="13355"/>
                  <a:pt x="756" y="12760"/>
                  <a:pt x="619" y="12153"/>
                </a:cubicBezTo>
                <a:cubicBezTo>
                  <a:pt x="318" y="10880"/>
                  <a:pt x="481" y="9576"/>
                  <a:pt x="1090" y="8357"/>
                </a:cubicBezTo>
                <a:cubicBezTo>
                  <a:pt x="1098" y="8337"/>
                  <a:pt x="1106" y="8317"/>
                  <a:pt x="1119" y="8300"/>
                </a:cubicBezTo>
                <a:cubicBezTo>
                  <a:pt x="1127" y="8291"/>
                  <a:pt x="1135" y="8283"/>
                  <a:pt x="1143" y="8277"/>
                </a:cubicBezTo>
                <a:cubicBezTo>
                  <a:pt x="1313" y="8309"/>
                  <a:pt x="1482" y="8326"/>
                  <a:pt x="1647" y="8326"/>
                </a:cubicBezTo>
                <a:cubicBezTo>
                  <a:pt x="1886" y="8326"/>
                  <a:pt x="2119" y="8290"/>
                  <a:pt x="2345" y="8211"/>
                </a:cubicBezTo>
                <a:cubicBezTo>
                  <a:pt x="2646" y="8110"/>
                  <a:pt x="2892" y="7952"/>
                  <a:pt x="3059" y="7753"/>
                </a:cubicBezTo>
                <a:cubicBezTo>
                  <a:pt x="3359" y="7397"/>
                  <a:pt x="3414" y="6771"/>
                  <a:pt x="2658" y="6305"/>
                </a:cubicBezTo>
                <a:cubicBezTo>
                  <a:pt x="3046" y="5951"/>
                  <a:pt x="3480" y="5624"/>
                  <a:pt x="3960" y="5328"/>
                </a:cubicBezTo>
                <a:close/>
                <a:moveTo>
                  <a:pt x="15511" y="16234"/>
                </a:moveTo>
                <a:cubicBezTo>
                  <a:pt x="15540" y="16272"/>
                  <a:pt x="15569" y="16300"/>
                  <a:pt x="15595" y="16329"/>
                </a:cubicBezTo>
                <a:cubicBezTo>
                  <a:pt x="15932" y="16731"/>
                  <a:pt x="16370" y="17091"/>
                  <a:pt x="16896" y="17387"/>
                </a:cubicBezTo>
                <a:cubicBezTo>
                  <a:pt x="17475" y="17716"/>
                  <a:pt x="18141" y="17856"/>
                  <a:pt x="18877" y="17856"/>
                </a:cubicBezTo>
                <a:cubicBezTo>
                  <a:pt x="18900" y="17856"/>
                  <a:pt x="18922" y="17855"/>
                  <a:pt x="18944" y="17855"/>
                </a:cubicBezTo>
                <a:cubicBezTo>
                  <a:pt x="19118" y="17853"/>
                  <a:pt x="19294" y="17851"/>
                  <a:pt x="19471" y="17851"/>
                </a:cubicBezTo>
                <a:cubicBezTo>
                  <a:pt x="19544" y="17851"/>
                  <a:pt x="19617" y="17852"/>
                  <a:pt x="19691" y="17852"/>
                </a:cubicBezTo>
                <a:cubicBezTo>
                  <a:pt x="20074" y="17852"/>
                  <a:pt x="20446" y="17944"/>
                  <a:pt x="20742" y="18111"/>
                </a:cubicBezTo>
                <a:cubicBezTo>
                  <a:pt x="20988" y="18246"/>
                  <a:pt x="21138" y="18427"/>
                  <a:pt x="21259" y="18620"/>
                </a:cubicBezTo>
                <a:cubicBezTo>
                  <a:pt x="21272" y="18640"/>
                  <a:pt x="21276" y="18660"/>
                  <a:pt x="21280" y="18680"/>
                </a:cubicBezTo>
                <a:cubicBezTo>
                  <a:pt x="21238" y="18689"/>
                  <a:pt x="21197" y="18697"/>
                  <a:pt x="21159" y="18703"/>
                </a:cubicBezTo>
                <a:cubicBezTo>
                  <a:pt x="19920" y="18890"/>
                  <a:pt x="18681" y="19079"/>
                  <a:pt x="17447" y="19269"/>
                </a:cubicBezTo>
                <a:cubicBezTo>
                  <a:pt x="16329" y="19439"/>
                  <a:pt x="15211" y="19611"/>
                  <a:pt x="14092" y="19784"/>
                </a:cubicBezTo>
                <a:lnTo>
                  <a:pt x="10868" y="20284"/>
                </a:lnTo>
                <a:lnTo>
                  <a:pt x="7639" y="20784"/>
                </a:lnTo>
                <a:lnTo>
                  <a:pt x="4415" y="21281"/>
                </a:lnTo>
                <a:cubicBezTo>
                  <a:pt x="3993" y="21347"/>
                  <a:pt x="3568" y="21413"/>
                  <a:pt x="3151" y="21479"/>
                </a:cubicBezTo>
                <a:lnTo>
                  <a:pt x="2992" y="21505"/>
                </a:lnTo>
                <a:cubicBezTo>
                  <a:pt x="2950" y="21134"/>
                  <a:pt x="3042" y="20812"/>
                  <a:pt x="3434" y="20562"/>
                </a:cubicBezTo>
                <a:cubicBezTo>
                  <a:pt x="3697" y="20399"/>
                  <a:pt x="4002" y="20292"/>
                  <a:pt x="4335" y="20215"/>
                </a:cubicBezTo>
                <a:cubicBezTo>
                  <a:pt x="4744" y="20114"/>
                  <a:pt x="5169" y="20077"/>
                  <a:pt x="5599" y="20051"/>
                </a:cubicBezTo>
                <a:cubicBezTo>
                  <a:pt x="5937" y="20031"/>
                  <a:pt x="6271" y="19999"/>
                  <a:pt x="6605" y="19965"/>
                </a:cubicBezTo>
                <a:cubicBezTo>
                  <a:pt x="6926" y="19933"/>
                  <a:pt x="7251" y="19901"/>
                  <a:pt x="7568" y="19852"/>
                </a:cubicBezTo>
                <a:cubicBezTo>
                  <a:pt x="8215" y="19749"/>
                  <a:pt x="8824" y="19585"/>
                  <a:pt x="9366" y="19315"/>
                </a:cubicBezTo>
                <a:cubicBezTo>
                  <a:pt x="9692" y="19157"/>
                  <a:pt x="9967" y="18950"/>
                  <a:pt x="10163" y="18712"/>
                </a:cubicBezTo>
                <a:cubicBezTo>
                  <a:pt x="10334" y="18508"/>
                  <a:pt x="10426" y="18275"/>
                  <a:pt x="10426" y="18036"/>
                </a:cubicBezTo>
                <a:cubicBezTo>
                  <a:pt x="10426" y="18013"/>
                  <a:pt x="10430" y="17990"/>
                  <a:pt x="10430" y="17959"/>
                </a:cubicBezTo>
                <a:cubicBezTo>
                  <a:pt x="12403" y="17783"/>
                  <a:pt x="14076" y="17186"/>
                  <a:pt x="15511" y="16234"/>
                </a:cubicBezTo>
                <a:close/>
                <a:moveTo>
                  <a:pt x="2342" y="0"/>
                </a:moveTo>
                <a:cubicBezTo>
                  <a:pt x="2315" y="0"/>
                  <a:pt x="2282" y="4"/>
                  <a:pt x="2241" y="11"/>
                </a:cubicBezTo>
                <a:cubicBezTo>
                  <a:pt x="2124" y="28"/>
                  <a:pt x="2012" y="57"/>
                  <a:pt x="1907" y="92"/>
                </a:cubicBezTo>
                <a:cubicBezTo>
                  <a:pt x="1445" y="253"/>
                  <a:pt x="1027" y="465"/>
                  <a:pt x="673" y="724"/>
                </a:cubicBezTo>
                <a:cubicBezTo>
                  <a:pt x="544" y="819"/>
                  <a:pt x="427" y="922"/>
                  <a:pt x="318" y="1031"/>
                </a:cubicBezTo>
                <a:cubicBezTo>
                  <a:pt x="276" y="1075"/>
                  <a:pt x="247" y="1123"/>
                  <a:pt x="230" y="1175"/>
                </a:cubicBezTo>
                <a:cubicBezTo>
                  <a:pt x="210" y="1235"/>
                  <a:pt x="243" y="1276"/>
                  <a:pt x="335" y="1293"/>
                </a:cubicBezTo>
                <a:cubicBezTo>
                  <a:pt x="402" y="1307"/>
                  <a:pt x="473" y="1316"/>
                  <a:pt x="544" y="1325"/>
                </a:cubicBezTo>
                <a:cubicBezTo>
                  <a:pt x="756" y="1353"/>
                  <a:pt x="944" y="1442"/>
                  <a:pt x="1065" y="1569"/>
                </a:cubicBezTo>
                <a:cubicBezTo>
                  <a:pt x="1111" y="1612"/>
                  <a:pt x="1157" y="1658"/>
                  <a:pt x="1207" y="1701"/>
                </a:cubicBezTo>
                <a:cubicBezTo>
                  <a:pt x="1832" y="2290"/>
                  <a:pt x="2467" y="2877"/>
                  <a:pt x="3100" y="3463"/>
                </a:cubicBezTo>
                <a:cubicBezTo>
                  <a:pt x="3201" y="3549"/>
                  <a:pt x="3246" y="3661"/>
                  <a:pt x="3226" y="3773"/>
                </a:cubicBezTo>
                <a:cubicBezTo>
                  <a:pt x="3205" y="3874"/>
                  <a:pt x="3192" y="3974"/>
                  <a:pt x="3167" y="4075"/>
                </a:cubicBezTo>
                <a:cubicBezTo>
                  <a:pt x="3113" y="4299"/>
                  <a:pt x="3188" y="4509"/>
                  <a:pt x="3317" y="4713"/>
                </a:cubicBezTo>
                <a:cubicBezTo>
                  <a:pt x="3422" y="4885"/>
                  <a:pt x="3593" y="5026"/>
                  <a:pt x="3764" y="5164"/>
                </a:cubicBezTo>
                <a:cubicBezTo>
                  <a:pt x="3801" y="5196"/>
                  <a:pt x="3839" y="5227"/>
                  <a:pt x="3881" y="5262"/>
                </a:cubicBezTo>
                <a:cubicBezTo>
                  <a:pt x="3392" y="5561"/>
                  <a:pt x="2946" y="5888"/>
                  <a:pt x="2550" y="6248"/>
                </a:cubicBezTo>
                <a:cubicBezTo>
                  <a:pt x="2235" y="6121"/>
                  <a:pt x="1927" y="6068"/>
                  <a:pt x="1640" y="6068"/>
                </a:cubicBezTo>
                <a:cubicBezTo>
                  <a:pt x="961" y="6068"/>
                  <a:pt x="404" y="6364"/>
                  <a:pt x="172" y="6681"/>
                </a:cubicBezTo>
                <a:cubicBezTo>
                  <a:pt x="-199" y="7193"/>
                  <a:pt x="9" y="7923"/>
                  <a:pt x="990" y="8242"/>
                </a:cubicBezTo>
                <a:cubicBezTo>
                  <a:pt x="990" y="8251"/>
                  <a:pt x="986" y="8259"/>
                  <a:pt x="986" y="8268"/>
                </a:cubicBezTo>
                <a:cubicBezTo>
                  <a:pt x="973" y="8291"/>
                  <a:pt x="960" y="8317"/>
                  <a:pt x="948" y="8343"/>
                </a:cubicBezTo>
                <a:cubicBezTo>
                  <a:pt x="181" y="9952"/>
                  <a:pt x="126" y="11573"/>
                  <a:pt x="827" y="13202"/>
                </a:cubicBezTo>
                <a:cubicBezTo>
                  <a:pt x="1035" y="13685"/>
                  <a:pt x="1315" y="14151"/>
                  <a:pt x="1661" y="14593"/>
                </a:cubicBezTo>
                <a:cubicBezTo>
                  <a:pt x="2429" y="15568"/>
                  <a:pt x="3451" y="16384"/>
                  <a:pt x="4790" y="17002"/>
                </a:cubicBezTo>
                <a:cubicBezTo>
                  <a:pt x="6213" y="17655"/>
                  <a:pt x="7766" y="17995"/>
                  <a:pt x="9454" y="17995"/>
                </a:cubicBezTo>
                <a:cubicBezTo>
                  <a:pt x="9622" y="17995"/>
                  <a:pt x="9792" y="17991"/>
                  <a:pt x="9963" y="17984"/>
                </a:cubicBezTo>
                <a:lnTo>
                  <a:pt x="10301" y="17973"/>
                </a:lnTo>
                <a:cubicBezTo>
                  <a:pt x="10305" y="18005"/>
                  <a:pt x="10309" y="18025"/>
                  <a:pt x="10309" y="18045"/>
                </a:cubicBezTo>
                <a:cubicBezTo>
                  <a:pt x="10305" y="18217"/>
                  <a:pt x="10246" y="18393"/>
                  <a:pt x="10146" y="18551"/>
                </a:cubicBezTo>
                <a:cubicBezTo>
                  <a:pt x="9950" y="18855"/>
                  <a:pt x="9633" y="19082"/>
                  <a:pt x="9245" y="19269"/>
                </a:cubicBezTo>
                <a:cubicBezTo>
                  <a:pt x="8753" y="19508"/>
                  <a:pt x="8207" y="19657"/>
                  <a:pt x="7631" y="19755"/>
                </a:cubicBezTo>
                <a:cubicBezTo>
                  <a:pt x="7380" y="19798"/>
                  <a:pt x="7134" y="19830"/>
                  <a:pt x="6884" y="19852"/>
                </a:cubicBezTo>
                <a:cubicBezTo>
                  <a:pt x="6459" y="19893"/>
                  <a:pt x="6037" y="19933"/>
                  <a:pt x="5612" y="19959"/>
                </a:cubicBezTo>
                <a:cubicBezTo>
                  <a:pt x="5224" y="19979"/>
                  <a:pt x="4840" y="20022"/>
                  <a:pt x="4465" y="20091"/>
                </a:cubicBezTo>
                <a:cubicBezTo>
                  <a:pt x="4152" y="20149"/>
                  <a:pt x="3851" y="20241"/>
                  <a:pt x="3580" y="20367"/>
                </a:cubicBezTo>
                <a:cubicBezTo>
                  <a:pt x="3167" y="20562"/>
                  <a:pt x="2905" y="20821"/>
                  <a:pt x="2859" y="21169"/>
                </a:cubicBezTo>
                <a:cubicBezTo>
                  <a:pt x="2850" y="21284"/>
                  <a:pt x="2850" y="21396"/>
                  <a:pt x="2859" y="21508"/>
                </a:cubicBezTo>
                <a:cubicBezTo>
                  <a:pt x="2867" y="21540"/>
                  <a:pt x="2883" y="21571"/>
                  <a:pt x="2905" y="21600"/>
                </a:cubicBezTo>
                <a:cubicBezTo>
                  <a:pt x="2976" y="21594"/>
                  <a:pt x="3034" y="21588"/>
                  <a:pt x="3092" y="21580"/>
                </a:cubicBezTo>
                <a:cubicBezTo>
                  <a:pt x="3701" y="21485"/>
                  <a:pt x="4310" y="21390"/>
                  <a:pt x="4919" y="21295"/>
                </a:cubicBezTo>
                <a:cubicBezTo>
                  <a:pt x="6037" y="21123"/>
                  <a:pt x="7155" y="20950"/>
                  <a:pt x="8273" y="20778"/>
                </a:cubicBezTo>
                <a:lnTo>
                  <a:pt x="11289" y="20310"/>
                </a:lnTo>
                <a:cubicBezTo>
                  <a:pt x="12399" y="20137"/>
                  <a:pt x="13508" y="19965"/>
                  <a:pt x="14614" y="19792"/>
                </a:cubicBezTo>
                <a:lnTo>
                  <a:pt x="17855" y="19289"/>
                </a:lnTo>
                <a:cubicBezTo>
                  <a:pt x="18952" y="19120"/>
                  <a:pt x="20050" y="18950"/>
                  <a:pt x="21147" y="18781"/>
                </a:cubicBezTo>
                <a:cubicBezTo>
                  <a:pt x="21222" y="18769"/>
                  <a:pt x="21297" y="18752"/>
                  <a:pt x="21364" y="18741"/>
                </a:cubicBezTo>
                <a:cubicBezTo>
                  <a:pt x="21397" y="18694"/>
                  <a:pt x="21401" y="18643"/>
                  <a:pt x="21372" y="18597"/>
                </a:cubicBezTo>
                <a:cubicBezTo>
                  <a:pt x="21222" y="18312"/>
                  <a:pt x="20972" y="18079"/>
                  <a:pt x="20579" y="17927"/>
                </a:cubicBezTo>
                <a:cubicBezTo>
                  <a:pt x="20321" y="17824"/>
                  <a:pt x="20025" y="17766"/>
                  <a:pt x="19724" y="17763"/>
                </a:cubicBezTo>
                <a:cubicBezTo>
                  <a:pt x="19628" y="17761"/>
                  <a:pt x="19532" y="17761"/>
                  <a:pt x="19436" y="17761"/>
                </a:cubicBezTo>
                <a:cubicBezTo>
                  <a:pt x="19244" y="17761"/>
                  <a:pt x="19053" y="17763"/>
                  <a:pt x="18861" y="17763"/>
                </a:cubicBezTo>
                <a:cubicBezTo>
                  <a:pt x="18842" y="17764"/>
                  <a:pt x="18825" y="17764"/>
                  <a:pt x="18806" y="17764"/>
                </a:cubicBezTo>
                <a:cubicBezTo>
                  <a:pt x="18175" y="17764"/>
                  <a:pt x="17557" y="17618"/>
                  <a:pt x="17059" y="17349"/>
                </a:cubicBezTo>
                <a:cubicBezTo>
                  <a:pt x="16479" y="17048"/>
                  <a:pt x="16028" y="16674"/>
                  <a:pt x="15670" y="16243"/>
                </a:cubicBezTo>
                <a:cubicBezTo>
                  <a:pt x="15648" y="16217"/>
                  <a:pt x="15632" y="16191"/>
                  <a:pt x="15615" y="16165"/>
                </a:cubicBezTo>
                <a:cubicBezTo>
                  <a:pt x="15728" y="16082"/>
                  <a:pt x="15832" y="16001"/>
                  <a:pt x="15940" y="15924"/>
                </a:cubicBezTo>
                <a:cubicBezTo>
                  <a:pt x="15999" y="15887"/>
                  <a:pt x="16015" y="15829"/>
                  <a:pt x="15978" y="15780"/>
                </a:cubicBezTo>
                <a:cubicBezTo>
                  <a:pt x="15753" y="15392"/>
                  <a:pt x="15398" y="15079"/>
                  <a:pt x="14869" y="14869"/>
                </a:cubicBezTo>
                <a:cubicBezTo>
                  <a:pt x="14777" y="14838"/>
                  <a:pt x="14706" y="14786"/>
                  <a:pt x="14660" y="14723"/>
                </a:cubicBezTo>
                <a:cubicBezTo>
                  <a:pt x="14572" y="14602"/>
                  <a:pt x="14497" y="14479"/>
                  <a:pt x="14431" y="14355"/>
                </a:cubicBezTo>
                <a:cubicBezTo>
                  <a:pt x="14264" y="14019"/>
                  <a:pt x="14159" y="13674"/>
                  <a:pt x="14055" y="13329"/>
                </a:cubicBezTo>
                <a:cubicBezTo>
                  <a:pt x="14047" y="13303"/>
                  <a:pt x="14039" y="13274"/>
                  <a:pt x="14026" y="13240"/>
                </a:cubicBezTo>
                <a:cubicBezTo>
                  <a:pt x="14088" y="13225"/>
                  <a:pt x="14143" y="13214"/>
                  <a:pt x="14193" y="13202"/>
                </a:cubicBezTo>
                <a:cubicBezTo>
                  <a:pt x="14539" y="13136"/>
                  <a:pt x="14885" y="13073"/>
                  <a:pt x="15232" y="13004"/>
                </a:cubicBezTo>
                <a:cubicBezTo>
                  <a:pt x="15694" y="12915"/>
                  <a:pt x="16157" y="12823"/>
                  <a:pt x="16621" y="12734"/>
                </a:cubicBezTo>
                <a:cubicBezTo>
                  <a:pt x="16979" y="12665"/>
                  <a:pt x="17338" y="12599"/>
                  <a:pt x="17697" y="12533"/>
                </a:cubicBezTo>
                <a:cubicBezTo>
                  <a:pt x="18064" y="12464"/>
                  <a:pt x="18277" y="12297"/>
                  <a:pt x="18348" y="12041"/>
                </a:cubicBezTo>
                <a:cubicBezTo>
                  <a:pt x="18356" y="11998"/>
                  <a:pt x="18356" y="11952"/>
                  <a:pt x="18348" y="11909"/>
                </a:cubicBezTo>
                <a:cubicBezTo>
                  <a:pt x="18311" y="11889"/>
                  <a:pt x="18278" y="11883"/>
                  <a:pt x="18247" y="11883"/>
                </a:cubicBezTo>
                <a:cubicBezTo>
                  <a:pt x="18211" y="11883"/>
                  <a:pt x="18179" y="11891"/>
                  <a:pt x="18147" y="11898"/>
                </a:cubicBezTo>
                <a:cubicBezTo>
                  <a:pt x="17705" y="11981"/>
                  <a:pt x="17267" y="12062"/>
                  <a:pt x="16825" y="12145"/>
                </a:cubicBezTo>
                <a:cubicBezTo>
                  <a:pt x="16224" y="12260"/>
                  <a:pt x="15619" y="12372"/>
                  <a:pt x="15019" y="12487"/>
                </a:cubicBezTo>
                <a:cubicBezTo>
                  <a:pt x="14260" y="12628"/>
                  <a:pt x="13504" y="12771"/>
                  <a:pt x="12745" y="12915"/>
                </a:cubicBezTo>
                <a:cubicBezTo>
                  <a:pt x="12220" y="13016"/>
                  <a:pt x="11694" y="13110"/>
                  <a:pt x="11169" y="13211"/>
                </a:cubicBezTo>
                <a:cubicBezTo>
                  <a:pt x="10926" y="13257"/>
                  <a:pt x="10689" y="13306"/>
                  <a:pt x="10463" y="13352"/>
                </a:cubicBezTo>
                <a:cubicBezTo>
                  <a:pt x="10392" y="13407"/>
                  <a:pt x="10397" y="13461"/>
                  <a:pt x="10401" y="13516"/>
                </a:cubicBezTo>
                <a:cubicBezTo>
                  <a:pt x="10413" y="13599"/>
                  <a:pt x="10426" y="13685"/>
                  <a:pt x="10438" y="13769"/>
                </a:cubicBezTo>
                <a:cubicBezTo>
                  <a:pt x="10454" y="13849"/>
                  <a:pt x="10484" y="13885"/>
                  <a:pt x="10566" y="13885"/>
                </a:cubicBezTo>
                <a:cubicBezTo>
                  <a:pt x="10591" y="13885"/>
                  <a:pt x="10622" y="13882"/>
                  <a:pt x="10660" y="13875"/>
                </a:cubicBezTo>
                <a:cubicBezTo>
                  <a:pt x="10968" y="13820"/>
                  <a:pt x="11277" y="13760"/>
                  <a:pt x="11589" y="13705"/>
                </a:cubicBezTo>
                <a:cubicBezTo>
                  <a:pt x="11706" y="13685"/>
                  <a:pt x="11823" y="13668"/>
                  <a:pt x="11957" y="13651"/>
                </a:cubicBezTo>
                <a:cubicBezTo>
                  <a:pt x="12094" y="14047"/>
                  <a:pt x="12228" y="14444"/>
                  <a:pt x="12366" y="14846"/>
                </a:cubicBezTo>
                <a:cubicBezTo>
                  <a:pt x="12190" y="14904"/>
                  <a:pt x="12028" y="14967"/>
                  <a:pt x="11861" y="15016"/>
                </a:cubicBezTo>
                <a:cubicBezTo>
                  <a:pt x="11319" y="15177"/>
                  <a:pt x="10743" y="15277"/>
                  <a:pt x="10159" y="15309"/>
                </a:cubicBezTo>
                <a:cubicBezTo>
                  <a:pt x="10004" y="15317"/>
                  <a:pt x="9851" y="15322"/>
                  <a:pt x="9699" y="15322"/>
                </a:cubicBezTo>
                <a:cubicBezTo>
                  <a:pt x="8638" y="15322"/>
                  <a:pt x="7657" y="15110"/>
                  <a:pt x="6763" y="14685"/>
                </a:cubicBezTo>
                <a:cubicBezTo>
                  <a:pt x="5524" y="14093"/>
                  <a:pt x="4765" y="13266"/>
                  <a:pt x="4356" y="12277"/>
                </a:cubicBezTo>
                <a:cubicBezTo>
                  <a:pt x="4156" y="11786"/>
                  <a:pt x="4064" y="11277"/>
                  <a:pt x="4085" y="10765"/>
                </a:cubicBezTo>
                <a:cubicBezTo>
                  <a:pt x="4143" y="9417"/>
                  <a:pt x="4798" y="8228"/>
                  <a:pt x="6092" y="7210"/>
                </a:cubicBezTo>
                <a:cubicBezTo>
                  <a:pt x="6125" y="7184"/>
                  <a:pt x="6163" y="7159"/>
                  <a:pt x="6213" y="7124"/>
                </a:cubicBezTo>
                <a:lnTo>
                  <a:pt x="8444" y="8897"/>
                </a:lnTo>
                <a:cubicBezTo>
                  <a:pt x="8411" y="9015"/>
                  <a:pt x="8499" y="9101"/>
                  <a:pt x="8565" y="9190"/>
                </a:cubicBezTo>
                <a:cubicBezTo>
                  <a:pt x="8614" y="9253"/>
                  <a:pt x="8668" y="9309"/>
                  <a:pt x="8764" y="9309"/>
                </a:cubicBezTo>
                <a:cubicBezTo>
                  <a:pt x="8791" y="9309"/>
                  <a:pt x="8822" y="9304"/>
                  <a:pt x="8857" y="9294"/>
                </a:cubicBezTo>
                <a:cubicBezTo>
                  <a:pt x="9212" y="9570"/>
                  <a:pt x="9688" y="9759"/>
                  <a:pt x="10209" y="9837"/>
                </a:cubicBezTo>
                <a:cubicBezTo>
                  <a:pt x="10205" y="9875"/>
                  <a:pt x="10196" y="9900"/>
                  <a:pt x="10196" y="9926"/>
                </a:cubicBezTo>
                <a:cubicBezTo>
                  <a:pt x="10188" y="10050"/>
                  <a:pt x="10175" y="10176"/>
                  <a:pt x="10171" y="10300"/>
                </a:cubicBezTo>
                <a:cubicBezTo>
                  <a:pt x="10159" y="10372"/>
                  <a:pt x="10209" y="10441"/>
                  <a:pt x="10297" y="10481"/>
                </a:cubicBezTo>
                <a:cubicBezTo>
                  <a:pt x="10417" y="10534"/>
                  <a:pt x="10558" y="10561"/>
                  <a:pt x="10699" y="10561"/>
                </a:cubicBezTo>
                <a:cubicBezTo>
                  <a:pt x="10810" y="10561"/>
                  <a:pt x="10921" y="10544"/>
                  <a:pt x="11022" y="10510"/>
                </a:cubicBezTo>
                <a:cubicBezTo>
                  <a:pt x="11114" y="10481"/>
                  <a:pt x="11177" y="10420"/>
                  <a:pt x="11185" y="10351"/>
                </a:cubicBezTo>
                <a:cubicBezTo>
                  <a:pt x="11189" y="10303"/>
                  <a:pt x="11198" y="10254"/>
                  <a:pt x="11198" y="10205"/>
                </a:cubicBezTo>
                <a:cubicBezTo>
                  <a:pt x="11206" y="10087"/>
                  <a:pt x="11206" y="9966"/>
                  <a:pt x="11210" y="9843"/>
                </a:cubicBezTo>
                <a:cubicBezTo>
                  <a:pt x="11544" y="9791"/>
                  <a:pt x="11861" y="9694"/>
                  <a:pt x="12145" y="9561"/>
                </a:cubicBezTo>
                <a:cubicBezTo>
                  <a:pt x="12190" y="9590"/>
                  <a:pt x="12228" y="9613"/>
                  <a:pt x="12270" y="9636"/>
                </a:cubicBezTo>
                <a:cubicBezTo>
                  <a:pt x="12512" y="9777"/>
                  <a:pt x="12758" y="9920"/>
                  <a:pt x="13004" y="10064"/>
                </a:cubicBezTo>
                <a:cubicBezTo>
                  <a:pt x="13062" y="10104"/>
                  <a:pt x="13141" y="10125"/>
                  <a:pt x="13221" y="10125"/>
                </a:cubicBezTo>
                <a:cubicBezTo>
                  <a:pt x="13267" y="10125"/>
                  <a:pt x="13314" y="10118"/>
                  <a:pt x="13358" y="10104"/>
                </a:cubicBezTo>
                <a:cubicBezTo>
                  <a:pt x="13613" y="10032"/>
                  <a:pt x="13796" y="9877"/>
                  <a:pt x="13855" y="9690"/>
                </a:cubicBezTo>
                <a:cubicBezTo>
                  <a:pt x="13888" y="9596"/>
                  <a:pt x="13834" y="9498"/>
                  <a:pt x="13721" y="9443"/>
                </a:cubicBezTo>
                <a:cubicBezTo>
                  <a:pt x="13467" y="9305"/>
                  <a:pt x="13216" y="9162"/>
                  <a:pt x="12966" y="9018"/>
                </a:cubicBezTo>
                <a:cubicBezTo>
                  <a:pt x="12937" y="8998"/>
                  <a:pt x="12908" y="8981"/>
                  <a:pt x="12870" y="8958"/>
                </a:cubicBezTo>
                <a:cubicBezTo>
                  <a:pt x="13062" y="8679"/>
                  <a:pt x="13137" y="8368"/>
                  <a:pt x="13087" y="8064"/>
                </a:cubicBezTo>
                <a:cubicBezTo>
                  <a:pt x="13162" y="8052"/>
                  <a:pt x="13216" y="8044"/>
                  <a:pt x="13275" y="8035"/>
                </a:cubicBezTo>
                <a:cubicBezTo>
                  <a:pt x="13446" y="8012"/>
                  <a:pt x="13617" y="7995"/>
                  <a:pt x="13788" y="7969"/>
                </a:cubicBezTo>
                <a:cubicBezTo>
                  <a:pt x="13934" y="7949"/>
                  <a:pt x="14005" y="7894"/>
                  <a:pt x="14017" y="7791"/>
                </a:cubicBezTo>
                <a:cubicBezTo>
                  <a:pt x="14039" y="7647"/>
                  <a:pt x="13972" y="7503"/>
                  <a:pt x="13830" y="7394"/>
                </a:cubicBezTo>
                <a:cubicBezTo>
                  <a:pt x="13787" y="7356"/>
                  <a:pt x="13721" y="7334"/>
                  <a:pt x="13651" y="7334"/>
                </a:cubicBezTo>
                <a:cubicBezTo>
                  <a:pt x="13631" y="7334"/>
                  <a:pt x="13611" y="7336"/>
                  <a:pt x="13592" y="7340"/>
                </a:cubicBezTo>
                <a:lnTo>
                  <a:pt x="12991" y="7443"/>
                </a:lnTo>
                <a:cubicBezTo>
                  <a:pt x="12933" y="7455"/>
                  <a:pt x="12879" y="7466"/>
                  <a:pt x="12816" y="7478"/>
                </a:cubicBezTo>
                <a:cubicBezTo>
                  <a:pt x="12666" y="7299"/>
                  <a:pt x="12474" y="7139"/>
                  <a:pt x="12249" y="7003"/>
                </a:cubicBezTo>
                <a:cubicBezTo>
                  <a:pt x="12178" y="6831"/>
                  <a:pt x="11940" y="6716"/>
                  <a:pt x="11623" y="6696"/>
                </a:cubicBezTo>
                <a:cubicBezTo>
                  <a:pt x="11602" y="6681"/>
                  <a:pt x="11573" y="6661"/>
                  <a:pt x="11552" y="6641"/>
                </a:cubicBezTo>
                <a:cubicBezTo>
                  <a:pt x="11398" y="6509"/>
                  <a:pt x="11248" y="6377"/>
                  <a:pt x="11093" y="6248"/>
                </a:cubicBezTo>
                <a:cubicBezTo>
                  <a:pt x="9842" y="5178"/>
                  <a:pt x="8586" y="4109"/>
                  <a:pt x="7327" y="3043"/>
                </a:cubicBezTo>
                <a:cubicBezTo>
                  <a:pt x="7214" y="2946"/>
                  <a:pt x="7084" y="2859"/>
                  <a:pt x="6942" y="2782"/>
                </a:cubicBezTo>
                <a:cubicBezTo>
                  <a:pt x="6667" y="2632"/>
                  <a:pt x="6358" y="2532"/>
                  <a:pt x="6004" y="2523"/>
                </a:cubicBezTo>
                <a:cubicBezTo>
                  <a:pt x="5837" y="2520"/>
                  <a:pt x="5674" y="2514"/>
                  <a:pt x="5508" y="2506"/>
                </a:cubicBezTo>
                <a:cubicBezTo>
                  <a:pt x="5357" y="2497"/>
                  <a:pt x="5220" y="2451"/>
                  <a:pt x="5124" y="2374"/>
                </a:cubicBezTo>
                <a:cubicBezTo>
                  <a:pt x="4932" y="2230"/>
                  <a:pt x="4736" y="2089"/>
                  <a:pt x="4540" y="1945"/>
                </a:cubicBezTo>
                <a:cubicBezTo>
                  <a:pt x="3948" y="1511"/>
                  <a:pt x="3355" y="1078"/>
                  <a:pt x="2763" y="641"/>
                </a:cubicBezTo>
                <a:cubicBezTo>
                  <a:pt x="2621" y="537"/>
                  <a:pt x="2516" y="419"/>
                  <a:pt x="2500" y="273"/>
                </a:cubicBezTo>
                <a:cubicBezTo>
                  <a:pt x="2496" y="221"/>
                  <a:pt x="2487" y="169"/>
                  <a:pt x="2475" y="118"/>
                </a:cubicBezTo>
                <a:cubicBezTo>
                  <a:pt x="2453" y="34"/>
                  <a:pt x="2422" y="0"/>
                  <a:pt x="234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" name="Google Shape;21;p2"/>
          <p:cNvSpPr/>
          <p:nvPr/>
        </p:nvSpPr>
        <p:spPr>
          <a:xfrm>
            <a:off x="24259739" y="3233862"/>
            <a:ext cx="1812282" cy="1978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600" fill="norm" stroke="1" extrusionOk="0">
                <a:moveTo>
                  <a:pt x="196" y="0"/>
                </a:moveTo>
                <a:cubicBezTo>
                  <a:pt x="170" y="165"/>
                  <a:pt x="132" y="318"/>
                  <a:pt x="106" y="483"/>
                </a:cubicBezTo>
                <a:cubicBezTo>
                  <a:pt x="-85" y="2262"/>
                  <a:pt x="-22" y="4064"/>
                  <a:pt x="324" y="5818"/>
                </a:cubicBezTo>
                <a:cubicBezTo>
                  <a:pt x="643" y="7538"/>
                  <a:pt x="1192" y="9211"/>
                  <a:pt x="1971" y="10802"/>
                </a:cubicBezTo>
                <a:cubicBezTo>
                  <a:pt x="3427" y="13817"/>
                  <a:pt x="5522" y="16397"/>
                  <a:pt x="8409" y="18375"/>
                </a:cubicBezTo>
                <a:cubicBezTo>
                  <a:pt x="11463" y="20481"/>
                  <a:pt x="14846" y="21600"/>
                  <a:pt x="18569" y="21600"/>
                </a:cubicBezTo>
                <a:cubicBezTo>
                  <a:pt x="19052" y="21600"/>
                  <a:pt x="19539" y="21582"/>
                  <a:pt x="20034" y="21544"/>
                </a:cubicBezTo>
                <a:cubicBezTo>
                  <a:pt x="20430" y="21508"/>
                  <a:pt x="20838" y="21450"/>
                  <a:pt x="21234" y="21390"/>
                </a:cubicBezTo>
                <a:cubicBezTo>
                  <a:pt x="21375" y="21379"/>
                  <a:pt x="21515" y="21343"/>
                  <a:pt x="21439" y="21096"/>
                </a:cubicBezTo>
                <a:cubicBezTo>
                  <a:pt x="21273" y="21096"/>
                  <a:pt x="21094" y="21108"/>
                  <a:pt x="20928" y="21132"/>
                </a:cubicBezTo>
                <a:cubicBezTo>
                  <a:pt x="20185" y="21247"/>
                  <a:pt x="19437" y="21305"/>
                  <a:pt x="18687" y="21305"/>
                </a:cubicBezTo>
                <a:cubicBezTo>
                  <a:pt x="18366" y="21305"/>
                  <a:pt x="18043" y="21294"/>
                  <a:pt x="17721" y="21273"/>
                </a:cubicBezTo>
                <a:cubicBezTo>
                  <a:pt x="14068" y="21073"/>
                  <a:pt x="10862" y="19824"/>
                  <a:pt x="8051" y="17704"/>
                </a:cubicBezTo>
                <a:cubicBezTo>
                  <a:pt x="4743" y="15230"/>
                  <a:pt x="2571" y="12038"/>
                  <a:pt x="1295" y="8304"/>
                </a:cubicBezTo>
                <a:cubicBezTo>
                  <a:pt x="553" y="6114"/>
                  <a:pt x="208" y="3828"/>
                  <a:pt x="247" y="1531"/>
                </a:cubicBezTo>
                <a:cubicBezTo>
                  <a:pt x="259" y="1025"/>
                  <a:pt x="273" y="519"/>
                  <a:pt x="285" y="11"/>
                </a:cubicBezTo>
                <a:lnTo>
                  <a:pt x="196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" name="Google Shape;22;p2"/>
          <p:cNvSpPr/>
          <p:nvPr/>
        </p:nvSpPr>
        <p:spPr>
          <a:xfrm>
            <a:off x="24487444" y="1104440"/>
            <a:ext cx="1199859" cy="1405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43" y="0"/>
                </a:moveTo>
                <a:cubicBezTo>
                  <a:pt x="-15" y="100"/>
                  <a:pt x="-15" y="232"/>
                  <a:pt x="43" y="332"/>
                </a:cubicBezTo>
                <a:cubicBezTo>
                  <a:pt x="158" y="482"/>
                  <a:pt x="275" y="630"/>
                  <a:pt x="430" y="762"/>
                </a:cubicBezTo>
                <a:cubicBezTo>
                  <a:pt x="7276" y="7625"/>
                  <a:pt x="14139" y="14489"/>
                  <a:pt x="20984" y="21350"/>
                </a:cubicBezTo>
                <a:cubicBezTo>
                  <a:pt x="21061" y="21434"/>
                  <a:pt x="21138" y="21500"/>
                  <a:pt x="21236" y="21566"/>
                </a:cubicBezTo>
                <a:cubicBezTo>
                  <a:pt x="21332" y="21600"/>
                  <a:pt x="21449" y="21600"/>
                  <a:pt x="21566" y="21600"/>
                </a:cubicBezTo>
                <a:cubicBezTo>
                  <a:pt x="21585" y="21268"/>
                  <a:pt x="21314" y="21118"/>
                  <a:pt x="21138" y="20936"/>
                </a:cubicBezTo>
                <a:cubicBezTo>
                  <a:pt x="15943" y="15731"/>
                  <a:pt x="10746" y="10526"/>
                  <a:pt x="5549" y="5321"/>
                </a:cubicBezTo>
                <a:cubicBezTo>
                  <a:pt x="3902" y="3681"/>
                  <a:pt x="2234" y="2056"/>
                  <a:pt x="566" y="414"/>
                </a:cubicBezTo>
                <a:cubicBezTo>
                  <a:pt x="392" y="266"/>
                  <a:pt x="217" y="134"/>
                  <a:pt x="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" name="Google Shape;23;p2"/>
          <p:cNvSpPr/>
          <p:nvPr/>
        </p:nvSpPr>
        <p:spPr>
          <a:xfrm>
            <a:off x="23656332" y="1829699"/>
            <a:ext cx="299182" cy="300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0" h="21600" fill="norm" stroke="1" extrusionOk="0">
                <a:moveTo>
                  <a:pt x="10032" y="2522"/>
                </a:moveTo>
                <a:cubicBezTo>
                  <a:pt x="13537" y="2522"/>
                  <a:pt x="16681" y="5209"/>
                  <a:pt x="17432" y="9143"/>
                </a:cubicBezTo>
                <a:cubicBezTo>
                  <a:pt x="18217" y="13567"/>
                  <a:pt x="15575" y="17916"/>
                  <a:pt x="11423" y="18693"/>
                </a:cubicBezTo>
                <a:cubicBezTo>
                  <a:pt x="10874" y="18829"/>
                  <a:pt x="10324" y="18897"/>
                  <a:pt x="9782" y="18897"/>
                </a:cubicBezTo>
                <a:cubicBezTo>
                  <a:pt x="6319" y="18897"/>
                  <a:pt x="3231" y="16217"/>
                  <a:pt x="2556" y="12321"/>
                </a:cubicBezTo>
                <a:cubicBezTo>
                  <a:pt x="1694" y="7897"/>
                  <a:pt x="4413" y="3548"/>
                  <a:pt x="8488" y="2695"/>
                </a:cubicBezTo>
                <a:cubicBezTo>
                  <a:pt x="9010" y="2574"/>
                  <a:pt x="9525" y="2522"/>
                  <a:pt x="10032" y="2522"/>
                </a:cubicBezTo>
                <a:close/>
                <a:moveTo>
                  <a:pt x="9977" y="0"/>
                </a:moveTo>
                <a:cubicBezTo>
                  <a:pt x="9344" y="0"/>
                  <a:pt x="8704" y="68"/>
                  <a:pt x="8064" y="211"/>
                </a:cubicBezTo>
                <a:cubicBezTo>
                  <a:pt x="2626" y="1374"/>
                  <a:pt x="-879" y="7119"/>
                  <a:pt x="192" y="13099"/>
                </a:cubicBezTo>
                <a:cubicBezTo>
                  <a:pt x="1200" y="18104"/>
                  <a:pt x="5338" y="21600"/>
                  <a:pt x="9935" y="21600"/>
                </a:cubicBezTo>
                <a:cubicBezTo>
                  <a:pt x="10547" y="21600"/>
                  <a:pt x="11159" y="21540"/>
                  <a:pt x="11778" y="21411"/>
                </a:cubicBezTo>
                <a:cubicBezTo>
                  <a:pt x="17146" y="20324"/>
                  <a:pt x="20721" y="14654"/>
                  <a:pt x="19650" y="8833"/>
                </a:cubicBezTo>
                <a:cubicBezTo>
                  <a:pt x="18767" y="3631"/>
                  <a:pt x="14615" y="0"/>
                  <a:pt x="9977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" name="Google Shape;24;p2"/>
          <p:cNvSpPr/>
          <p:nvPr/>
        </p:nvSpPr>
        <p:spPr>
          <a:xfrm>
            <a:off x="4193515" y="6577401"/>
            <a:ext cx="1618093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24" y="0"/>
                  <a:pt x="0" y="4838"/>
                  <a:pt x="0" y="10800"/>
                </a:cubicBezTo>
                <a:cubicBezTo>
                  <a:pt x="0" y="16761"/>
                  <a:pt x="4824" y="21600"/>
                  <a:pt x="10800" y="21600"/>
                </a:cubicBezTo>
                <a:cubicBezTo>
                  <a:pt x="16761" y="21600"/>
                  <a:pt x="21600" y="16761"/>
                  <a:pt x="21600" y="10800"/>
                </a:cubicBezTo>
                <a:cubicBezTo>
                  <a:pt x="21600" y="4838"/>
                  <a:pt x="16761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" name="Google Shape;25;p2"/>
          <p:cNvSpPr/>
          <p:nvPr/>
        </p:nvSpPr>
        <p:spPr>
          <a:xfrm>
            <a:off x="3833341" y="6858000"/>
            <a:ext cx="1616959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96" y="466"/>
                </a:moveTo>
                <a:cubicBezTo>
                  <a:pt x="16193" y="466"/>
                  <a:pt x="20726" y="5027"/>
                  <a:pt x="20782" y="10706"/>
                </a:cubicBezTo>
                <a:cubicBezTo>
                  <a:pt x="20852" y="16457"/>
                  <a:pt x="16179" y="21074"/>
                  <a:pt x="10666" y="21074"/>
                </a:cubicBezTo>
                <a:cubicBezTo>
                  <a:pt x="10657" y="21074"/>
                  <a:pt x="10649" y="21074"/>
                  <a:pt x="10641" y="21074"/>
                </a:cubicBezTo>
                <a:cubicBezTo>
                  <a:pt x="10590" y="21074"/>
                  <a:pt x="10539" y="21075"/>
                  <a:pt x="10489" y="21075"/>
                </a:cubicBezTo>
                <a:cubicBezTo>
                  <a:pt x="5088" y="21075"/>
                  <a:pt x="555" y="16500"/>
                  <a:pt x="498" y="10936"/>
                </a:cubicBezTo>
                <a:cubicBezTo>
                  <a:pt x="399" y="5219"/>
                  <a:pt x="4918" y="525"/>
                  <a:pt x="10542" y="468"/>
                </a:cubicBezTo>
                <a:cubicBezTo>
                  <a:pt x="10593" y="466"/>
                  <a:pt x="10644" y="466"/>
                  <a:pt x="10696" y="466"/>
                </a:cubicBezTo>
                <a:close/>
                <a:moveTo>
                  <a:pt x="10590" y="0"/>
                </a:moveTo>
                <a:cubicBezTo>
                  <a:pt x="4832" y="0"/>
                  <a:pt x="100" y="4694"/>
                  <a:pt x="3" y="10590"/>
                </a:cubicBezTo>
                <a:cubicBezTo>
                  <a:pt x="-124" y="16465"/>
                  <a:pt x="4423" y="21362"/>
                  <a:pt x="10202" y="21592"/>
                </a:cubicBezTo>
                <a:cubicBezTo>
                  <a:pt x="10346" y="21597"/>
                  <a:pt x="10491" y="21600"/>
                  <a:pt x="10634" y="21600"/>
                </a:cubicBezTo>
                <a:cubicBezTo>
                  <a:pt x="16200" y="21600"/>
                  <a:pt x="20931" y="17290"/>
                  <a:pt x="21221" y="11268"/>
                </a:cubicBezTo>
                <a:cubicBezTo>
                  <a:pt x="21476" y="5262"/>
                  <a:pt x="16858" y="193"/>
                  <a:pt x="10952" y="7"/>
                </a:cubicBezTo>
                <a:cubicBezTo>
                  <a:pt x="10831" y="3"/>
                  <a:pt x="10710" y="0"/>
                  <a:pt x="10590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26;p2"/>
          <p:cNvSpPr/>
          <p:nvPr/>
        </p:nvSpPr>
        <p:spPr>
          <a:xfrm>
            <a:off x="3021125" y="1992411"/>
            <a:ext cx="1607996" cy="154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90" fill="norm" stroke="1" extrusionOk="0">
                <a:moveTo>
                  <a:pt x="19950" y="15141"/>
                </a:moveTo>
                <a:cubicBezTo>
                  <a:pt x="17920" y="16756"/>
                  <a:pt x="16003" y="16348"/>
                  <a:pt x="14246" y="13932"/>
                </a:cubicBezTo>
                <a:lnTo>
                  <a:pt x="10287" y="8479"/>
                </a:lnTo>
                <a:lnTo>
                  <a:pt x="8372" y="10004"/>
                </a:lnTo>
                <a:lnTo>
                  <a:pt x="14592" y="18553"/>
                </a:lnTo>
                <a:cubicBezTo>
                  <a:pt x="14665" y="18659"/>
                  <a:pt x="14665" y="18810"/>
                  <a:pt x="14578" y="18916"/>
                </a:cubicBezTo>
                <a:cubicBezTo>
                  <a:pt x="14434" y="19082"/>
                  <a:pt x="14218" y="19324"/>
                  <a:pt x="13886" y="19687"/>
                </a:cubicBezTo>
                <a:cubicBezTo>
                  <a:pt x="13297" y="20336"/>
                  <a:pt x="12619" y="20895"/>
                  <a:pt x="11870" y="21318"/>
                </a:cubicBezTo>
                <a:cubicBezTo>
                  <a:pt x="11568" y="21484"/>
                  <a:pt x="11222" y="21575"/>
                  <a:pt x="10876" y="21590"/>
                </a:cubicBezTo>
                <a:cubicBezTo>
                  <a:pt x="10532" y="21590"/>
                  <a:pt x="10186" y="21484"/>
                  <a:pt x="9898" y="21273"/>
                </a:cubicBezTo>
                <a:cubicBezTo>
                  <a:pt x="9552" y="21016"/>
                  <a:pt x="9236" y="20684"/>
                  <a:pt x="8991" y="20321"/>
                </a:cubicBezTo>
                <a:lnTo>
                  <a:pt x="4022" y="13493"/>
                </a:lnTo>
                <a:lnTo>
                  <a:pt x="2625" y="14612"/>
                </a:lnTo>
                <a:cubicBezTo>
                  <a:pt x="2554" y="14672"/>
                  <a:pt x="2438" y="14687"/>
                  <a:pt x="2352" y="14642"/>
                </a:cubicBezTo>
                <a:cubicBezTo>
                  <a:pt x="2064" y="14490"/>
                  <a:pt x="1775" y="14324"/>
                  <a:pt x="1516" y="14128"/>
                </a:cubicBezTo>
                <a:cubicBezTo>
                  <a:pt x="1171" y="13902"/>
                  <a:pt x="884" y="13599"/>
                  <a:pt x="639" y="13252"/>
                </a:cubicBezTo>
                <a:cubicBezTo>
                  <a:pt x="149" y="12587"/>
                  <a:pt x="-67" y="11968"/>
                  <a:pt x="18" y="11410"/>
                </a:cubicBezTo>
                <a:cubicBezTo>
                  <a:pt x="105" y="10850"/>
                  <a:pt x="394" y="10367"/>
                  <a:pt x="840" y="10035"/>
                </a:cubicBezTo>
                <a:lnTo>
                  <a:pt x="13325" y="50"/>
                </a:lnTo>
                <a:cubicBezTo>
                  <a:pt x="13398" y="-10"/>
                  <a:pt x="13513" y="-10"/>
                  <a:pt x="13599" y="21"/>
                </a:cubicBezTo>
                <a:cubicBezTo>
                  <a:pt x="13886" y="172"/>
                  <a:pt x="14161" y="338"/>
                  <a:pt x="14434" y="533"/>
                </a:cubicBezTo>
                <a:cubicBezTo>
                  <a:pt x="14766" y="761"/>
                  <a:pt x="15068" y="1062"/>
                  <a:pt x="15313" y="1410"/>
                </a:cubicBezTo>
                <a:cubicBezTo>
                  <a:pt x="15802" y="2075"/>
                  <a:pt x="16003" y="2693"/>
                  <a:pt x="15932" y="3253"/>
                </a:cubicBezTo>
                <a:cubicBezTo>
                  <a:pt x="15845" y="3812"/>
                  <a:pt x="15558" y="4310"/>
                  <a:pt x="15111" y="4627"/>
                </a:cubicBezTo>
                <a:lnTo>
                  <a:pt x="14635" y="5005"/>
                </a:lnTo>
                <a:lnTo>
                  <a:pt x="17861" y="9446"/>
                </a:lnTo>
                <a:cubicBezTo>
                  <a:pt x="18179" y="9884"/>
                  <a:pt x="18481" y="10125"/>
                  <a:pt x="18783" y="10170"/>
                </a:cubicBezTo>
                <a:cubicBezTo>
                  <a:pt x="19070" y="10216"/>
                  <a:pt x="19402" y="10081"/>
                  <a:pt x="19791" y="9793"/>
                </a:cubicBezTo>
                <a:cubicBezTo>
                  <a:pt x="19892" y="9718"/>
                  <a:pt x="20021" y="9718"/>
                  <a:pt x="20122" y="9793"/>
                </a:cubicBezTo>
                <a:cubicBezTo>
                  <a:pt x="20396" y="10035"/>
                  <a:pt x="20655" y="10307"/>
                  <a:pt x="20871" y="10609"/>
                </a:cubicBezTo>
                <a:cubicBezTo>
                  <a:pt x="21331" y="11228"/>
                  <a:pt x="21533" y="12029"/>
                  <a:pt x="21448" y="12799"/>
                </a:cubicBezTo>
                <a:cubicBezTo>
                  <a:pt x="21361" y="13630"/>
                  <a:pt x="20857" y="14415"/>
                  <a:pt x="19950" y="1514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" name="Google Shape;27;p2"/>
          <p:cNvSpPr/>
          <p:nvPr/>
        </p:nvSpPr>
        <p:spPr>
          <a:xfrm>
            <a:off x="22780404" y="5358022"/>
            <a:ext cx="1162410" cy="1154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60" fill="norm" stroke="1" extrusionOk="0">
                <a:moveTo>
                  <a:pt x="4917" y="21554"/>
                </a:moveTo>
                <a:lnTo>
                  <a:pt x="4856" y="21554"/>
                </a:lnTo>
                <a:cubicBezTo>
                  <a:pt x="4217" y="21474"/>
                  <a:pt x="3596" y="21272"/>
                  <a:pt x="3036" y="20990"/>
                </a:cubicBezTo>
                <a:cubicBezTo>
                  <a:pt x="2496" y="20730"/>
                  <a:pt x="2016" y="20387"/>
                  <a:pt x="1576" y="20003"/>
                </a:cubicBezTo>
                <a:cubicBezTo>
                  <a:pt x="1176" y="19621"/>
                  <a:pt x="835" y="19198"/>
                  <a:pt x="596" y="18714"/>
                </a:cubicBezTo>
                <a:cubicBezTo>
                  <a:pt x="355" y="18291"/>
                  <a:pt x="237" y="17807"/>
                  <a:pt x="215" y="17304"/>
                </a:cubicBezTo>
                <a:cubicBezTo>
                  <a:pt x="215" y="16557"/>
                  <a:pt x="657" y="15733"/>
                  <a:pt x="1535" y="14804"/>
                </a:cubicBezTo>
                <a:lnTo>
                  <a:pt x="5595" y="10393"/>
                </a:lnTo>
                <a:lnTo>
                  <a:pt x="97" y="4710"/>
                </a:lnTo>
                <a:cubicBezTo>
                  <a:pt x="15" y="4609"/>
                  <a:pt x="-24" y="4468"/>
                  <a:pt x="15" y="4348"/>
                </a:cubicBezTo>
                <a:cubicBezTo>
                  <a:pt x="155" y="3823"/>
                  <a:pt x="355" y="3320"/>
                  <a:pt x="635" y="2857"/>
                </a:cubicBezTo>
                <a:cubicBezTo>
                  <a:pt x="896" y="2352"/>
                  <a:pt x="1236" y="1909"/>
                  <a:pt x="1656" y="1527"/>
                </a:cubicBezTo>
                <a:cubicBezTo>
                  <a:pt x="2035" y="1143"/>
                  <a:pt x="2476" y="842"/>
                  <a:pt x="2957" y="599"/>
                </a:cubicBezTo>
                <a:cubicBezTo>
                  <a:pt x="3416" y="358"/>
                  <a:pt x="3937" y="237"/>
                  <a:pt x="4456" y="237"/>
                </a:cubicBezTo>
                <a:cubicBezTo>
                  <a:pt x="5395" y="217"/>
                  <a:pt x="6295" y="660"/>
                  <a:pt x="6877" y="1386"/>
                </a:cubicBezTo>
                <a:lnTo>
                  <a:pt x="10956" y="5858"/>
                </a:lnTo>
                <a:lnTo>
                  <a:pt x="16396" y="117"/>
                </a:lnTo>
                <a:cubicBezTo>
                  <a:pt x="16497" y="15"/>
                  <a:pt x="16657" y="-24"/>
                  <a:pt x="16797" y="15"/>
                </a:cubicBezTo>
                <a:cubicBezTo>
                  <a:pt x="17816" y="338"/>
                  <a:pt x="18737" y="922"/>
                  <a:pt x="19496" y="1688"/>
                </a:cubicBezTo>
                <a:cubicBezTo>
                  <a:pt x="20256" y="2413"/>
                  <a:pt x="20697" y="3400"/>
                  <a:pt x="20717" y="4448"/>
                </a:cubicBezTo>
                <a:cubicBezTo>
                  <a:pt x="20717" y="4891"/>
                  <a:pt x="20596" y="5355"/>
                  <a:pt x="20396" y="5758"/>
                </a:cubicBezTo>
                <a:cubicBezTo>
                  <a:pt x="20137" y="6262"/>
                  <a:pt x="19797" y="6705"/>
                  <a:pt x="19396" y="7089"/>
                </a:cubicBezTo>
                <a:lnTo>
                  <a:pt x="15957" y="10695"/>
                </a:lnTo>
                <a:lnTo>
                  <a:pt x="21457" y="17063"/>
                </a:lnTo>
                <a:cubicBezTo>
                  <a:pt x="21537" y="17163"/>
                  <a:pt x="21576" y="17304"/>
                  <a:pt x="21537" y="17425"/>
                </a:cubicBezTo>
                <a:cubicBezTo>
                  <a:pt x="21236" y="18493"/>
                  <a:pt x="20656" y="19439"/>
                  <a:pt x="19857" y="20205"/>
                </a:cubicBezTo>
                <a:cubicBezTo>
                  <a:pt x="19076" y="20890"/>
                  <a:pt x="18057" y="21272"/>
                  <a:pt x="16997" y="21253"/>
                </a:cubicBezTo>
                <a:cubicBezTo>
                  <a:pt x="16517" y="21233"/>
                  <a:pt x="16056" y="21112"/>
                  <a:pt x="15617" y="20932"/>
                </a:cubicBezTo>
                <a:cubicBezTo>
                  <a:pt x="15076" y="20689"/>
                  <a:pt x="14596" y="20326"/>
                  <a:pt x="14236" y="19842"/>
                </a:cubicBezTo>
                <a:lnTo>
                  <a:pt x="10676" y="15510"/>
                </a:lnTo>
                <a:lnTo>
                  <a:pt x="5197" y="21455"/>
                </a:lnTo>
                <a:cubicBezTo>
                  <a:pt x="5136" y="21535"/>
                  <a:pt x="5016" y="21576"/>
                  <a:pt x="4917" y="2155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" name="Google Shape;28;p2"/>
          <p:cNvSpPr/>
          <p:nvPr/>
        </p:nvSpPr>
        <p:spPr>
          <a:xfrm>
            <a:off x="6728251" y="9800607"/>
            <a:ext cx="1019837" cy="1122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583" fill="norm" stroke="1" extrusionOk="0">
                <a:moveTo>
                  <a:pt x="12090" y="21583"/>
                </a:moveTo>
                <a:cubicBezTo>
                  <a:pt x="10466" y="21583"/>
                  <a:pt x="8576" y="21190"/>
                  <a:pt x="6463" y="20421"/>
                </a:cubicBezTo>
                <a:cubicBezTo>
                  <a:pt x="6130" y="20296"/>
                  <a:pt x="5728" y="20151"/>
                  <a:pt x="5239" y="19945"/>
                </a:cubicBezTo>
                <a:cubicBezTo>
                  <a:pt x="4750" y="19737"/>
                  <a:pt x="4283" y="19530"/>
                  <a:pt x="3792" y="19302"/>
                </a:cubicBezTo>
                <a:cubicBezTo>
                  <a:pt x="3325" y="19051"/>
                  <a:pt x="2858" y="18803"/>
                  <a:pt x="2391" y="18533"/>
                </a:cubicBezTo>
                <a:cubicBezTo>
                  <a:pt x="1948" y="18263"/>
                  <a:pt x="1524" y="17972"/>
                  <a:pt x="1124" y="17641"/>
                </a:cubicBezTo>
                <a:cubicBezTo>
                  <a:pt x="55" y="16728"/>
                  <a:pt x="-256" y="15648"/>
                  <a:pt x="211" y="14529"/>
                </a:cubicBezTo>
                <a:lnTo>
                  <a:pt x="5773" y="1228"/>
                </a:lnTo>
                <a:cubicBezTo>
                  <a:pt x="5929" y="792"/>
                  <a:pt x="6286" y="419"/>
                  <a:pt x="6729" y="231"/>
                </a:cubicBezTo>
                <a:cubicBezTo>
                  <a:pt x="7175" y="66"/>
                  <a:pt x="7642" y="-17"/>
                  <a:pt x="8109" y="3"/>
                </a:cubicBezTo>
                <a:cubicBezTo>
                  <a:pt x="9089" y="66"/>
                  <a:pt x="10066" y="231"/>
                  <a:pt x="11000" y="481"/>
                </a:cubicBezTo>
                <a:cubicBezTo>
                  <a:pt x="12114" y="772"/>
                  <a:pt x="13226" y="1103"/>
                  <a:pt x="14316" y="1498"/>
                </a:cubicBezTo>
                <a:cubicBezTo>
                  <a:pt x="16984" y="2472"/>
                  <a:pt x="18898" y="3676"/>
                  <a:pt x="19988" y="5046"/>
                </a:cubicBezTo>
                <a:cubicBezTo>
                  <a:pt x="21145" y="6478"/>
                  <a:pt x="21344" y="8138"/>
                  <a:pt x="20565" y="9984"/>
                </a:cubicBezTo>
                <a:cubicBezTo>
                  <a:pt x="20211" y="10856"/>
                  <a:pt x="19543" y="11602"/>
                  <a:pt x="18675" y="12080"/>
                </a:cubicBezTo>
                <a:cubicBezTo>
                  <a:pt x="18098" y="12391"/>
                  <a:pt x="17475" y="12598"/>
                  <a:pt x="16807" y="12681"/>
                </a:cubicBezTo>
                <a:cubicBezTo>
                  <a:pt x="17363" y="13222"/>
                  <a:pt x="17808" y="13865"/>
                  <a:pt x="18098" y="14569"/>
                </a:cubicBezTo>
                <a:cubicBezTo>
                  <a:pt x="18520" y="15628"/>
                  <a:pt x="18498" y="16810"/>
                  <a:pt x="18009" y="17869"/>
                </a:cubicBezTo>
                <a:cubicBezTo>
                  <a:pt x="17185" y="19860"/>
                  <a:pt x="15739" y="21065"/>
                  <a:pt x="13714" y="21460"/>
                </a:cubicBezTo>
                <a:cubicBezTo>
                  <a:pt x="13180" y="21543"/>
                  <a:pt x="12646" y="21583"/>
                  <a:pt x="12090" y="21583"/>
                </a:cubicBezTo>
                <a:close/>
                <a:moveTo>
                  <a:pt x="10246" y="17101"/>
                </a:moveTo>
                <a:cubicBezTo>
                  <a:pt x="9621" y="17081"/>
                  <a:pt x="9022" y="16978"/>
                  <a:pt x="8442" y="16748"/>
                </a:cubicBezTo>
                <a:cubicBezTo>
                  <a:pt x="8042" y="16603"/>
                  <a:pt x="7620" y="16437"/>
                  <a:pt x="7153" y="16229"/>
                </a:cubicBezTo>
                <a:cubicBezTo>
                  <a:pt x="6775" y="16064"/>
                  <a:pt x="6396" y="15876"/>
                  <a:pt x="6039" y="15628"/>
                </a:cubicBezTo>
                <a:cubicBezTo>
                  <a:pt x="5907" y="15525"/>
                  <a:pt x="5840" y="15358"/>
                  <a:pt x="5907" y="15193"/>
                </a:cubicBezTo>
                <a:lnTo>
                  <a:pt x="7376" y="11707"/>
                </a:lnTo>
                <a:cubicBezTo>
                  <a:pt x="7397" y="11624"/>
                  <a:pt x="7486" y="11541"/>
                  <a:pt x="7575" y="11499"/>
                </a:cubicBezTo>
                <a:cubicBezTo>
                  <a:pt x="7687" y="11457"/>
                  <a:pt x="7798" y="11457"/>
                  <a:pt x="7908" y="11499"/>
                </a:cubicBezTo>
                <a:lnTo>
                  <a:pt x="10401" y="12413"/>
                </a:lnTo>
                <a:cubicBezTo>
                  <a:pt x="11400" y="12764"/>
                  <a:pt x="12069" y="13179"/>
                  <a:pt x="12469" y="13678"/>
                </a:cubicBezTo>
                <a:cubicBezTo>
                  <a:pt x="12893" y="14218"/>
                  <a:pt x="12957" y="14882"/>
                  <a:pt x="12624" y="15628"/>
                </a:cubicBezTo>
                <a:cubicBezTo>
                  <a:pt x="12380" y="16375"/>
                  <a:pt x="11712" y="16915"/>
                  <a:pt x="10890" y="17060"/>
                </a:cubicBezTo>
                <a:cubicBezTo>
                  <a:pt x="10689" y="17081"/>
                  <a:pt x="10466" y="17101"/>
                  <a:pt x="10246" y="17101"/>
                </a:cubicBezTo>
                <a:close/>
                <a:moveTo>
                  <a:pt x="12957" y="9901"/>
                </a:moveTo>
                <a:cubicBezTo>
                  <a:pt x="12380" y="9881"/>
                  <a:pt x="11803" y="9756"/>
                  <a:pt x="11290" y="9548"/>
                </a:cubicBezTo>
                <a:lnTo>
                  <a:pt x="9065" y="8740"/>
                </a:lnTo>
                <a:cubicBezTo>
                  <a:pt x="8954" y="8697"/>
                  <a:pt x="8866" y="8635"/>
                  <a:pt x="8820" y="8532"/>
                </a:cubicBezTo>
                <a:cubicBezTo>
                  <a:pt x="8777" y="8449"/>
                  <a:pt x="8777" y="8344"/>
                  <a:pt x="8820" y="8241"/>
                </a:cubicBezTo>
                <a:lnTo>
                  <a:pt x="10222" y="4901"/>
                </a:lnTo>
                <a:cubicBezTo>
                  <a:pt x="10289" y="4713"/>
                  <a:pt x="10490" y="4610"/>
                  <a:pt x="10689" y="4651"/>
                </a:cubicBezTo>
                <a:cubicBezTo>
                  <a:pt x="11046" y="4713"/>
                  <a:pt x="11379" y="4796"/>
                  <a:pt x="11712" y="4921"/>
                </a:cubicBezTo>
                <a:cubicBezTo>
                  <a:pt x="12114" y="5046"/>
                  <a:pt x="12490" y="5149"/>
                  <a:pt x="12802" y="5274"/>
                </a:cubicBezTo>
                <a:cubicBezTo>
                  <a:pt x="13803" y="5647"/>
                  <a:pt x="14471" y="6083"/>
                  <a:pt x="14871" y="6624"/>
                </a:cubicBezTo>
                <a:cubicBezTo>
                  <a:pt x="15271" y="7162"/>
                  <a:pt x="15338" y="7848"/>
                  <a:pt x="15072" y="8449"/>
                </a:cubicBezTo>
                <a:cubicBezTo>
                  <a:pt x="14850" y="9093"/>
                  <a:pt x="14337" y="9591"/>
                  <a:pt x="13671" y="9799"/>
                </a:cubicBezTo>
                <a:cubicBezTo>
                  <a:pt x="13425" y="9881"/>
                  <a:pt x="13180" y="9901"/>
                  <a:pt x="12957" y="990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" name="Google Shape;29;p2"/>
          <p:cNvSpPr/>
          <p:nvPr/>
        </p:nvSpPr>
        <p:spPr>
          <a:xfrm>
            <a:off x="22696975" y="-2792289"/>
            <a:ext cx="992459" cy="122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7257" y="21571"/>
                </a:moveTo>
                <a:cubicBezTo>
                  <a:pt x="16483" y="21571"/>
                  <a:pt x="15707" y="21417"/>
                  <a:pt x="14979" y="21172"/>
                </a:cubicBezTo>
                <a:cubicBezTo>
                  <a:pt x="14276" y="20924"/>
                  <a:pt x="13429" y="20562"/>
                  <a:pt x="12398" y="20088"/>
                </a:cubicBezTo>
                <a:lnTo>
                  <a:pt x="1527" y="15016"/>
                </a:lnTo>
                <a:cubicBezTo>
                  <a:pt x="1481" y="14996"/>
                  <a:pt x="1433" y="14959"/>
                  <a:pt x="1410" y="14920"/>
                </a:cubicBezTo>
                <a:cubicBezTo>
                  <a:pt x="470" y="13932"/>
                  <a:pt x="0" y="12623"/>
                  <a:pt x="0" y="11027"/>
                </a:cubicBezTo>
                <a:cubicBezTo>
                  <a:pt x="0" y="9849"/>
                  <a:pt x="212" y="8898"/>
                  <a:pt x="657" y="8215"/>
                </a:cubicBezTo>
                <a:cubicBezTo>
                  <a:pt x="1082" y="7531"/>
                  <a:pt x="1762" y="6961"/>
                  <a:pt x="2606" y="6600"/>
                </a:cubicBezTo>
                <a:lnTo>
                  <a:pt x="16483" y="46"/>
                </a:lnTo>
                <a:cubicBezTo>
                  <a:pt x="16599" y="7"/>
                  <a:pt x="16716" y="-11"/>
                  <a:pt x="16834" y="7"/>
                </a:cubicBezTo>
                <a:cubicBezTo>
                  <a:pt x="18594" y="388"/>
                  <a:pt x="19770" y="901"/>
                  <a:pt x="20427" y="1585"/>
                </a:cubicBezTo>
                <a:cubicBezTo>
                  <a:pt x="21036" y="2213"/>
                  <a:pt x="21390" y="2990"/>
                  <a:pt x="21390" y="3788"/>
                </a:cubicBezTo>
                <a:cubicBezTo>
                  <a:pt x="21390" y="4833"/>
                  <a:pt x="21059" y="5670"/>
                  <a:pt x="20402" y="6259"/>
                </a:cubicBezTo>
                <a:cubicBezTo>
                  <a:pt x="19605" y="6924"/>
                  <a:pt x="18690" y="7456"/>
                  <a:pt x="17656" y="7834"/>
                </a:cubicBezTo>
                <a:lnTo>
                  <a:pt x="9533" y="11160"/>
                </a:lnTo>
                <a:lnTo>
                  <a:pt x="21226" y="16062"/>
                </a:lnTo>
                <a:cubicBezTo>
                  <a:pt x="21319" y="16099"/>
                  <a:pt x="21390" y="16174"/>
                  <a:pt x="21436" y="16270"/>
                </a:cubicBezTo>
                <a:cubicBezTo>
                  <a:pt x="21506" y="16479"/>
                  <a:pt x="21554" y="16706"/>
                  <a:pt x="21577" y="16935"/>
                </a:cubicBezTo>
                <a:cubicBezTo>
                  <a:pt x="21600" y="17162"/>
                  <a:pt x="21600" y="17371"/>
                  <a:pt x="21600" y="17561"/>
                </a:cubicBezTo>
                <a:cubicBezTo>
                  <a:pt x="21600" y="18056"/>
                  <a:pt x="21529" y="18549"/>
                  <a:pt x="21390" y="19042"/>
                </a:cubicBezTo>
                <a:cubicBezTo>
                  <a:pt x="21249" y="19498"/>
                  <a:pt x="20991" y="19936"/>
                  <a:pt x="20662" y="20317"/>
                </a:cubicBezTo>
                <a:cubicBezTo>
                  <a:pt x="20285" y="20695"/>
                  <a:pt x="19840" y="21000"/>
                  <a:pt x="19322" y="21209"/>
                </a:cubicBezTo>
                <a:cubicBezTo>
                  <a:pt x="18665" y="21456"/>
                  <a:pt x="17962" y="21589"/>
                  <a:pt x="17257" y="215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" name="Google Shape;30;p2"/>
          <p:cNvSpPr/>
          <p:nvPr/>
        </p:nvSpPr>
        <p:spPr>
          <a:xfrm>
            <a:off x="18052062" y="-3100385"/>
            <a:ext cx="2898269" cy="332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0630" fill="norm" stroke="1" extrusionOk="0">
                <a:moveTo>
                  <a:pt x="14526" y="3613"/>
                </a:moveTo>
                <a:lnTo>
                  <a:pt x="15125" y="2837"/>
                </a:lnTo>
                <a:lnTo>
                  <a:pt x="17036" y="4142"/>
                </a:lnTo>
                <a:cubicBezTo>
                  <a:pt x="17036" y="4142"/>
                  <a:pt x="18555" y="2222"/>
                  <a:pt x="16216" y="629"/>
                </a:cubicBezTo>
                <a:cubicBezTo>
                  <a:pt x="13877" y="-970"/>
                  <a:pt x="12401" y="984"/>
                  <a:pt x="12401" y="984"/>
                </a:cubicBezTo>
                <a:lnTo>
                  <a:pt x="14305" y="2282"/>
                </a:lnTo>
                <a:lnTo>
                  <a:pt x="13606" y="3185"/>
                </a:lnTo>
                <a:cubicBezTo>
                  <a:pt x="12415" y="2710"/>
                  <a:pt x="11132" y="2469"/>
                  <a:pt x="9841" y="2496"/>
                </a:cubicBezTo>
                <a:lnTo>
                  <a:pt x="9627" y="1245"/>
                </a:lnTo>
                <a:lnTo>
                  <a:pt x="7138" y="1620"/>
                </a:lnTo>
                <a:lnTo>
                  <a:pt x="7345" y="2864"/>
                </a:lnTo>
                <a:cubicBezTo>
                  <a:pt x="6111" y="3219"/>
                  <a:pt x="4963" y="3814"/>
                  <a:pt x="3993" y="4617"/>
                </a:cubicBezTo>
                <a:lnTo>
                  <a:pt x="3024" y="3961"/>
                </a:lnTo>
                <a:lnTo>
                  <a:pt x="4414" y="2168"/>
                </a:lnTo>
                <a:cubicBezTo>
                  <a:pt x="4414" y="2168"/>
                  <a:pt x="2368" y="743"/>
                  <a:pt x="671" y="2938"/>
                </a:cubicBezTo>
                <a:cubicBezTo>
                  <a:pt x="-1034" y="5132"/>
                  <a:pt x="1048" y="6518"/>
                  <a:pt x="1048" y="6518"/>
                </a:cubicBezTo>
                <a:lnTo>
                  <a:pt x="2432" y="4725"/>
                </a:lnTo>
                <a:lnTo>
                  <a:pt x="3259" y="5287"/>
                </a:lnTo>
                <a:cubicBezTo>
                  <a:pt x="-321" y="8966"/>
                  <a:pt x="178" y="14721"/>
                  <a:pt x="4350" y="17806"/>
                </a:cubicBezTo>
                <a:lnTo>
                  <a:pt x="4172" y="20630"/>
                </a:lnTo>
                <a:lnTo>
                  <a:pt x="4849" y="20530"/>
                </a:lnTo>
                <a:lnTo>
                  <a:pt x="5712" y="18649"/>
                </a:lnTo>
                <a:cubicBezTo>
                  <a:pt x="9320" y="20449"/>
                  <a:pt x="13763" y="19787"/>
                  <a:pt x="16601" y="17030"/>
                </a:cubicBezTo>
                <a:lnTo>
                  <a:pt x="18042" y="18569"/>
                </a:lnTo>
                <a:lnTo>
                  <a:pt x="18726" y="18468"/>
                </a:lnTo>
                <a:lnTo>
                  <a:pt x="17621" y="15832"/>
                </a:lnTo>
                <a:cubicBezTo>
                  <a:pt x="20566" y="11690"/>
                  <a:pt x="19147" y="6076"/>
                  <a:pt x="14526" y="3613"/>
                </a:cubicBezTo>
                <a:close/>
                <a:moveTo>
                  <a:pt x="11139" y="17759"/>
                </a:moveTo>
                <a:cubicBezTo>
                  <a:pt x="8258" y="18187"/>
                  <a:pt x="5384" y="16943"/>
                  <a:pt x="3865" y="14614"/>
                </a:cubicBezTo>
                <a:cubicBezTo>
                  <a:pt x="2339" y="12279"/>
                  <a:pt x="2460" y="9314"/>
                  <a:pt x="4179" y="7100"/>
                </a:cubicBezTo>
                <a:cubicBezTo>
                  <a:pt x="5890" y="4885"/>
                  <a:pt x="8856" y="3854"/>
                  <a:pt x="11695" y="4497"/>
                </a:cubicBezTo>
                <a:cubicBezTo>
                  <a:pt x="14526" y="5132"/>
                  <a:pt x="16673" y="7314"/>
                  <a:pt x="17129" y="10017"/>
                </a:cubicBezTo>
                <a:cubicBezTo>
                  <a:pt x="17756" y="13704"/>
                  <a:pt x="15075" y="17171"/>
                  <a:pt x="11139" y="177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Google Shape;31;p2"/>
          <p:cNvSpPr/>
          <p:nvPr/>
        </p:nvSpPr>
        <p:spPr>
          <a:xfrm>
            <a:off x="19501101" y="-1375113"/>
            <a:ext cx="132005" cy="1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83" h="17729" fill="norm" stroke="1" extrusionOk="0">
                <a:moveTo>
                  <a:pt x="17880" y="7528"/>
                </a:moveTo>
                <a:cubicBezTo>
                  <a:pt x="16566" y="-343"/>
                  <a:pt x="6423" y="-2683"/>
                  <a:pt x="1723" y="3600"/>
                </a:cubicBezTo>
                <a:cubicBezTo>
                  <a:pt x="-2977" y="10010"/>
                  <a:pt x="2609" y="18917"/>
                  <a:pt x="10394" y="17598"/>
                </a:cubicBezTo>
                <a:cubicBezTo>
                  <a:pt x="15237" y="16875"/>
                  <a:pt x="18623" y="12350"/>
                  <a:pt x="17880" y="75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Google Shape;32;p2"/>
          <p:cNvSpPr/>
          <p:nvPr/>
        </p:nvSpPr>
        <p:spPr>
          <a:xfrm>
            <a:off x="20078065" y="-1900356"/>
            <a:ext cx="175674" cy="17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5" h="19512" fill="norm" stroke="1" extrusionOk="0">
                <a:moveTo>
                  <a:pt x="13286" y="17349"/>
                </a:moveTo>
                <a:cubicBezTo>
                  <a:pt x="18885" y="11949"/>
                  <a:pt x="16183" y="1032"/>
                  <a:pt x="8989" y="64"/>
                </a:cubicBezTo>
                <a:cubicBezTo>
                  <a:pt x="1883" y="-892"/>
                  <a:pt x="-2715" y="9068"/>
                  <a:pt x="1786" y="15903"/>
                </a:cubicBezTo>
                <a:cubicBezTo>
                  <a:pt x="4585" y="20102"/>
                  <a:pt x="9689" y="20708"/>
                  <a:pt x="13286" y="1734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" name="Google Shape;33;p2"/>
          <p:cNvSpPr/>
          <p:nvPr/>
        </p:nvSpPr>
        <p:spPr>
          <a:xfrm>
            <a:off x="19356241" y="-2176943"/>
            <a:ext cx="174710" cy="174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803"/>
                  <a:pt x="16803" y="21600"/>
                  <a:pt x="10800" y="21600"/>
                </a:cubicBezTo>
                <a:cubicBezTo>
                  <a:pt x="4797" y="21600"/>
                  <a:pt x="0" y="16803"/>
                  <a:pt x="0" y="10800"/>
                </a:cubicBezTo>
                <a:cubicBezTo>
                  <a:pt x="0" y="4797"/>
                  <a:pt x="4797" y="0"/>
                  <a:pt x="10800" y="0"/>
                </a:cubicBezTo>
                <a:cubicBezTo>
                  <a:pt x="16803" y="0"/>
                  <a:pt x="21600" y="4797"/>
                  <a:pt x="21600" y="108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Google Shape;34;p2"/>
          <p:cNvSpPr/>
          <p:nvPr/>
        </p:nvSpPr>
        <p:spPr>
          <a:xfrm>
            <a:off x="19597853" y="-649560"/>
            <a:ext cx="175862" cy="17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71"/>
                </a:moveTo>
                <a:cubicBezTo>
                  <a:pt x="21600" y="16706"/>
                  <a:pt x="16693" y="21600"/>
                  <a:pt x="10871" y="21600"/>
                </a:cubicBezTo>
                <a:cubicBezTo>
                  <a:pt x="4907" y="21600"/>
                  <a:pt x="0" y="16706"/>
                  <a:pt x="0" y="10871"/>
                </a:cubicBezTo>
                <a:cubicBezTo>
                  <a:pt x="0" y="4907"/>
                  <a:pt x="4907" y="0"/>
                  <a:pt x="10871" y="0"/>
                </a:cubicBezTo>
                <a:cubicBezTo>
                  <a:pt x="16693" y="0"/>
                  <a:pt x="21600" y="4907"/>
                  <a:pt x="21600" y="108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" name="Google Shape;35;p2"/>
          <p:cNvSpPr/>
          <p:nvPr/>
        </p:nvSpPr>
        <p:spPr>
          <a:xfrm>
            <a:off x="18754816" y="-1690107"/>
            <a:ext cx="175707" cy="17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2" h="17468" fill="norm" stroke="1" extrusionOk="0">
                <a:moveTo>
                  <a:pt x="12183" y="611"/>
                </a:moveTo>
                <a:cubicBezTo>
                  <a:pt x="4683" y="-2188"/>
                  <a:pt x="-2474" y="5123"/>
                  <a:pt x="826" y="12320"/>
                </a:cubicBezTo>
                <a:cubicBezTo>
                  <a:pt x="4030" y="19412"/>
                  <a:pt x="14497" y="19088"/>
                  <a:pt x="17358" y="11892"/>
                </a:cubicBezTo>
                <a:cubicBezTo>
                  <a:pt x="19126" y="7380"/>
                  <a:pt x="16812" y="2324"/>
                  <a:pt x="12183" y="61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4" name="Google Shape;36;p2"/>
          <p:cNvSpPr/>
          <p:nvPr/>
        </p:nvSpPr>
        <p:spPr>
          <a:xfrm>
            <a:off x="20198652" y="-1136666"/>
            <a:ext cx="175213" cy="175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17500" fill="norm" stroke="1" extrusionOk="0">
                <a:moveTo>
                  <a:pt x="12312" y="606"/>
                </a:moveTo>
                <a:cubicBezTo>
                  <a:pt x="4770" y="-2193"/>
                  <a:pt x="-2426" y="5223"/>
                  <a:pt x="784" y="12315"/>
                </a:cubicBezTo>
                <a:cubicBezTo>
                  <a:pt x="3995" y="19407"/>
                  <a:pt x="14520" y="19188"/>
                  <a:pt x="17407" y="11887"/>
                </a:cubicBezTo>
                <a:cubicBezTo>
                  <a:pt x="19174" y="7375"/>
                  <a:pt x="16847" y="2434"/>
                  <a:pt x="12312" y="60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" name="Google Shape;37;p2"/>
          <p:cNvSpPr/>
          <p:nvPr/>
        </p:nvSpPr>
        <p:spPr>
          <a:xfrm>
            <a:off x="18875889" y="-926163"/>
            <a:ext cx="175124" cy="17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07" h="19434" fill="norm" stroke="1" extrusionOk="0">
                <a:moveTo>
                  <a:pt x="3043" y="2212"/>
                </a:moveTo>
                <a:cubicBezTo>
                  <a:pt x="-2582" y="7612"/>
                  <a:pt x="35" y="18528"/>
                  <a:pt x="7261" y="19368"/>
                </a:cubicBezTo>
                <a:cubicBezTo>
                  <a:pt x="14497" y="20336"/>
                  <a:pt x="19018" y="10376"/>
                  <a:pt x="14497" y="3658"/>
                </a:cubicBezTo>
                <a:cubicBezTo>
                  <a:pt x="11685" y="-541"/>
                  <a:pt x="6558" y="-1264"/>
                  <a:pt x="3043" y="22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" name="Google Shape;38;p2"/>
          <p:cNvSpPr/>
          <p:nvPr/>
        </p:nvSpPr>
        <p:spPr>
          <a:xfrm>
            <a:off x="20240635" y="-1534050"/>
            <a:ext cx="175968" cy="1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8003" fill="norm" stroke="1" extrusionOk="0">
                <a:moveTo>
                  <a:pt x="7544" y="112"/>
                </a:moveTo>
                <a:cubicBezTo>
                  <a:pt x="-314" y="1329"/>
                  <a:pt x="-2710" y="11515"/>
                  <a:pt x="3610" y="16285"/>
                </a:cubicBezTo>
                <a:cubicBezTo>
                  <a:pt x="10046" y="20937"/>
                  <a:pt x="18890" y="15510"/>
                  <a:pt x="17681" y="7531"/>
                </a:cubicBezTo>
                <a:cubicBezTo>
                  <a:pt x="16918" y="2653"/>
                  <a:pt x="12337" y="-663"/>
                  <a:pt x="7544" y="1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" name="Google Shape;39;p2"/>
          <p:cNvSpPr/>
          <p:nvPr/>
        </p:nvSpPr>
        <p:spPr>
          <a:xfrm>
            <a:off x="18713260" y="-1292067"/>
            <a:ext cx="174796" cy="17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7" h="17743" fill="norm" stroke="1" extrusionOk="0">
                <a:moveTo>
                  <a:pt x="17844" y="7485"/>
                </a:moveTo>
                <a:cubicBezTo>
                  <a:pt x="16627" y="-256"/>
                  <a:pt x="6436" y="-2769"/>
                  <a:pt x="1782" y="3668"/>
                </a:cubicBezTo>
                <a:cubicBezTo>
                  <a:pt x="-2980" y="9998"/>
                  <a:pt x="2450" y="18831"/>
                  <a:pt x="10422" y="17633"/>
                </a:cubicBezTo>
                <a:cubicBezTo>
                  <a:pt x="15302" y="16869"/>
                  <a:pt x="18620" y="12288"/>
                  <a:pt x="17844" y="748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" name="Google Shape;40;p2"/>
          <p:cNvSpPr/>
          <p:nvPr/>
        </p:nvSpPr>
        <p:spPr>
          <a:xfrm>
            <a:off x="19754184" y="-2135586"/>
            <a:ext cx="175242" cy="175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4" h="17472" fill="norm" stroke="1" extrusionOk="0">
                <a:moveTo>
                  <a:pt x="12192" y="602"/>
                </a:moveTo>
                <a:cubicBezTo>
                  <a:pt x="4773" y="-2188"/>
                  <a:pt x="-2431" y="5231"/>
                  <a:pt x="789" y="12327"/>
                </a:cubicBezTo>
                <a:cubicBezTo>
                  <a:pt x="3997" y="19412"/>
                  <a:pt x="14517" y="19099"/>
                  <a:pt x="17403" y="11888"/>
                </a:cubicBezTo>
                <a:cubicBezTo>
                  <a:pt x="19169" y="7374"/>
                  <a:pt x="16843" y="2326"/>
                  <a:pt x="12192" y="60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" name="Google Shape;41;p2"/>
          <p:cNvSpPr/>
          <p:nvPr/>
        </p:nvSpPr>
        <p:spPr>
          <a:xfrm>
            <a:off x="19199693" y="-691157"/>
            <a:ext cx="175254" cy="17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5" h="17467" fill="norm" stroke="1" extrusionOk="0">
                <a:moveTo>
                  <a:pt x="12198" y="603"/>
                </a:moveTo>
                <a:cubicBezTo>
                  <a:pt x="4779" y="-2187"/>
                  <a:pt x="-2425" y="5222"/>
                  <a:pt x="784" y="12317"/>
                </a:cubicBezTo>
                <a:cubicBezTo>
                  <a:pt x="4111" y="19413"/>
                  <a:pt x="14523" y="19089"/>
                  <a:pt x="17398" y="11889"/>
                </a:cubicBezTo>
                <a:cubicBezTo>
                  <a:pt x="19175" y="7375"/>
                  <a:pt x="16849" y="2327"/>
                  <a:pt x="12198" y="6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" name="Google Shape;42;p2"/>
          <p:cNvSpPr/>
          <p:nvPr/>
        </p:nvSpPr>
        <p:spPr>
          <a:xfrm>
            <a:off x="18989737" y="-2013721"/>
            <a:ext cx="175580" cy="174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76" h="19456" fill="norm" stroke="1" extrusionOk="0">
                <a:moveTo>
                  <a:pt x="3071" y="2117"/>
                </a:moveTo>
                <a:cubicBezTo>
                  <a:pt x="-2625" y="7517"/>
                  <a:pt x="77" y="18434"/>
                  <a:pt x="7281" y="19390"/>
                </a:cubicBezTo>
                <a:cubicBezTo>
                  <a:pt x="14474" y="20358"/>
                  <a:pt x="18975" y="10398"/>
                  <a:pt x="14474" y="3680"/>
                </a:cubicBezTo>
                <a:cubicBezTo>
                  <a:pt x="11675" y="-519"/>
                  <a:pt x="6581" y="-1242"/>
                  <a:pt x="3071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Google Shape;43;p2"/>
          <p:cNvSpPr/>
          <p:nvPr/>
        </p:nvSpPr>
        <p:spPr>
          <a:xfrm>
            <a:off x="19963524" y="-812054"/>
            <a:ext cx="175704" cy="17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7" h="19466" fill="norm" stroke="1" extrusionOk="0">
                <a:moveTo>
                  <a:pt x="3003" y="2117"/>
                </a:moveTo>
                <a:cubicBezTo>
                  <a:pt x="-2596" y="7645"/>
                  <a:pt x="106" y="18434"/>
                  <a:pt x="7203" y="19402"/>
                </a:cubicBezTo>
                <a:cubicBezTo>
                  <a:pt x="14406" y="20358"/>
                  <a:pt x="19004" y="10398"/>
                  <a:pt x="14503" y="3680"/>
                </a:cubicBezTo>
                <a:cubicBezTo>
                  <a:pt x="11704" y="-519"/>
                  <a:pt x="6503" y="-1242"/>
                  <a:pt x="3003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2" name="Google Shape;44;p2"/>
          <p:cNvSpPr/>
          <p:nvPr/>
        </p:nvSpPr>
        <p:spPr>
          <a:xfrm>
            <a:off x="911239" y="8629569"/>
            <a:ext cx="4526361" cy="531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4"/>
                </a:moveTo>
                <a:cubicBezTo>
                  <a:pt x="1148" y="16338"/>
                  <a:pt x="1246" y="16500"/>
                  <a:pt x="1195" y="16649"/>
                </a:cubicBezTo>
                <a:cubicBezTo>
                  <a:pt x="1138" y="16798"/>
                  <a:pt x="952" y="16882"/>
                  <a:pt x="778" y="16833"/>
                </a:cubicBezTo>
                <a:lnTo>
                  <a:pt x="319" y="16715"/>
                </a:lnTo>
                <a:lnTo>
                  <a:pt x="0" y="17583"/>
                </a:lnTo>
                <a:lnTo>
                  <a:pt x="15196" y="21600"/>
                </a:lnTo>
                <a:lnTo>
                  <a:pt x="21600" y="4017"/>
                </a:lnTo>
                <a:lnTo>
                  <a:pt x="6409" y="0"/>
                </a:lnTo>
                <a:lnTo>
                  <a:pt x="6090" y="868"/>
                </a:lnTo>
                <a:lnTo>
                  <a:pt x="6548" y="991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5"/>
                  <a:pt x="6528" y="1578"/>
                  <a:pt x="6352" y="1530"/>
                </a:cubicBezTo>
                <a:lnTo>
                  <a:pt x="5894" y="1412"/>
                </a:lnTo>
                <a:lnTo>
                  <a:pt x="5627" y="2144"/>
                </a:lnTo>
                <a:lnTo>
                  <a:pt x="6085" y="2263"/>
                </a:lnTo>
                <a:cubicBezTo>
                  <a:pt x="6486" y="2385"/>
                  <a:pt x="6301" y="2903"/>
                  <a:pt x="5889" y="2806"/>
                </a:cubicBezTo>
                <a:lnTo>
                  <a:pt x="5431" y="2683"/>
                </a:lnTo>
                <a:lnTo>
                  <a:pt x="5163" y="3420"/>
                </a:lnTo>
                <a:lnTo>
                  <a:pt x="5621" y="3538"/>
                </a:lnTo>
                <a:cubicBezTo>
                  <a:pt x="5796" y="3587"/>
                  <a:pt x="5894" y="3745"/>
                  <a:pt x="5837" y="3894"/>
                </a:cubicBezTo>
                <a:cubicBezTo>
                  <a:pt x="5786" y="4043"/>
                  <a:pt x="5596" y="4126"/>
                  <a:pt x="5421" y="4082"/>
                </a:cubicBezTo>
                <a:lnTo>
                  <a:pt x="4968" y="3960"/>
                </a:lnTo>
                <a:lnTo>
                  <a:pt x="4700" y="4696"/>
                </a:lnTo>
                <a:lnTo>
                  <a:pt x="5153" y="4815"/>
                </a:lnTo>
                <a:cubicBezTo>
                  <a:pt x="5328" y="4863"/>
                  <a:pt x="5431" y="5021"/>
                  <a:pt x="5375" y="5170"/>
                </a:cubicBezTo>
                <a:cubicBezTo>
                  <a:pt x="5318" y="5319"/>
                  <a:pt x="5132" y="5402"/>
                  <a:pt x="4957" y="5358"/>
                </a:cubicBezTo>
                <a:lnTo>
                  <a:pt x="4504" y="5240"/>
                </a:lnTo>
                <a:lnTo>
                  <a:pt x="4237" y="5972"/>
                </a:lnTo>
                <a:lnTo>
                  <a:pt x="4690" y="6091"/>
                </a:lnTo>
                <a:cubicBezTo>
                  <a:pt x="4865" y="6139"/>
                  <a:pt x="4968" y="6297"/>
                  <a:pt x="4911" y="6446"/>
                </a:cubicBezTo>
                <a:cubicBezTo>
                  <a:pt x="4855" y="6595"/>
                  <a:pt x="4669" y="6678"/>
                  <a:pt x="4494" y="6634"/>
                </a:cubicBezTo>
                <a:lnTo>
                  <a:pt x="4036" y="6512"/>
                </a:lnTo>
                <a:lnTo>
                  <a:pt x="3768" y="7248"/>
                </a:lnTo>
                <a:lnTo>
                  <a:pt x="4227" y="7366"/>
                </a:lnTo>
                <a:cubicBezTo>
                  <a:pt x="4407" y="7410"/>
                  <a:pt x="4509" y="7573"/>
                  <a:pt x="4458" y="7726"/>
                </a:cubicBezTo>
                <a:cubicBezTo>
                  <a:pt x="4401" y="7880"/>
                  <a:pt x="4206" y="7963"/>
                  <a:pt x="4031" y="7910"/>
                </a:cubicBezTo>
                <a:lnTo>
                  <a:pt x="3573" y="7788"/>
                </a:lnTo>
                <a:lnTo>
                  <a:pt x="3305" y="8524"/>
                </a:lnTo>
                <a:lnTo>
                  <a:pt x="3763" y="8643"/>
                </a:lnTo>
                <a:cubicBezTo>
                  <a:pt x="3938" y="8691"/>
                  <a:pt x="4036" y="8849"/>
                  <a:pt x="3979" y="8998"/>
                </a:cubicBezTo>
                <a:cubicBezTo>
                  <a:pt x="3928" y="9147"/>
                  <a:pt x="3743" y="9230"/>
                  <a:pt x="3568" y="9186"/>
                </a:cubicBezTo>
                <a:lnTo>
                  <a:pt x="3109" y="9063"/>
                </a:lnTo>
                <a:lnTo>
                  <a:pt x="2842" y="9796"/>
                </a:lnTo>
                <a:lnTo>
                  <a:pt x="3300" y="9918"/>
                </a:lnTo>
                <a:cubicBezTo>
                  <a:pt x="3475" y="9962"/>
                  <a:pt x="3573" y="10125"/>
                  <a:pt x="3516" y="10274"/>
                </a:cubicBezTo>
                <a:cubicBezTo>
                  <a:pt x="3464" y="10423"/>
                  <a:pt x="3274" y="10506"/>
                  <a:pt x="3099" y="10458"/>
                </a:cubicBezTo>
                <a:lnTo>
                  <a:pt x="2641" y="10340"/>
                </a:lnTo>
                <a:lnTo>
                  <a:pt x="2379" y="11072"/>
                </a:lnTo>
                <a:lnTo>
                  <a:pt x="2831" y="11195"/>
                </a:lnTo>
                <a:cubicBezTo>
                  <a:pt x="3007" y="11238"/>
                  <a:pt x="3104" y="11401"/>
                  <a:pt x="3053" y="11550"/>
                </a:cubicBezTo>
                <a:cubicBezTo>
                  <a:pt x="2996" y="11699"/>
                  <a:pt x="2811" y="11782"/>
                  <a:pt x="2636" y="11734"/>
                </a:cubicBezTo>
                <a:lnTo>
                  <a:pt x="2178" y="11615"/>
                </a:lnTo>
                <a:lnTo>
                  <a:pt x="1910" y="12348"/>
                </a:lnTo>
                <a:lnTo>
                  <a:pt x="2368" y="12471"/>
                </a:lnTo>
                <a:cubicBezTo>
                  <a:pt x="2543" y="12514"/>
                  <a:pt x="2641" y="12672"/>
                  <a:pt x="2589" y="12826"/>
                </a:cubicBezTo>
                <a:cubicBezTo>
                  <a:pt x="2533" y="12975"/>
                  <a:pt x="2348" y="13058"/>
                  <a:pt x="2172" y="13010"/>
                </a:cubicBezTo>
                <a:lnTo>
                  <a:pt x="1714" y="12891"/>
                </a:lnTo>
                <a:lnTo>
                  <a:pt x="1447" y="13624"/>
                </a:lnTo>
                <a:lnTo>
                  <a:pt x="1905" y="13746"/>
                </a:lnTo>
                <a:cubicBezTo>
                  <a:pt x="2085" y="13786"/>
                  <a:pt x="2188" y="13948"/>
                  <a:pt x="2131" y="14102"/>
                </a:cubicBezTo>
                <a:cubicBezTo>
                  <a:pt x="2075" y="14255"/>
                  <a:pt x="1884" y="14338"/>
                  <a:pt x="1704" y="14286"/>
                </a:cubicBezTo>
                <a:lnTo>
                  <a:pt x="1246" y="14168"/>
                </a:lnTo>
                <a:lnTo>
                  <a:pt x="978" y="14900"/>
                </a:lnTo>
                <a:lnTo>
                  <a:pt x="1436" y="15018"/>
                </a:lnTo>
                <a:cubicBezTo>
                  <a:pt x="1611" y="15067"/>
                  <a:pt x="1709" y="15224"/>
                  <a:pt x="1658" y="15373"/>
                </a:cubicBezTo>
                <a:cubicBezTo>
                  <a:pt x="1601" y="15522"/>
                  <a:pt x="1416" y="15606"/>
                  <a:pt x="1241" y="15562"/>
                </a:cubicBezTo>
                <a:lnTo>
                  <a:pt x="783" y="15439"/>
                </a:lnTo>
                <a:lnTo>
                  <a:pt x="515" y="16176"/>
                </a:lnTo>
                <a:close/>
                <a:moveTo>
                  <a:pt x="7408" y="4376"/>
                </a:moveTo>
                <a:lnTo>
                  <a:pt x="17873" y="7143"/>
                </a:lnTo>
                <a:lnTo>
                  <a:pt x="17127" y="9186"/>
                </a:lnTo>
                <a:lnTo>
                  <a:pt x="6661" y="642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3" name="Google Shape;45;p2"/>
          <p:cNvSpPr/>
          <p:nvPr/>
        </p:nvSpPr>
        <p:spPr>
          <a:xfrm>
            <a:off x="2307122" y="9705082"/>
            <a:ext cx="2348385" cy="1184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8"/>
                </a:moveTo>
                <a:lnTo>
                  <a:pt x="1439" y="0"/>
                </a:lnTo>
                <a:lnTo>
                  <a:pt x="21600" y="12414"/>
                </a:lnTo>
                <a:lnTo>
                  <a:pt x="20172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Google Shape;46;p2"/>
          <p:cNvSpPr/>
          <p:nvPr/>
        </p:nvSpPr>
        <p:spPr>
          <a:xfrm>
            <a:off x="1906508" y="9124143"/>
            <a:ext cx="329042" cy="1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943" fill="norm" stroke="1" extrusionOk="0">
                <a:moveTo>
                  <a:pt x="18824" y="14248"/>
                </a:moveTo>
                <a:cubicBezTo>
                  <a:pt x="19447" y="10748"/>
                  <a:pt x="18267" y="7048"/>
                  <a:pt x="16149" y="5918"/>
                </a:cubicBezTo>
                <a:lnTo>
                  <a:pt x="10611" y="3138"/>
                </a:lnTo>
                <a:lnTo>
                  <a:pt x="5067" y="258"/>
                </a:lnTo>
                <a:cubicBezTo>
                  <a:pt x="86" y="-1902"/>
                  <a:pt x="-2153" y="10138"/>
                  <a:pt x="2701" y="13018"/>
                </a:cubicBezTo>
                <a:lnTo>
                  <a:pt x="8245" y="15788"/>
                </a:lnTo>
                <a:lnTo>
                  <a:pt x="13782" y="18668"/>
                </a:lnTo>
                <a:cubicBezTo>
                  <a:pt x="15900" y="19698"/>
                  <a:pt x="18140" y="17748"/>
                  <a:pt x="18824" y="1424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" name="Google Shape;47;p2"/>
          <p:cNvSpPr/>
          <p:nvPr/>
        </p:nvSpPr>
        <p:spPr>
          <a:xfrm>
            <a:off x="2001147" y="8810196"/>
            <a:ext cx="331510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11" fill="norm" stroke="1" extrusionOk="0">
                <a:moveTo>
                  <a:pt x="18745" y="14025"/>
                </a:moveTo>
                <a:cubicBezTo>
                  <a:pt x="19361" y="10605"/>
                  <a:pt x="18195" y="6991"/>
                  <a:pt x="16101" y="5887"/>
                </a:cubicBezTo>
                <a:lnTo>
                  <a:pt x="10622" y="3171"/>
                </a:lnTo>
                <a:lnTo>
                  <a:pt x="5208" y="357"/>
                </a:lnTo>
                <a:cubicBezTo>
                  <a:pt x="100" y="-2251"/>
                  <a:pt x="-2239" y="10205"/>
                  <a:pt x="2810" y="12716"/>
                </a:cubicBezTo>
                <a:lnTo>
                  <a:pt x="8283" y="15529"/>
                </a:lnTo>
                <a:lnTo>
                  <a:pt x="13762" y="18343"/>
                </a:lnTo>
                <a:cubicBezTo>
                  <a:pt x="15856" y="19349"/>
                  <a:pt x="18069" y="17444"/>
                  <a:pt x="18745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" name="Google Shape;48;p2"/>
          <p:cNvSpPr/>
          <p:nvPr/>
        </p:nvSpPr>
        <p:spPr>
          <a:xfrm>
            <a:off x="1806488" y="9437201"/>
            <a:ext cx="331389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6" h="18666" fill="norm" stroke="1" extrusionOk="0">
                <a:moveTo>
                  <a:pt x="18664" y="14061"/>
                </a:moveTo>
                <a:cubicBezTo>
                  <a:pt x="19338" y="10628"/>
                  <a:pt x="18174" y="6988"/>
                  <a:pt x="16086" y="5880"/>
                </a:cubicBezTo>
                <a:lnTo>
                  <a:pt x="10626" y="3163"/>
                </a:lnTo>
                <a:lnTo>
                  <a:pt x="5161" y="338"/>
                </a:lnTo>
                <a:cubicBezTo>
                  <a:pt x="131" y="-2193"/>
                  <a:pt x="-2262" y="10226"/>
                  <a:pt x="2828" y="12845"/>
                </a:cubicBezTo>
                <a:lnTo>
                  <a:pt x="8293" y="15572"/>
                </a:lnTo>
                <a:lnTo>
                  <a:pt x="13693" y="18397"/>
                </a:lnTo>
                <a:cubicBezTo>
                  <a:pt x="15782" y="19407"/>
                  <a:pt x="18049" y="17484"/>
                  <a:pt x="18664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" name="Google Shape;49;p2"/>
          <p:cNvSpPr/>
          <p:nvPr/>
        </p:nvSpPr>
        <p:spPr>
          <a:xfrm>
            <a:off x="1708854" y="9750852"/>
            <a:ext cx="331493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4" h="18611" fill="norm" stroke="1" extrusionOk="0">
                <a:moveTo>
                  <a:pt x="18752" y="14025"/>
                </a:moveTo>
                <a:cubicBezTo>
                  <a:pt x="19362" y="10605"/>
                  <a:pt x="18195" y="6991"/>
                  <a:pt x="16101" y="5887"/>
                </a:cubicBezTo>
                <a:lnTo>
                  <a:pt x="10686" y="3171"/>
                </a:lnTo>
                <a:lnTo>
                  <a:pt x="5205" y="357"/>
                </a:lnTo>
                <a:cubicBezTo>
                  <a:pt x="102" y="-2251"/>
                  <a:pt x="-2238" y="10205"/>
                  <a:pt x="2806" y="12716"/>
                </a:cubicBezTo>
                <a:lnTo>
                  <a:pt x="8347" y="15637"/>
                </a:lnTo>
                <a:lnTo>
                  <a:pt x="13762" y="18343"/>
                </a:lnTo>
                <a:cubicBezTo>
                  <a:pt x="15856" y="19349"/>
                  <a:pt x="18070" y="17444"/>
                  <a:pt x="18752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" name="Google Shape;50;p2"/>
          <p:cNvSpPr/>
          <p:nvPr/>
        </p:nvSpPr>
        <p:spPr>
          <a:xfrm>
            <a:off x="1611753" y="10063907"/>
            <a:ext cx="331525" cy="20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34" fill="norm" stroke="1" extrusionOk="0">
                <a:moveTo>
                  <a:pt x="18747" y="14100"/>
                </a:moveTo>
                <a:cubicBezTo>
                  <a:pt x="19363" y="10583"/>
                  <a:pt x="18191" y="6968"/>
                  <a:pt x="16097" y="5962"/>
                </a:cubicBezTo>
                <a:lnTo>
                  <a:pt x="10624" y="3148"/>
                </a:lnTo>
                <a:lnTo>
                  <a:pt x="5210" y="335"/>
                </a:lnTo>
                <a:cubicBezTo>
                  <a:pt x="102" y="-2176"/>
                  <a:pt x="-2237" y="10182"/>
                  <a:pt x="2806" y="12800"/>
                </a:cubicBezTo>
                <a:lnTo>
                  <a:pt x="8285" y="15614"/>
                </a:lnTo>
                <a:lnTo>
                  <a:pt x="13764" y="18320"/>
                </a:lnTo>
                <a:cubicBezTo>
                  <a:pt x="15852" y="19424"/>
                  <a:pt x="18071" y="17519"/>
                  <a:pt x="18747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" name="Google Shape;51;p2"/>
          <p:cNvSpPr/>
          <p:nvPr/>
        </p:nvSpPr>
        <p:spPr>
          <a:xfrm>
            <a:off x="1516315" y="10379347"/>
            <a:ext cx="329857" cy="19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8" h="18751" fill="norm" stroke="1" extrusionOk="0">
                <a:moveTo>
                  <a:pt x="18813" y="14155"/>
                </a:moveTo>
                <a:cubicBezTo>
                  <a:pt x="19434" y="10689"/>
                  <a:pt x="18251" y="6916"/>
                  <a:pt x="16146" y="5896"/>
                </a:cubicBezTo>
                <a:lnTo>
                  <a:pt x="10619" y="3044"/>
                </a:lnTo>
                <a:lnTo>
                  <a:pt x="5098" y="300"/>
                </a:lnTo>
                <a:cubicBezTo>
                  <a:pt x="66" y="-2047"/>
                  <a:pt x="-2166" y="10075"/>
                  <a:pt x="2739" y="12828"/>
                </a:cubicBezTo>
                <a:lnTo>
                  <a:pt x="8260" y="15681"/>
                </a:lnTo>
                <a:lnTo>
                  <a:pt x="13787" y="18434"/>
                </a:lnTo>
                <a:cubicBezTo>
                  <a:pt x="15892" y="19553"/>
                  <a:pt x="18131" y="17612"/>
                  <a:pt x="18813" y="1415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" name="Google Shape;52;p2"/>
          <p:cNvSpPr/>
          <p:nvPr/>
        </p:nvSpPr>
        <p:spPr>
          <a:xfrm>
            <a:off x="1417045" y="10691745"/>
            <a:ext cx="331464" cy="200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34" fill="norm" stroke="1" extrusionOk="0">
                <a:moveTo>
                  <a:pt x="18663" y="14100"/>
                </a:moveTo>
                <a:cubicBezTo>
                  <a:pt x="19337" y="10680"/>
                  <a:pt x="18174" y="6968"/>
                  <a:pt x="16086" y="5962"/>
                </a:cubicBezTo>
                <a:lnTo>
                  <a:pt x="10622" y="3148"/>
                </a:lnTo>
                <a:lnTo>
                  <a:pt x="5164" y="335"/>
                </a:lnTo>
                <a:cubicBezTo>
                  <a:pt x="129" y="-2176"/>
                  <a:pt x="-2263" y="10182"/>
                  <a:pt x="2831" y="12791"/>
                </a:cubicBezTo>
                <a:lnTo>
                  <a:pt x="8230" y="15604"/>
                </a:lnTo>
                <a:lnTo>
                  <a:pt x="13694" y="18320"/>
                </a:lnTo>
                <a:cubicBezTo>
                  <a:pt x="15776" y="19424"/>
                  <a:pt x="17989" y="17519"/>
                  <a:pt x="18663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Google Shape;53;p2"/>
          <p:cNvSpPr/>
          <p:nvPr/>
        </p:nvSpPr>
        <p:spPr>
          <a:xfrm>
            <a:off x="1319409" y="11005611"/>
            <a:ext cx="331501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3" fill="norm" stroke="1" extrusionOk="0">
                <a:moveTo>
                  <a:pt x="18745" y="14066"/>
                </a:moveTo>
                <a:cubicBezTo>
                  <a:pt x="19361" y="10631"/>
                  <a:pt x="18189" y="7000"/>
                  <a:pt x="16101" y="5891"/>
                </a:cubicBezTo>
                <a:lnTo>
                  <a:pt x="10688" y="3162"/>
                </a:lnTo>
                <a:lnTo>
                  <a:pt x="5208" y="336"/>
                </a:lnTo>
                <a:cubicBezTo>
                  <a:pt x="100" y="-2186"/>
                  <a:pt x="-2239" y="10228"/>
                  <a:pt x="2810" y="12858"/>
                </a:cubicBezTo>
                <a:lnTo>
                  <a:pt x="8283" y="15685"/>
                </a:lnTo>
                <a:lnTo>
                  <a:pt x="13762" y="18403"/>
                </a:lnTo>
                <a:cubicBezTo>
                  <a:pt x="15856" y="19414"/>
                  <a:pt x="18069" y="17500"/>
                  <a:pt x="18745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" name="Google Shape;54;p2"/>
          <p:cNvSpPr/>
          <p:nvPr/>
        </p:nvSpPr>
        <p:spPr>
          <a:xfrm>
            <a:off x="1222286" y="11319559"/>
            <a:ext cx="331525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66" fill="norm" stroke="1" extrusionOk="0">
                <a:moveTo>
                  <a:pt x="18752" y="14061"/>
                </a:moveTo>
                <a:cubicBezTo>
                  <a:pt x="19368" y="10628"/>
                  <a:pt x="18201" y="6988"/>
                  <a:pt x="16107" y="5880"/>
                </a:cubicBezTo>
                <a:lnTo>
                  <a:pt x="10626" y="3163"/>
                </a:lnTo>
                <a:lnTo>
                  <a:pt x="5151" y="338"/>
                </a:lnTo>
                <a:cubicBezTo>
                  <a:pt x="102" y="-2193"/>
                  <a:pt x="-2232" y="10226"/>
                  <a:pt x="2812" y="12845"/>
                </a:cubicBezTo>
                <a:lnTo>
                  <a:pt x="8293" y="15572"/>
                </a:lnTo>
                <a:lnTo>
                  <a:pt x="13768" y="18397"/>
                </a:lnTo>
                <a:cubicBezTo>
                  <a:pt x="15862" y="19407"/>
                  <a:pt x="18076" y="17484"/>
                  <a:pt x="18752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" name="Google Shape;55;p2"/>
          <p:cNvSpPr/>
          <p:nvPr/>
        </p:nvSpPr>
        <p:spPr>
          <a:xfrm>
            <a:off x="1125208" y="11633448"/>
            <a:ext cx="330933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2" h="18673" fill="norm" stroke="1" extrusionOk="0">
                <a:moveTo>
                  <a:pt x="18690" y="14066"/>
                </a:moveTo>
                <a:cubicBezTo>
                  <a:pt x="19366" y="10631"/>
                  <a:pt x="18199" y="7000"/>
                  <a:pt x="16105" y="5891"/>
                </a:cubicBezTo>
                <a:lnTo>
                  <a:pt x="10630" y="3162"/>
                </a:lnTo>
                <a:lnTo>
                  <a:pt x="5149" y="336"/>
                </a:lnTo>
                <a:cubicBezTo>
                  <a:pt x="106" y="-2186"/>
                  <a:pt x="-2234" y="10228"/>
                  <a:pt x="2810" y="12849"/>
                </a:cubicBezTo>
                <a:lnTo>
                  <a:pt x="8291" y="15577"/>
                </a:lnTo>
                <a:lnTo>
                  <a:pt x="13706" y="18403"/>
                </a:lnTo>
                <a:cubicBezTo>
                  <a:pt x="15860" y="19414"/>
                  <a:pt x="18074" y="17500"/>
                  <a:pt x="18690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56;p2"/>
          <p:cNvSpPr/>
          <p:nvPr/>
        </p:nvSpPr>
        <p:spPr>
          <a:xfrm>
            <a:off x="1029112" y="11947758"/>
            <a:ext cx="329438" cy="199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9" h="18816" fill="norm" stroke="1" extrusionOk="0">
                <a:moveTo>
                  <a:pt x="18793" y="14159"/>
                </a:moveTo>
                <a:cubicBezTo>
                  <a:pt x="19415" y="10701"/>
                  <a:pt x="18238" y="7025"/>
                  <a:pt x="16126" y="5905"/>
                </a:cubicBezTo>
                <a:lnTo>
                  <a:pt x="10664" y="3151"/>
                </a:lnTo>
                <a:lnTo>
                  <a:pt x="5136" y="297"/>
                </a:lnTo>
                <a:cubicBezTo>
                  <a:pt x="108" y="-2041"/>
                  <a:pt x="-2185" y="10087"/>
                  <a:pt x="2716" y="12940"/>
                </a:cubicBezTo>
                <a:lnTo>
                  <a:pt x="8244" y="15695"/>
                </a:lnTo>
                <a:lnTo>
                  <a:pt x="13766" y="18548"/>
                </a:lnTo>
                <a:cubicBezTo>
                  <a:pt x="15878" y="19559"/>
                  <a:pt x="18111" y="17627"/>
                  <a:pt x="18793" y="141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57;p2"/>
          <p:cNvSpPr/>
          <p:nvPr/>
        </p:nvSpPr>
        <p:spPr>
          <a:xfrm>
            <a:off x="930534" y="12261509"/>
            <a:ext cx="330967" cy="19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19900" fill="norm" stroke="1" extrusionOk="0">
                <a:moveTo>
                  <a:pt x="20407" y="15028"/>
                </a:moveTo>
                <a:cubicBezTo>
                  <a:pt x="21072" y="11353"/>
                  <a:pt x="19800" y="7468"/>
                  <a:pt x="17518" y="6270"/>
                </a:cubicBezTo>
                <a:lnTo>
                  <a:pt x="11550" y="3246"/>
                </a:lnTo>
                <a:lnTo>
                  <a:pt x="5648" y="338"/>
                </a:lnTo>
                <a:cubicBezTo>
                  <a:pt x="3365" y="-849"/>
                  <a:pt x="881" y="1199"/>
                  <a:pt x="209" y="4874"/>
                </a:cubicBezTo>
                <a:cubicBezTo>
                  <a:pt x="-528" y="8539"/>
                  <a:pt x="750" y="12539"/>
                  <a:pt x="3026" y="13621"/>
                </a:cubicBezTo>
                <a:lnTo>
                  <a:pt x="9000" y="16645"/>
                </a:lnTo>
                <a:lnTo>
                  <a:pt x="14968" y="19564"/>
                </a:lnTo>
                <a:cubicBezTo>
                  <a:pt x="17250" y="20751"/>
                  <a:pt x="19663" y="18693"/>
                  <a:pt x="20407" y="150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58;p2"/>
          <p:cNvSpPr/>
          <p:nvPr/>
        </p:nvSpPr>
        <p:spPr>
          <a:xfrm>
            <a:off x="832863" y="12574910"/>
            <a:ext cx="331570" cy="19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3" h="18558" fill="norm" stroke="1" extrusionOk="0">
                <a:moveTo>
                  <a:pt x="18749" y="14025"/>
                </a:moveTo>
                <a:cubicBezTo>
                  <a:pt x="19365" y="10605"/>
                  <a:pt x="18193" y="6893"/>
                  <a:pt x="16105" y="5887"/>
                </a:cubicBezTo>
                <a:lnTo>
                  <a:pt x="10626" y="3073"/>
                </a:lnTo>
                <a:lnTo>
                  <a:pt x="5146" y="357"/>
                </a:lnTo>
                <a:cubicBezTo>
                  <a:pt x="104" y="-2251"/>
                  <a:pt x="-2235" y="10205"/>
                  <a:pt x="2814" y="12716"/>
                </a:cubicBezTo>
                <a:lnTo>
                  <a:pt x="8287" y="15529"/>
                </a:lnTo>
                <a:lnTo>
                  <a:pt x="13766" y="18245"/>
                </a:lnTo>
                <a:cubicBezTo>
                  <a:pt x="15854" y="19349"/>
                  <a:pt x="18073" y="17444"/>
                  <a:pt x="18749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59;p2"/>
          <p:cNvSpPr/>
          <p:nvPr/>
        </p:nvSpPr>
        <p:spPr>
          <a:xfrm>
            <a:off x="25208033" y="-1817436"/>
            <a:ext cx="970240" cy="113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3"/>
                </a:moveTo>
                <a:cubicBezTo>
                  <a:pt x="17526" y="14031"/>
                  <a:pt x="17266" y="13601"/>
                  <a:pt x="16938" y="13212"/>
                </a:cubicBezTo>
                <a:cubicBezTo>
                  <a:pt x="16634" y="12802"/>
                  <a:pt x="16258" y="12453"/>
                  <a:pt x="15859" y="12127"/>
                </a:cubicBezTo>
                <a:cubicBezTo>
                  <a:pt x="16844" y="12045"/>
                  <a:pt x="17806" y="11736"/>
                  <a:pt x="18650" y="11266"/>
                </a:cubicBezTo>
                <a:cubicBezTo>
                  <a:pt x="19589" y="10754"/>
                  <a:pt x="20291" y="9975"/>
                  <a:pt x="20645" y="9053"/>
                </a:cubicBezTo>
                <a:cubicBezTo>
                  <a:pt x="21372" y="7536"/>
                  <a:pt x="21208" y="5813"/>
                  <a:pt x="20223" y="4421"/>
                </a:cubicBezTo>
                <a:cubicBezTo>
                  <a:pt x="19238" y="2966"/>
                  <a:pt x="17384" y="1797"/>
                  <a:pt x="14687" y="916"/>
                </a:cubicBezTo>
                <a:cubicBezTo>
                  <a:pt x="12624" y="219"/>
                  <a:pt x="10889" y="-68"/>
                  <a:pt x="9457" y="14"/>
                </a:cubicBezTo>
                <a:cubicBezTo>
                  <a:pt x="8028" y="97"/>
                  <a:pt x="7088" y="649"/>
                  <a:pt x="6644" y="1675"/>
                </a:cubicBezTo>
                <a:cubicBezTo>
                  <a:pt x="6432" y="2125"/>
                  <a:pt x="6361" y="2618"/>
                  <a:pt x="6480" y="3088"/>
                </a:cubicBezTo>
                <a:cubicBezTo>
                  <a:pt x="6573" y="3540"/>
                  <a:pt x="6760" y="3948"/>
                  <a:pt x="7065" y="4319"/>
                </a:cubicBezTo>
                <a:cubicBezTo>
                  <a:pt x="7745" y="4195"/>
                  <a:pt x="8472" y="4134"/>
                  <a:pt x="9177" y="4195"/>
                </a:cubicBezTo>
                <a:cubicBezTo>
                  <a:pt x="10091" y="4257"/>
                  <a:pt x="10982" y="4440"/>
                  <a:pt x="11849" y="4749"/>
                </a:cubicBezTo>
                <a:cubicBezTo>
                  <a:pt x="12927" y="5096"/>
                  <a:pt x="13680" y="5526"/>
                  <a:pt x="14076" y="6040"/>
                </a:cubicBezTo>
                <a:cubicBezTo>
                  <a:pt x="14452" y="6490"/>
                  <a:pt x="14546" y="7084"/>
                  <a:pt x="14311" y="7596"/>
                </a:cubicBezTo>
                <a:cubicBezTo>
                  <a:pt x="13819" y="8744"/>
                  <a:pt x="12740" y="9031"/>
                  <a:pt x="11053" y="8457"/>
                </a:cubicBezTo>
                <a:lnTo>
                  <a:pt x="7722" y="7371"/>
                </a:lnTo>
                <a:cubicBezTo>
                  <a:pt x="7394" y="7556"/>
                  <a:pt x="7136" y="7801"/>
                  <a:pt x="6901" y="8068"/>
                </a:cubicBezTo>
                <a:cubicBezTo>
                  <a:pt x="6619" y="8437"/>
                  <a:pt x="6409" y="8827"/>
                  <a:pt x="6220" y="9236"/>
                </a:cubicBezTo>
                <a:cubicBezTo>
                  <a:pt x="6055" y="9626"/>
                  <a:pt x="5939" y="10037"/>
                  <a:pt x="5891" y="10467"/>
                </a:cubicBezTo>
                <a:cubicBezTo>
                  <a:pt x="5869" y="10794"/>
                  <a:pt x="5891" y="11122"/>
                  <a:pt x="5962" y="11449"/>
                </a:cubicBezTo>
                <a:lnTo>
                  <a:pt x="9293" y="12535"/>
                </a:lnTo>
                <a:cubicBezTo>
                  <a:pt x="10419" y="12906"/>
                  <a:pt x="11147" y="13336"/>
                  <a:pt x="11475" y="13786"/>
                </a:cubicBezTo>
                <a:cubicBezTo>
                  <a:pt x="11803" y="14278"/>
                  <a:pt x="11826" y="14872"/>
                  <a:pt x="11568" y="15384"/>
                </a:cubicBezTo>
                <a:cubicBezTo>
                  <a:pt x="11333" y="15958"/>
                  <a:pt x="10770" y="16388"/>
                  <a:pt x="10091" y="16531"/>
                </a:cubicBezTo>
                <a:cubicBezTo>
                  <a:pt x="9341" y="16717"/>
                  <a:pt x="8379" y="16613"/>
                  <a:pt x="7182" y="16225"/>
                </a:cubicBezTo>
                <a:cubicBezTo>
                  <a:pt x="6103" y="15896"/>
                  <a:pt x="5118" y="15384"/>
                  <a:pt x="4298" y="14728"/>
                </a:cubicBezTo>
                <a:cubicBezTo>
                  <a:pt x="3735" y="14236"/>
                  <a:pt x="3242" y="13724"/>
                  <a:pt x="2797" y="13192"/>
                </a:cubicBezTo>
                <a:cubicBezTo>
                  <a:pt x="2234" y="13274"/>
                  <a:pt x="1717" y="13457"/>
                  <a:pt x="1249" y="13744"/>
                </a:cubicBezTo>
                <a:cubicBezTo>
                  <a:pt x="757" y="14073"/>
                  <a:pt x="381" y="14523"/>
                  <a:pt x="171" y="15035"/>
                </a:cubicBezTo>
                <a:cubicBezTo>
                  <a:pt x="-228" y="15958"/>
                  <a:pt x="75" y="16922"/>
                  <a:pt x="1060" y="17926"/>
                </a:cubicBezTo>
                <a:cubicBezTo>
                  <a:pt x="2045" y="18950"/>
                  <a:pt x="3757" y="19853"/>
                  <a:pt x="6220" y="20651"/>
                </a:cubicBezTo>
                <a:cubicBezTo>
                  <a:pt x="7394" y="21062"/>
                  <a:pt x="8636" y="21307"/>
                  <a:pt x="9902" y="21430"/>
                </a:cubicBezTo>
                <a:cubicBezTo>
                  <a:pt x="10982" y="21532"/>
                  <a:pt x="12084" y="21450"/>
                  <a:pt x="13162" y="21225"/>
                </a:cubicBezTo>
                <a:cubicBezTo>
                  <a:pt x="14124" y="21000"/>
                  <a:pt x="14993" y="20590"/>
                  <a:pt x="15743" y="20016"/>
                </a:cubicBezTo>
                <a:cubicBezTo>
                  <a:pt x="16516" y="19442"/>
                  <a:pt x="17079" y="18683"/>
                  <a:pt x="17430" y="17864"/>
                </a:cubicBezTo>
                <a:cubicBezTo>
                  <a:pt x="17690" y="17271"/>
                  <a:pt x="17854" y="16655"/>
                  <a:pt x="17900" y="16039"/>
                </a:cubicBezTo>
                <a:cubicBezTo>
                  <a:pt x="17922" y="15527"/>
                  <a:pt x="17854" y="14995"/>
                  <a:pt x="17690" y="145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3" name="تجميع"/>
          <p:cNvGrpSpPr/>
          <p:nvPr/>
        </p:nvGrpSpPr>
        <p:grpSpPr>
          <a:xfrm>
            <a:off x="974672" y="276430"/>
            <a:ext cx="12885491" cy="3582677"/>
            <a:chOff x="0" y="0"/>
            <a:chExt cx="12885489" cy="3582676"/>
          </a:xfrm>
        </p:grpSpPr>
        <p:sp>
          <p:nvSpPr>
            <p:cNvPr id="78" name="مستطيل"/>
            <p:cNvSpPr/>
            <p:nvPr/>
          </p:nvSpPr>
          <p:spPr>
            <a:xfrm rot="16200000">
              <a:off x="-300852" y="2456775"/>
              <a:ext cx="1912151" cy="339653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" name="مستطيل"/>
            <p:cNvSpPr/>
            <p:nvPr/>
          </p:nvSpPr>
          <p:spPr>
            <a:xfrm rot="16200000">
              <a:off x="7092958" y="-4964522"/>
              <a:ext cx="380874" cy="11204190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82" name="تجميع"/>
            <p:cNvGrpSpPr/>
            <p:nvPr/>
          </p:nvGrpSpPr>
          <p:grpSpPr>
            <a:xfrm>
              <a:off x="-1" y="-1"/>
              <a:ext cx="1530828" cy="1530828"/>
              <a:chOff x="0" y="0"/>
              <a:chExt cx="1530826" cy="1530826"/>
            </a:xfrm>
          </p:grpSpPr>
          <p:pic>
            <p:nvPicPr>
              <p:cNvPr id="80" name="IMG_5400.png" descr="IMG_54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4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 rot="21060000">
            <a:off x="20927903" y="11302752"/>
            <a:ext cx="3370505" cy="85678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196;p11"/>
          <p:cNvGrpSpPr/>
          <p:nvPr/>
        </p:nvGrpSpPr>
        <p:grpSpPr>
          <a:xfrm>
            <a:off x="-724839" y="-528050"/>
            <a:ext cx="26816277" cy="16221301"/>
            <a:chOff x="0" y="0"/>
            <a:chExt cx="26816276" cy="16221299"/>
          </a:xfrm>
        </p:grpSpPr>
        <p:sp>
          <p:nvSpPr>
            <p:cNvPr id="265" name="Google Shape;197;p11"/>
            <p:cNvSpPr/>
            <p:nvPr/>
          </p:nvSpPr>
          <p:spPr>
            <a:xfrm>
              <a:off x="17413093" y="0"/>
              <a:ext cx="1281715" cy="127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10809" y="545"/>
                  </a:moveTo>
                  <a:cubicBezTo>
                    <a:pt x="16400" y="545"/>
                    <a:pt x="20910" y="5151"/>
                    <a:pt x="20873" y="10792"/>
                  </a:cubicBezTo>
                  <a:cubicBezTo>
                    <a:pt x="20855" y="16400"/>
                    <a:pt x="16326" y="20925"/>
                    <a:pt x="10769" y="20925"/>
                  </a:cubicBezTo>
                  <a:cubicBezTo>
                    <a:pt x="10757" y="20925"/>
                    <a:pt x="10747" y="20925"/>
                    <a:pt x="10735" y="20925"/>
                  </a:cubicBezTo>
                  <a:cubicBezTo>
                    <a:pt x="5162" y="20886"/>
                    <a:pt x="653" y="16298"/>
                    <a:pt x="690" y="10678"/>
                  </a:cubicBezTo>
                  <a:cubicBezTo>
                    <a:pt x="653" y="5095"/>
                    <a:pt x="5237" y="545"/>
                    <a:pt x="10809" y="545"/>
                  </a:cubicBezTo>
                  <a:close/>
                  <a:moveTo>
                    <a:pt x="10769" y="0"/>
                  </a:moveTo>
                  <a:cubicBezTo>
                    <a:pt x="10759" y="0"/>
                    <a:pt x="10747" y="0"/>
                    <a:pt x="10735" y="0"/>
                  </a:cubicBezTo>
                  <a:cubicBezTo>
                    <a:pt x="4845" y="19"/>
                    <a:pt x="56" y="4813"/>
                    <a:pt x="0" y="10773"/>
                  </a:cubicBezTo>
                  <a:cubicBezTo>
                    <a:pt x="-37" y="16298"/>
                    <a:pt x="4404" y="21600"/>
                    <a:pt x="10760" y="21600"/>
                  </a:cubicBezTo>
                  <a:cubicBezTo>
                    <a:pt x="10782" y="21600"/>
                    <a:pt x="10806" y="21600"/>
                    <a:pt x="10828" y="21600"/>
                  </a:cubicBezTo>
                  <a:cubicBezTo>
                    <a:pt x="16755" y="21600"/>
                    <a:pt x="21563" y="16713"/>
                    <a:pt x="21563" y="10678"/>
                  </a:cubicBezTo>
                  <a:cubicBezTo>
                    <a:pt x="21452" y="4748"/>
                    <a:pt x="16644" y="0"/>
                    <a:pt x="1076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198;p11"/>
            <p:cNvSpPr/>
            <p:nvPr/>
          </p:nvSpPr>
          <p:spPr>
            <a:xfrm>
              <a:off x="23230011" y="1076898"/>
              <a:ext cx="1880531" cy="169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9" h="15436" fill="norm" stroke="1" extrusionOk="0">
                  <a:moveTo>
                    <a:pt x="2059" y="0"/>
                  </a:moveTo>
                  <a:cubicBezTo>
                    <a:pt x="-5311" y="9967"/>
                    <a:pt x="8910" y="21600"/>
                    <a:pt x="16289" y="1162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9" name="Google Shape;199;p11"/>
            <p:cNvGrpSpPr/>
            <p:nvPr/>
          </p:nvGrpSpPr>
          <p:grpSpPr>
            <a:xfrm>
              <a:off x="22688655" y="1886865"/>
              <a:ext cx="33868" cy="33868"/>
              <a:chOff x="0" y="0"/>
              <a:chExt cx="33866" cy="33866"/>
            </a:xfrm>
          </p:grpSpPr>
          <p:sp>
            <p:nvSpPr>
              <p:cNvPr id="267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330" y="13680"/>
                      <a:pt x="0" y="6789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8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789"/>
                      <a:pt x="10330" y="13680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72" name="Google Shape;200;p11"/>
            <p:cNvGrpSpPr/>
            <p:nvPr/>
          </p:nvGrpSpPr>
          <p:grpSpPr>
            <a:xfrm>
              <a:off x="24769605" y="3222752"/>
              <a:ext cx="33868" cy="12995"/>
              <a:chOff x="0" y="0"/>
              <a:chExt cx="33866" cy="12993"/>
            </a:xfrm>
          </p:grpSpPr>
          <p:sp>
            <p:nvSpPr>
              <p:cNvPr id="270" name="خط"/>
              <p:cNvSpPr/>
              <p:nvPr/>
            </p:nvSpPr>
            <p:spPr>
              <a:xfrm flipH="1">
                <a:off x="0" y="-1"/>
                <a:ext cx="33867" cy="1299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1" name="خط"/>
              <p:cNvSpPr/>
              <p:nvPr/>
            </p:nvSpPr>
            <p:spPr>
              <a:xfrm flipV="1">
                <a:off x="0" y="0"/>
                <a:ext cx="33867" cy="1299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73" name="Google Shape;201;p11"/>
            <p:cNvSpPr/>
            <p:nvPr/>
          </p:nvSpPr>
          <p:spPr>
            <a:xfrm>
              <a:off x="22876406" y="9757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43" y="13721"/>
                    <a:pt x="13810" y="6816"/>
                    <a:pt x="21600" y="0"/>
                  </a:cubicBezTo>
                  <a:cubicBezTo>
                    <a:pt x="15757" y="6816"/>
                    <a:pt x="5843" y="13721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6" name="Google Shape;202;p11"/>
            <p:cNvGrpSpPr/>
            <p:nvPr/>
          </p:nvGrpSpPr>
          <p:grpSpPr>
            <a:xfrm>
              <a:off x="25316857" y="2873315"/>
              <a:ext cx="33868" cy="33868"/>
              <a:chOff x="0" y="0"/>
              <a:chExt cx="33866" cy="33866"/>
            </a:xfrm>
          </p:grpSpPr>
          <p:sp>
            <p:nvSpPr>
              <p:cNvPr id="274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943" y="6834"/>
                      <a:pt x="6400" y="13546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5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00" y="13546"/>
                      <a:pt x="13943" y="6834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7" name="Google Shape;203;p11"/>
            <p:cNvSpPr/>
            <p:nvPr/>
          </p:nvSpPr>
          <p:spPr>
            <a:xfrm>
              <a:off x="25049857" y="3078867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69" y="8250"/>
                    <a:pt x="7231" y="14850"/>
                    <a:pt x="0" y="21600"/>
                  </a:cubicBezTo>
                  <a:cubicBezTo>
                    <a:pt x="7231" y="13200"/>
                    <a:pt x="14369" y="66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204;p11"/>
            <p:cNvSpPr/>
            <p:nvPr/>
          </p:nvSpPr>
          <p:spPr>
            <a:xfrm>
              <a:off x="24480456" y="3279315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15" y="7200"/>
                    <a:pt x="6859" y="14400"/>
                    <a:pt x="0" y="21600"/>
                  </a:cubicBezTo>
                  <a:cubicBezTo>
                    <a:pt x="6859" y="14400"/>
                    <a:pt x="13615" y="144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205;p11"/>
            <p:cNvSpPr/>
            <p:nvPr/>
          </p:nvSpPr>
          <p:spPr>
            <a:xfrm>
              <a:off x="22694100" y="240498"/>
              <a:ext cx="3280542" cy="30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640" fill="norm" stroke="1" extrusionOk="0">
                  <a:moveTo>
                    <a:pt x="10087" y="19698"/>
                  </a:moveTo>
                  <a:lnTo>
                    <a:pt x="10073" y="20630"/>
                  </a:lnTo>
                  <a:cubicBezTo>
                    <a:pt x="10543" y="20653"/>
                    <a:pt x="11020" y="20638"/>
                    <a:pt x="11491" y="20585"/>
                  </a:cubicBezTo>
                  <a:lnTo>
                    <a:pt x="11384" y="19654"/>
                  </a:lnTo>
                  <a:cubicBezTo>
                    <a:pt x="11505" y="19639"/>
                    <a:pt x="11619" y="19623"/>
                    <a:pt x="11740" y="19601"/>
                  </a:cubicBezTo>
                  <a:lnTo>
                    <a:pt x="11882" y="20526"/>
                  </a:lnTo>
                  <a:cubicBezTo>
                    <a:pt x="12360" y="20451"/>
                    <a:pt x="12831" y="20332"/>
                    <a:pt x="13294" y="20175"/>
                  </a:cubicBezTo>
                  <a:lnTo>
                    <a:pt x="13030" y="19280"/>
                  </a:lnTo>
                  <a:cubicBezTo>
                    <a:pt x="13144" y="19243"/>
                    <a:pt x="13265" y="19198"/>
                    <a:pt x="13386" y="19153"/>
                  </a:cubicBezTo>
                  <a:cubicBezTo>
                    <a:pt x="13486" y="19445"/>
                    <a:pt x="13586" y="19736"/>
                    <a:pt x="13685" y="20034"/>
                  </a:cubicBezTo>
                  <a:cubicBezTo>
                    <a:pt x="14156" y="19847"/>
                    <a:pt x="14619" y="19616"/>
                    <a:pt x="15061" y="19348"/>
                  </a:cubicBezTo>
                  <a:cubicBezTo>
                    <a:pt x="14918" y="19072"/>
                    <a:pt x="14783" y="18796"/>
                    <a:pt x="14640" y="18527"/>
                  </a:cubicBezTo>
                  <a:cubicBezTo>
                    <a:pt x="14755" y="18452"/>
                    <a:pt x="14869" y="18385"/>
                    <a:pt x="14982" y="18311"/>
                  </a:cubicBezTo>
                  <a:lnTo>
                    <a:pt x="15431" y="19109"/>
                  </a:lnTo>
                  <a:cubicBezTo>
                    <a:pt x="15888" y="18796"/>
                    <a:pt x="16329" y="18452"/>
                    <a:pt x="16735" y="18065"/>
                  </a:cubicBezTo>
                  <a:lnTo>
                    <a:pt x="16172" y="17356"/>
                  </a:lnTo>
                  <a:cubicBezTo>
                    <a:pt x="16279" y="17259"/>
                    <a:pt x="16386" y="17155"/>
                    <a:pt x="16486" y="17051"/>
                  </a:cubicBezTo>
                  <a:lnTo>
                    <a:pt x="17085" y="17729"/>
                  </a:lnTo>
                  <a:cubicBezTo>
                    <a:pt x="17491" y="17311"/>
                    <a:pt x="17869" y="16871"/>
                    <a:pt x="18225" y="16401"/>
                  </a:cubicBezTo>
                  <a:lnTo>
                    <a:pt x="19023" y="17058"/>
                  </a:lnTo>
                  <a:lnTo>
                    <a:pt x="21104" y="14261"/>
                  </a:lnTo>
                  <a:lnTo>
                    <a:pt x="3581" y="0"/>
                  </a:lnTo>
                  <a:lnTo>
                    <a:pt x="1500" y="2797"/>
                  </a:lnTo>
                  <a:lnTo>
                    <a:pt x="2305" y="3453"/>
                  </a:lnTo>
                  <a:cubicBezTo>
                    <a:pt x="1956" y="3923"/>
                    <a:pt x="1635" y="4415"/>
                    <a:pt x="1350" y="4930"/>
                  </a:cubicBezTo>
                  <a:lnTo>
                    <a:pt x="2127" y="5370"/>
                  </a:lnTo>
                  <a:cubicBezTo>
                    <a:pt x="2055" y="5497"/>
                    <a:pt x="1984" y="5631"/>
                    <a:pt x="1920" y="5765"/>
                  </a:cubicBezTo>
                  <a:lnTo>
                    <a:pt x="1122" y="5370"/>
                  </a:lnTo>
                  <a:cubicBezTo>
                    <a:pt x="865" y="5877"/>
                    <a:pt x="652" y="6407"/>
                    <a:pt x="473" y="6951"/>
                  </a:cubicBezTo>
                  <a:lnTo>
                    <a:pt x="1328" y="7212"/>
                  </a:lnTo>
                  <a:cubicBezTo>
                    <a:pt x="1286" y="7346"/>
                    <a:pt x="1250" y="7474"/>
                    <a:pt x="1215" y="7608"/>
                  </a:cubicBezTo>
                  <a:lnTo>
                    <a:pt x="345" y="7384"/>
                  </a:lnTo>
                  <a:cubicBezTo>
                    <a:pt x="210" y="7898"/>
                    <a:pt x="110" y="8421"/>
                    <a:pt x="53" y="8950"/>
                  </a:cubicBezTo>
                  <a:lnTo>
                    <a:pt x="944" y="9040"/>
                  </a:lnTo>
                  <a:cubicBezTo>
                    <a:pt x="930" y="9166"/>
                    <a:pt x="915" y="9294"/>
                    <a:pt x="908" y="9427"/>
                  </a:cubicBezTo>
                  <a:lnTo>
                    <a:pt x="17" y="9376"/>
                  </a:lnTo>
                  <a:cubicBezTo>
                    <a:pt x="-11" y="9883"/>
                    <a:pt x="-4" y="10390"/>
                    <a:pt x="39" y="10897"/>
                  </a:cubicBezTo>
                  <a:lnTo>
                    <a:pt x="930" y="10815"/>
                  </a:lnTo>
                  <a:cubicBezTo>
                    <a:pt x="944" y="10942"/>
                    <a:pt x="958" y="11061"/>
                    <a:pt x="972" y="11187"/>
                  </a:cubicBezTo>
                  <a:lnTo>
                    <a:pt x="82" y="11307"/>
                  </a:lnTo>
                  <a:cubicBezTo>
                    <a:pt x="145" y="11800"/>
                    <a:pt x="252" y="12284"/>
                    <a:pt x="388" y="12762"/>
                  </a:cubicBezTo>
                  <a:lnTo>
                    <a:pt x="1250" y="12515"/>
                  </a:lnTo>
                  <a:cubicBezTo>
                    <a:pt x="1286" y="12635"/>
                    <a:pt x="1321" y="12747"/>
                    <a:pt x="1357" y="12866"/>
                  </a:cubicBezTo>
                  <a:lnTo>
                    <a:pt x="509" y="13149"/>
                  </a:lnTo>
                  <a:cubicBezTo>
                    <a:pt x="659" y="13612"/>
                    <a:pt x="851" y="14066"/>
                    <a:pt x="1065" y="14507"/>
                  </a:cubicBezTo>
                  <a:lnTo>
                    <a:pt x="1863" y="14104"/>
                  </a:lnTo>
                  <a:cubicBezTo>
                    <a:pt x="1920" y="14216"/>
                    <a:pt x="1977" y="14320"/>
                    <a:pt x="2034" y="14432"/>
                  </a:cubicBezTo>
                  <a:lnTo>
                    <a:pt x="1250" y="14858"/>
                  </a:lnTo>
                  <a:cubicBezTo>
                    <a:pt x="1478" y="15290"/>
                    <a:pt x="1742" y="15701"/>
                    <a:pt x="2027" y="16096"/>
                  </a:cubicBezTo>
                  <a:lnTo>
                    <a:pt x="2747" y="15559"/>
                  </a:lnTo>
                  <a:cubicBezTo>
                    <a:pt x="2818" y="15655"/>
                    <a:pt x="2889" y="15752"/>
                    <a:pt x="2968" y="15849"/>
                  </a:cubicBezTo>
                  <a:lnTo>
                    <a:pt x="2269" y="16416"/>
                  </a:lnTo>
                  <a:cubicBezTo>
                    <a:pt x="2569" y="16797"/>
                    <a:pt x="2889" y="17162"/>
                    <a:pt x="3231" y="17498"/>
                  </a:cubicBezTo>
                  <a:lnTo>
                    <a:pt x="3844" y="16841"/>
                  </a:lnTo>
                  <a:cubicBezTo>
                    <a:pt x="3937" y="16923"/>
                    <a:pt x="4023" y="17005"/>
                    <a:pt x="4115" y="17088"/>
                  </a:cubicBezTo>
                  <a:lnTo>
                    <a:pt x="3523" y="17774"/>
                  </a:lnTo>
                  <a:cubicBezTo>
                    <a:pt x="3880" y="18102"/>
                    <a:pt x="4250" y="18408"/>
                    <a:pt x="4642" y="18691"/>
                  </a:cubicBezTo>
                  <a:lnTo>
                    <a:pt x="5134" y="17923"/>
                  </a:lnTo>
                  <a:cubicBezTo>
                    <a:pt x="5234" y="17990"/>
                    <a:pt x="5334" y="18065"/>
                    <a:pt x="5433" y="18124"/>
                  </a:cubicBezTo>
                  <a:cubicBezTo>
                    <a:pt x="5276" y="18393"/>
                    <a:pt x="5127" y="18654"/>
                    <a:pt x="4970" y="18915"/>
                  </a:cubicBezTo>
                  <a:cubicBezTo>
                    <a:pt x="5369" y="19176"/>
                    <a:pt x="5790" y="19414"/>
                    <a:pt x="6217" y="19623"/>
                  </a:cubicBezTo>
                  <a:lnTo>
                    <a:pt x="6573" y="18774"/>
                  </a:lnTo>
                  <a:cubicBezTo>
                    <a:pt x="6681" y="18825"/>
                    <a:pt x="6787" y="18878"/>
                    <a:pt x="6901" y="18930"/>
                  </a:cubicBezTo>
                  <a:cubicBezTo>
                    <a:pt x="6794" y="19213"/>
                    <a:pt x="6688" y="19504"/>
                    <a:pt x="6580" y="19787"/>
                  </a:cubicBezTo>
                  <a:cubicBezTo>
                    <a:pt x="7008" y="19981"/>
                    <a:pt x="7457" y="20146"/>
                    <a:pt x="7913" y="20272"/>
                  </a:cubicBezTo>
                  <a:cubicBezTo>
                    <a:pt x="7985" y="19974"/>
                    <a:pt x="8048" y="19668"/>
                    <a:pt x="8120" y="19370"/>
                  </a:cubicBezTo>
                  <a:cubicBezTo>
                    <a:pt x="8234" y="19400"/>
                    <a:pt x="8348" y="19437"/>
                    <a:pt x="8462" y="19467"/>
                  </a:cubicBezTo>
                  <a:cubicBezTo>
                    <a:pt x="8405" y="19765"/>
                    <a:pt x="8348" y="20071"/>
                    <a:pt x="8291" y="20377"/>
                  </a:cubicBezTo>
                  <a:cubicBezTo>
                    <a:pt x="8747" y="20488"/>
                    <a:pt x="9217" y="20563"/>
                    <a:pt x="9680" y="20608"/>
                  </a:cubicBezTo>
                  <a:lnTo>
                    <a:pt x="9738" y="19676"/>
                  </a:lnTo>
                  <a:cubicBezTo>
                    <a:pt x="9851" y="19683"/>
                    <a:pt x="9965" y="19698"/>
                    <a:pt x="10087" y="19698"/>
                  </a:cubicBezTo>
                  <a:close/>
                  <a:moveTo>
                    <a:pt x="4977" y="5631"/>
                  </a:moveTo>
                  <a:lnTo>
                    <a:pt x="15545" y="14223"/>
                  </a:lnTo>
                  <a:cubicBezTo>
                    <a:pt x="10065" y="21600"/>
                    <a:pt x="-496" y="13000"/>
                    <a:pt x="4977" y="563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2" name="Google Shape;206;p11"/>
            <p:cNvGrpSpPr/>
            <p:nvPr/>
          </p:nvGrpSpPr>
          <p:grpSpPr>
            <a:xfrm>
              <a:off x="22742407" y="1284766"/>
              <a:ext cx="33867" cy="33867"/>
              <a:chOff x="0" y="0"/>
              <a:chExt cx="33866" cy="33866"/>
            </a:xfrm>
          </p:grpSpPr>
          <p:sp>
            <p:nvSpPr>
              <p:cNvPr id="28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092" y="14454"/>
                      <a:pt x="15231" y="7227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1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231" y="7227"/>
                      <a:pt x="6092" y="14454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3" name="Google Shape;207;p11"/>
            <p:cNvSpPr/>
            <p:nvPr/>
          </p:nvSpPr>
          <p:spPr>
            <a:xfrm>
              <a:off x="23428106" y="30190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11" y="14850"/>
                    <a:pt x="7920" y="6600"/>
                    <a:pt x="0" y="0"/>
                  </a:cubicBezTo>
                  <a:cubicBezTo>
                    <a:pt x="7920" y="6600"/>
                    <a:pt x="15943" y="14850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6" name="Google Shape;208;p11"/>
            <p:cNvGrpSpPr/>
            <p:nvPr/>
          </p:nvGrpSpPr>
          <p:grpSpPr>
            <a:xfrm>
              <a:off x="23199907" y="2843747"/>
              <a:ext cx="33868" cy="29905"/>
              <a:chOff x="0" y="0"/>
              <a:chExt cx="33866" cy="29903"/>
            </a:xfrm>
          </p:grpSpPr>
          <p:sp>
            <p:nvSpPr>
              <p:cNvPr id="284" name="خط"/>
              <p:cNvSpPr/>
              <p:nvPr/>
            </p:nvSpPr>
            <p:spPr>
              <a:xfrm flipH="1" flipV="1">
                <a:off x="-1" y="0"/>
                <a:ext cx="33868" cy="2990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5" name="خط"/>
              <p:cNvSpPr/>
              <p:nvPr/>
            </p:nvSpPr>
            <p:spPr>
              <a:xfrm>
                <a:off x="0" y="-1"/>
                <a:ext cx="33867" cy="2990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7" name="Google Shape;209;p11"/>
            <p:cNvSpPr/>
            <p:nvPr/>
          </p:nvSpPr>
          <p:spPr>
            <a:xfrm>
              <a:off x="23683456" y="3156915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28" y="13591"/>
                    <a:pt x="5970" y="5582"/>
                    <a:pt x="0" y="0"/>
                  </a:cubicBezTo>
                  <a:cubicBezTo>
                    <a:pt x="7164" y="5582"/>
                    <a:pt x="14328" y="13591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210;p11"/>
            <p:cNvSpPr/>
            <p:nvPr/>
          </p:nvSpPr>
          <p:spPr>
            <a:xfrm>
              <a:off x="22682006" y="1589466"/>
              <a:ext cx="33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73"/>
                    <a:pt x="21600" y="7146"/>
                    <a:pt x="21600" y="0"/>
                  </a:cubicBezTo>
                  <a:cubicBezTo>
                    <a:pt x="21600" y="7146"/>
                    <a:pt x="10800" y="14373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1" name="Google Shape;213;p11"/>
            <p:cNvGrpSpPr/>
            <p:nvPr/>
          </p:nvGrpSpPr>
          <p:grpSpPr>
            <a:xfrm>
              <a:off x="23003808" y="2628515"/>
              <a:ext cx="33867" cy="33868"/>
              <a:chOff x="0" y="0"/>
              <a:chExt cx="33866" cy="33866"/>
            </a:xfrm>
          </p:grpSpPr>
          <p:sp>
            <p:nvSpPr>
              <p:cNvPr id="289" name="خط"/>
              <p:cNvSpPr/>
              <p:nvPr/>
            </p:nvSpPr>
            <p:spPr>
              <a:xfrm flipH="1" flipV="1">
                <a:off x="3155" y="0"/>
                <a:ext cx="27556" cy="33867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0" y="8054"/>
                      <a:pt x="15000" y="14888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2" name="Google Shape;214;p11"/>
            <p:cNvSpPr/>
            <p:nvPr/>
          </p:nvSpPr>
          <p:spPr>
            <a:xfrm>
              <a:off x="25208039" y="2772898"/>
              <a:ext cx="141801" cy="15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1"/>
                  </a:moveTo>
                  <a:lnTo>
                    <a:pt x="13329" y="21600"/>
                  </a:lnTo>
                  <a:cubicBezTo>
                    <a:pt x="14852" y="20347"/>
                    <a:pt x="16208" y="19080"/>
                    <a:pt x="17548" y="17813"/>
                  </a:cubicBezTo>
                  <a:cubicBezTo>
                    <a:pt x="18569" y="17029"/>
                    <a:pt x="19574" y="16090"/>
                    <a:pt x="20595" y="15292"/>
                  </a:cubicBezTo>
                  <a:lnTo>
                    <a:pt x="21600" y="14509"/>
                  </a:lnTo>
                  <a:lnTo>
                    <a:pt x="7418" y="0"/>
                  </a:lnTo>
                  <a:cubicBezTo>
                    <a:pt x="4890" y="2207"/>
                    <a:pt x="2529" y="4414"/>
                    <a:pt x="0" y="662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15;p11"/>
            <p:cNvSpPr/>
            <p:nvPr/>
          </p:nvSpPr>
          <p:spPr>
            <a:xfrm>
              <a:off x="24969840" y="2961200"/>
              <a:ext cx="123001" cy="15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79"/>
                  </a:moveTo>
                  <a:lnTo>
                    <a:pt x="11485" y="21600"/>
                  </a:lnTo>
                  <a:lnTo>
                    <a:pt x="14980" y="19877"/>
                  </a:lnTo>
                  <a:cubicBezTo>
                    <a:pt x="16349" y="19241"/>
                    <a:pt x="17701" y="18619"/>
                    <a:pt x="19071" y="17998"/>
                  </a:cubicBezTo>
                  <a:cubicBezTo>
                    <a:pt x="19844" y="17517"/>
                    <a:pt x="20634" y="17207"/>
                    <a:pt x="21600" y="16740"/>
                  </a:cubicBezTo>
                  <a:lnTo>
                    <a:pt x="9149" y="0"/>
                  </a:lnTo>
                  <a:cubicBezTo>
                    <a:pt x="6234" y="1399"/>
                    <a:pt x="3126" y="2967"/>
                    <a:pt x="0" y="437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16;p11"/>
            <p:cNvSpPr/>
            <p:nvPr/>
          </p:nvSpPr>
          <p:spPr>
            <a:xfrm>
              <a:off x="24719539" y="3085198"/>
              <a:ext cx="101901" cy="15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89"/>
                  </a:moveTo>
                  <a:cubicBezTo>
                    <a:pt x="3052" y="8993"/>
                    <a:pt x="5872" y="15296"/>
                    <a:pt x="8924" y="21600"/>
                  </a:cubicBezTo>
                  <a:cubicBezTo>
                    <a:pt x="9857" y="21443"/>
                    <a:pt x="10789" y="21287"/>
                    <a:pt x="11743" y="20974"/>
                  </a:cubicBezTo>
                  <a:lnTo>
                    <a:pt x="16894" y="19708"/>
                  </a:lnTo>
                  <a:cubicBezTo>
                    <a:pt x="18548" y="19394"/>
                    <a:pt x="20180" y="19081"/>
                    <a:pt x="21600" y="18612"/>
                  </a:cubicBezTo>
                  <a:cubicBezTo>
                    <a:pt x="18314" y="12465"/>
                    <a:pt x="15029" y="6318"/>
                    <a:pt x="11743" y="0"/>
                  </a:cubicBezTo>
                  <a:cubicBezTo>
                    <a:pt x="7737" y="953"/>
                    <a:pt x="3985" y="1892"/>
                    <a:pt x="0" y="268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217;p11"/>
            <p:cNvSpPr/>
            <p:nvPr/>
          </p:nvSpPr>
          <p:spPr>
            <a:xfrm>
              <a:off x="24463640" y="3152798"/>
              <a:ext cx="77502" cy="14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97"/>
                  </a:moveTo>
                  <a:lnTo>
                    <a:pt x="4627" y="21600"/>
                  </a:lnTo>
                  <a:lnTo>
                    <a:pt x="6466" y="21436"/>
                  </a:lnTo>
                  <a:cubicBezTo>
                    <a:pt x="8333" y="21436"/>
                    <a:pt x="10173" y="21273"/>
                    <a:pt x="12347" y="21109"/>
                  </a:cubicBezTo>
                  <a:cubicBezTo>
                    <a:pt x="15441" y="20945"/>
                    <a:pt x="18506" y="20781"/>
                    <a:pt x="21600" y="20454"/>
                  </a:cubicBezTo>
                  <a:lnTo>
                    <a:pt x="15441" y="0"/>
                  </a:lnTo>
                  <a:cubicBezTo>
                    <a:pt x="10173" y="327"/>
                    <a:pt x="5240" y="834"/>
                    <a:pt x="0" y="99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218;p11"/>
            <p:cNvSpPr/>
            <p:nvPr/>
          </p:nvSpPr>
          <p:spPr>
            <a:xfrm>
              <a:off x="24198839" y="3162800"/>
              <a:ext cx="63201" cy="1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99"/>
                  </a:moveTo>
                  <a:cubicBezTo>
                    <a:pt x="15141" y="499"/>
                    <a:pt x="9091" y="166"/>
                    <a:pt x="2666" y="0"/>
                  </a:cubicBezTo>
                  <a:lnTo>
                    <a:pt x="0" y="20935"/>
                  </a:lnTo>
                  <a:cubicBezTo>
                    <a:pt x="6835" y="21267"/>
                    <a:pt x="13637" y="21434"/>
                    <a:pt x="20438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219;p11"/>
            <p:cNvSpPr/>
            <p:nvPr/>
          </p:nvSpPr>
          <p:spPr>
            <a:xfrm>
              <a:off x="23924138" y="3118498"/>
              <a:ext cx="84202" cy="14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35" y="0"/>
                  </a:moveTo>
                  <a:cubicBezTo>
                    <a:pt x="5387" y="6448"/>
                    <a:pt x="2565" y="12896"/>
                    <a:pt x="0" y="19504"/>
                  </a:cubicBezTo>
                  <a:cubicBezTo>
                    <a:pt x="4823" y="20319"/>
                    <a:pt x="9953" y="20960"/>
                    <a:pt x="14776" y="21600"/>
                  </a:cubicBezTo>
                  <a:cubicBezTo>
                    <a:pt x="17059" y="14992"/>
                    <a:pt x="19599" y="8384"/>
                    <a:pt x="21600" y="1936"/>
                  </a:cubicBezTo>
                  <a:cubicBezTo>
                    <a:pt x="17342" y="1281"/>
                    <a:pt x="12775" y="640"/>
                    <a:pt x="823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220;p11"/>
            <p:cNvSpPr/>
            <p:nvPr/>
          </p:nvSpPr>
          <p:spPr>
            <a:xfrm>
              <a:off x="23660439" y="3029898"/>
              <a:ext cx="105302" cy="1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64" y="0"/>
                  </a:moveTo>
                  <a:lnTo>
                    <a:pt x="0" y="18100"/>
                  </a:lnTo>
                  <a:cubicBezTo>
                    <a:pt x="2051" y="18746"/>
                    <a:pt x="4103" y="19219"/>
                    <a:pt x="6154" y="19850"/>
                  </a:cubicBezTo>
                  <a:cubicBezTo>
                    <a:pt x="7508" y="20338"/>
                    <a:pt x="8862" y="20811"/>
                    <a:pt x="10236" y="21127"/>
                  </a:cubicBezTo>
                  <a:lnTo>
                    <a:pt x="11364" y="21600"/>
                  </a:lnTo>
                  <a:cubicBezTo>
                    <a:pt x="14790" y="15404"/>
                    <a:pt x="18195" y="9366"/>
                    <a:pt x="21600" y="3170"/>
                  </a:cubicBezTo>
                  <a:cubicBezTo>
                    <a:pt x="18195" y="2223"/>
                    <a:pt x="14790" y="1104"/>
                    <a:pt x="1136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221;p11"/>
            <p:cNvSpPr/>
            <p:nvPr/>
          </p:nvSpPr>
          <p:spPr>
            <a:xfrm>
              <a:off x="23416739" y="2903600"/>
              <a:ext cx="123001" cy="14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34" y="0"/>
                  </a:moveTo>
                  <a:lnTo>
                    <a:pt x="0" y="16695"/>
                  </a:lnTo>
                  <a:cubicBezTo>
                    <a:pt x="1177" y="17345"/>
                    <a:pt x="2142" y="17833"/>
                    <a:pt x="3319" y="18497"/>
                  </a:cubicBezTo>
                  <a:cubicBezTo>
                    <a:pt x="4285" y="19147"/>
                    <a:pt x="5655" y="19798"/>
                    <a:pt x="6814" y="20625"/>
                  </a:cubicBezTo>
                  <a:lnTo>
                    <a:pt x="8956" y="21600"/>
                  </a:lnTo>
                  <a:cubicBezTo>
                    <a:pt x="13241" y="15868"/>
                    <a:pt x="17315" y="10150"/>
                    <a:pt x="21600" y="4418"/>
                  </a:cubicBezTo>
                  <a:cubicBezTo>
                    <a:pt x="18878" y="2940"/>
                    <a:pt x="16156" y="1463"/>
                    <a:pt x="1343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222;p11"/>
            <p:cNvSpPr/>
            <p:nvPr/>
          </p:nvSpPr>
          <p:spPr>
            <a:xfrm>
              <a:off x="23197439" y="2742900"/>
              <a:ext cx="136301" cy="1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03" y="0"/>
                  </a:moveTo>
                  <a:lnTo>
                    <a:pt x="0" y="15206"/>
                  </a:lnTo>
                  <a:lnTo>
                    <a:pt x="1759" y="16765"/>
                  </a:lnTo>
                  <a:lnTo>
                    <a:pt x="4564" y="19354"/>
                  </a:lnTo>
                  <a:cubicBezTo>
                    <a:pt x="5436" y="20040"/>
                    <a:pt x="6323" y="20914"/>
                    <a:pt x="7195" y="21600"/>
                  </a:cubicBezTo>
                  <a:lnTo>
                    <a:pt x="21600" y="5708"/>
                  </a:lnTo>
                  <a:cubicBezTo>
                    <a:pt x="19492" y="3805"/>
                    <a:pt x="17385" y="1903"/>
                    <a:pt x="15103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223;p11"/>
            <p:cNvSpPr/>
            <p:nvPr/>
          </p:nvSpPr>
          <p:spPr>
            <a:xfrm>
              <a:off x="23010240" y="2551300"/>
              <a:ext cx="146201" cy="1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32" y="0"/>
                  </a:moveTo>
                  <a:lnTo>
                    <a:pt x="0" y="13530"/>
                  </a:lnTo>
                  <a:lnTo>
                    <a:pt x="650" y="14462"/>
                  </a:lnTo>
                  <a:cubicBezTo>
                    <a:pt x="1300" y="15395"/>
                    <a:pt x="1965" y="16344"/>
                    <a:pt x="2615" y="17277"/>
                  </a:cubicBezTo>
                  <a:cubicBezTo>
                    <a:pt x="3605" y="18786"/>
                    <a:pt x="4743" y="20278"/>
                    <a:pt x="5555" y="21600"/>
                  </a:cubicBezTo>
                  <a:lnTo>
                    <a:pt x="21600" y="7324"/>
                  </a:lnTo>
                  <a:cubicBezTo>
                    <a:pt x="19960" y="4883"/>
                    <a:pt x="18158" y="2441"/>
                    <a:pt x="16532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224;p11"/>
            <p:cNvSpPr/>
            <p:nvPr/>
          </p:nvSpPr>
          <p:spPr>
            <a:xfrm>
              <a:off x="22860638" y="2335298"/>
              <a:ext cx="150703" cy="11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45" y="0"/>
                  </a:moveTo>
                  <a:lnTo>
                    <a:pt x="0" y="11431"/>
                  </a:lnTo>
                  <a:lnTo>
                    <a:pt x="0" y="11641"/>
                  </a:lnTo>
                  <a:cubicBezTo>
                    <a:pt x="1276" y="15024"/>
                    <a:pt x="2709" y="18217"/>
                    <a:pt x="3970" y="21600"/>
                  </a:cubicBezTo>
                  <a:lnTo>
                    <a:pt x="21600" y="9309"/>
                  </a:lnTo>
                  <a:cubicBezTo>
                    <a:pt x="20324" y="6346"/>
                    <a:pt x="19063" y="3173"/>
                    <a:pt x="1794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225;p11"/>
            <p:cNvSpPr/>
            <p:nvPr/>
          </p:nvSpPr>
          <p:spPr>
            <a:xfrm>
              <a:off x="22755440" y="2099300"/>
              <a:ext cx="150701" cy="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6" y="0"/>
                  </a:moveTo>
                  <a:lnTo>
                    <a:pt x="0" y="8392"/>
                  </a:lnTo>
                  <a:cubicBezTo>
                    <a:pt x="788" y="12955"/>
                    <a:pt x="1749" y="17289"/>
                    <a:pt x="2695" y="21600"/>
                  </a:cubicBezTo>
                  <a:lnTo>
                    <a:pt x="21600" y="12199"/>
                  </a:lnTo>
                  <a:cubicBezTo>
                    <a:pt x="20797" y="8140"/>
                    <a:pt x="20009" y="4082"/>
                    <a:pt x="19206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226;p11"/>
            <p:cNvSpPr/>
            <p:nvPr/>
          </p:nvSpPr>
          <p:spPr>
            <a:xfrm>
              <a:off x="22701141" y="1846800"/>
              <a:ext cx="145101" cy="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0"/>
                  </a:moveTo>
                  <a:lnTo>
                    <a:pt x="0" y="3575"/>
                  </a:lnTo>
                  <a:cubicBezTo>
                    <a:pt x="164" y="6855"/>
                    <a:pt x="327" y="10135"/>
                    <a:pt x="491" y="13740"/>
                  </a:cubicBezTo>
                  <a:cubicBezTo>
                    <a:pt x="655" y="15690"/>
                    <a:pt x="834" y="17670"/>
                    <a:pt x="834" y="19945"/>
                  </a:cubicBezTo>
                  <a:lnTo>
                    <a:pt x="997" y="21600"/>
                  </a:lnTo>
                  <a:lnTo>
                    <a:pt x="21600" y="16340"/>
                  </a:lnTo>
                  <a:cubicBezTo>
                    <a:pt x="21109" y="10785"/>
                    <a:pt x="20781" y="5555"/>
                    <a:pt x="20618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227;p11"/>
            <p:cNvSpPr/>
            <p:nvPr/>
          </p:nvSpPr>
          <p:spPr>
            <a:xfrm>
              <a:off x="22697839" y="1569798"/>
              <a:ext cx="144002" cy="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52"/>
                  </a:moveTo>
                  <a:lnTo>
                    <a:pt x="825" y="0"/>
                  </a:lnTo>
                  <a:cubicBezTo>
                    <a:pt x="660" y="2376"/>
                    <a:pt x="660" y="4722"/>
                    <a:pt x="495" y="7098"/>
                  </a:cubicBezTo>
                  <a:cubicBezTo>
                    <a:pt x="330" y="9779"/>
                    <a:pt x="165" y="12491"/>
                    <a:pt x="165" y="15202"/>
                  </a:cubicBezTo>
                  <a:cubicBezTo>
                    <a:pt x="165" y="16543"/>
                    <a:pt x="0" y="17883"/>
                    <a:pt x="0" y="19254"/>
                  </a:cubicBezTo>
                  <a:lnTo>
                    <a:pt x="20775" y="21600"/>
                  </a:lnTo>
                  <a:cubicBezTo>
                    <a:pt x="20940" y="15537"/>
                    <a:pt x="21270" y="9779"/>
                    <a:pt x="21600" y="405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228;p11"/>
            <p:cNvSpPr/>
            <p:nvPr/>
          </p:nvSpPr>
          <p:spPr>
            <a:xfrm>
              <a:off x="22748738" y="1272900"/>
              <a:ext cx="152901" cy="9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596"/>
                  </a:moveTo>
                  <a:lnTo>
                    <a:pt x="2825" y="0"/>
                  </a:lnTo>
                  <a:cubicBezTo>
                    <a:pt x="2670" y="1241"/>
                    <a:pt x="2359" y="2215"/>
                    <a:pt x="2204" y="3434"/>
                  </a:cubicBezTo>
                  <a:cubicBezTo>
                    <a:pt x="1723" y="5406"/>
                    <a:pt x="1413" y="7377"/>
                    <a:pt x="947" y="9327"/>
                  </a:cubicBezTo>
                  <a:cubicBezTo>
                    <a:pt x="636" y="11298"/>
                    <a:pt x="325" y="12761"/>
                    <a:pt x="0" y="14245"/>
                  </a:cubicBezTo>
                  <a:lnTo>
                    <a:pt x="19100" y="21600"/>
                  </a:lnTo>
                  <a:cubicBezTo>
                    <a:pt x="19721" y="17191"/>
                    <a:pt x="20823" y="13004"/>
                    <a:pt x="21600" y="859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29;p11"/>
            <p:cNvSpPr/>
            <p:nvPr/>
          </p:nvSpPr>
          <p:spPr>
            <a:xfrm>
              <a:off x="22868439" y="972700"/>
              <a:ext cx="156203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383"/>
                  </a:moveTo>
                  <a:lnTo>
                    <a:pt x="4895" y="0"/>
                  </a:lnTo>
                  <a:lnTo>
                    <a:pt x="4287" y="1358"/>
                  </a:lnTo>
                  <a:cubicBezTo>
                    <a:pt x="3678" y="2889"/>
                    <a:pt x="3222" y="4247"/>
                    <a:pt x="2600" y="5605"/>
                  </a:cubicBezTo>
                  <a:cubicBezTo>
                    <a:pt x="1687" y="7519"/>
                    <a:pt x="761" y="9451"/>
                    <a:pt x="0" y="11383"/>
                  </a:cubicBezTo>
                  <a:lnTo>
                    <a:pt x="17313" y="21600"/>
                  </a:lnTo>
                  <a:cubicBezTo>
                    <a:pt x="18682" y="18136"/>
                    <a:pt x="20065" y="14655"/>
                    <a:pt x="21600" y="1138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10" name="Google Shape;230;p11"/>
            <p:cNvGrpSpPr/>
            <p:nvPr/>
          </p:nvGrpSpPr>
          <p:grpSpPr>
            <a:xfrm>
              <a:off x="5112632" y="13271301"/>
              <a:ext cx="1717308" cy="1818303"/>
              <a:chOff x="0" y="0"/>
              <a:chExt cx="1717307" cy="1818301"/>
            </a:xfrm>
          </p:grpSpPr>
          <p:sp>
            <p:nvSpPr>
              <p:cNvPr id="308" name="Google Shape;231;p11"/>
              <p:cNvSpPr/>
              <p:nvPr/>
            </p:nvSpPr>
            <p:spPr>
              <a:xfrm>
                <a:off x="55607" y="156599"/>
                <a:ext cx="1661701" cy="1661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38" y="0"/>
                      <a:pt x="0" y="4824"/>
                      <a:pt x="0" y="10801"/>
                    </a:cubicBezTo>
                    <a:cubicBezTo>
                      <a:pt x="0" y="16762"/>
                      <a:pt x="4838" y="21600"/>
                      <a:pt x="10799" y="21600"/>
                    </a:cubicBezTo>
                    <a:cubicBezTo>
                      <a:pt x="16761" y="21600"/>
                      <a:pt x="21600" y="16762"/>
                      <a:pt x="21600" y="10801"/>
                    </a:cubicBezTo>
                    <a:cubicBezTo>
                      <a:pt x="21600" y="4824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9" name="Google Shape;232;p11"/>
              <p:cNvSpPr/>
              <p:nvPr/>
            </p:nvSpPr>
            <p:spPr>
              <a:xfrm>
                <a:off x="0" y="0"/>
                <a:ext cx="1661943" cy="16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8"/>
                    </a:moveTo>
                    <a:cubicBezTo>
                      <a:pt x="16055" y="758"/>
                      <a:pt x="20549" y="5247"/>
                      <a:pt x="20605" y="10869"/>
                    </a:cubicBezTo>
                    <a:cubicBezTo>
                      <a:pt x="20675" y="16540"/>
                      <a:pt x="16055" y="21094"/>
                      <a:pt x="10576" y="21094"/>
                    </a:cubicBezTo>
                    <a:cubicBezTo>
                      <a:pt x="10567" y="21094"/>
                      <a:pt x="10558" y="21094"/>
                      <a:pt x="10549" y="21094"/>
                    </a:cubicBezTo>
                    <a:cubicBezTo>
                      <a:pt x="10500" y="21094"/>
                      <a:pt x="10450" y="21095"/>
                      <a:pt x="10400" y="21095"/>
                    </a:cubicBezTo>
                    <a:cubicBezTo>
                      <a:pt x="5045" y="21095"/>
                      <a:pt x="564" y="16583"/>
                      <a:pt x="495" y="11096"/>
                    </a:cubicBezTo>
                    <a:cubicBezTo>
                      <a:pt x="410" y="5444"/>
                      <a:pt x="4876" y="815"/>
                      <a:pt x="10452" y="758"/>
                    </a:cubicBezTo>
                    <a:cubicBezTo>
                      <a:pt x="10495" y="758"/>
                      <a:pt x="10538" y="758"/>
                      <a:pt x="10580" y="758"/>
                    </a:cubicBezTo>
                    <a:close/>
                    <a:moveTo>
                      <a:pt x="10544" y="0"/>
                    </a:moveTo>
                    <a:cubicBezTo>
                      <a:pt x="4710" y="0"/>
                      <a:pt x="-52" y="4803"/>
                      <a:pt x="3" y="10755"/>
                    </a:cubicBezTo>
                    <a:cubicBezTo>
                      <a:pt x="-124" y="16549"/>
                      <a:pt x="4384" y="21377"/>
                      <a:pt x="10114" y="21591"/>
                    </a:cubicBezTo>
                    <a:cubicBezTo>
                      <a:pt x="10267" y="21597"/>
                      <a:pt x="10419" y="21600"/>
                      <a:pt x="10570" y="21600"/>
                    </a:cubicBezTo>
                    <a:cubicBezTo>
                      <a:pt x="16077" y="21600"/>
                      <a:pt x="20753" y="17352"/>
                      <a:pt x="21041" y="11423"/>
                    </a:cubicBezTo>
                    <a:cubicBezTo>
                      <a:pt x="21476" y="5388"/>
                      <a:pt x="16855" y="190"/>
                      <a:pt x="10873" y="5"/>
                    </a:cubicBezTo>
                    <a:cubicBezTo>
                      <a:pt x="10762" y="3"/>
                      <a:pt x="10653" y="0"/>
                      <a:pt x="105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11" name="Google Shape;233;p11"/>
            <p:cNvSpPr/>
            <p:nvPr/>
          </p:nvSpPr>
          <p:spPr>
            <a:xfrm>
              <a:off x="1849289" y="13196099"/>
              <a:ext cx="641372" cy="6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2526" y="6696"/>
                  </a:moveTo>
                  <a:lnTo>
                    <a:pt x="12563" y="6734"/>
                  </a:lnTo>
                  <a:lnTo>
                    <a:pt x="12526" y="6734"/>
                  </a:lnTo>
                  <a:lnTo>
                    <a:pt x="12526" y="6696"/>
                  </a:lnTo>
                  <a:close/>
                  <a:moveTo>
                    <a:pt x="20795" y="8008"/>
                  </a:moveTo>
                  <a:cubicBezTo>
                    <a:pt x="20832" y="8119"/>
                    <a:pt x="20832" y="8268"/>
                    <a:pt x="20832" y="8380"/>
                  </a:cubicBezTo>
                  <a:lnTo>
                    <a:pt x="20795" y="8380"/>
                  </a:lnTo>
                  <a:lnTo>
                    <a:pt x="20795" y="8008"/>
                  </a:lnTo>
                  <a:close/>
                  <a:moveTo>
                    <a:pt x="14223" y="8495"/>
                  </a:moveTo>
                  <a:cubicBezTo>
                    <a:pt x="14259" y="8681"/>
                    <a:pt x="14223" y="8792"/>
                    <a:pt x="14113" y="8792"/>
                  </a:cubicBezTo>
                  <a:cubicBezTo>
                    <a:pt x="14149" y="8681"/>
                    <a:pt x="14186" y="8606"/>
                    <a:pt x="14223" y="8495"/>
                  </a:cubicBezTo>
                  <a:close/>
                  <a:moveTo>
                    <a:pt x="10383" y="13399"/>
                  </a:moveTo>
                  <a:cubicBezTo>
                    <a:pt x="10383" y="13437"/>
                    <a:pt x="10383" y="13474"/>
                    <a:pt x="10347" y="13511"/>
                  </a:cubicBezTo>
                  <a:cubicBezTo>
                    <a:pt x="10347" y="13474"/>
                    <a:pt x="10347" y="13437"/>
                    <a:pt x="10310" y="13399"/>
                  </a:cubicBezTo>
                  <a:close/>
                  <a:moveTo>
                    <a:pt x="17139" y="15570"/>
                  </a:moveTo>
                  <a:cubicBezTo>
                    <a:pt x="17176" y="15607"/>
                    <a:pt x="17252" y="15681"/>
                    <a:pt x="17326" y="15722"/>
                  </a:cubicBezTo>
                  <a:lnTo>
                    <a:pt x="17102" y="15722"/>
                  </a:lnTo>
                  <a:cubicBezTo>
                    <a:pt x="17139" y="15681"/>
                    <a:pt x="17139" y="15607"/>
                    <a:pt x="17139" y="15570"/>
                  </a:cubicBezTo>
                  <a:close/>
                  <a:moveTo>
                    <a:pt x="14853" y="15722"/>
                  </a:moveTo>
                  <a:lnTo>
                    <a:pt x="14776" y="15759"/>
                  </a:lnTo>
                  <a:cubicBezTo>
                    <a:pt x="14776" y="15759"/>
                    <a:pt x="14813" y="15722"/>
                    <a:pt x="14853" y="15722"/>
                  </a:cubicBezTo>
                  <a:close/>
                  <a:moveTo>
                    <a:pt x="11047" y="16094"/>
                  </a:moveTo>
                  <a:lnTo>
                    <a:pt x="10973" y="16168"/>
                  </a:lnTo>
                  <a:cubicBezTo>
                    <a:pt x="10973" y="16131"/>
                    <a:pt x="10973" y="16094"/>
                    <a:pt x="10973" y="16094"/>
                  </a:cubicBezTo>
                  <a:close/>
                  <a:moveTo>
                    <a:pt x="15369" y="19129"/>
                  </a:moveTo>
                  <a:lnTo>
                    <a:pt x="15369" y="19203"/>
                  </a:lnTo>
                  <a:cubicBezTo>
                    <a:pt x="15333" y="19166"/>
                    <a:pt x="15333" y="19166"/>
                    <a:pt x="15369" y="19129"/>
                  </a:cubicBezTo>
                  <a:close/>
                  <a:moveTo>
                    <a:pt x="10753" y="0"/>
                  </a:moveTo>
                  <a:cubicBezTo>
                    <a:pt x="9953" y="0"/>
                    <a:pt x="9157" y="122"/>
                    <a:pt x="8390" y="368"/>
                  </a:cubicBezTo>
                  <a:cubicBezTo>
                    <a:pt x="8280" y="368"/>
                    <a:pt x="8167" y="406"/>
                    <a:pt x="8094" y="443"/>
                  </a:cubicBezTo>
                  <a:cubicBezTo>
                    <a:pt x="8074" y="439"/>
                    <a:pt x="8057" y="439"/>
                    <a:pt x="8037" y="439"/>
                  </a:cubicBezTo>
                  <a:cubicBezTo>
                    <a:pt x="7737" y="439"/>
                    <a:pt x="7524" y="703"/>
                    <a:pt x="7244" y="703"/>
                  </a:cubicBezTo>
                  <a:cubicBezTo>
                    <a:pt x="6284" y="892"/>
                    <a:pt x="5364" y="1379"/>
                    <a:pt x="4624" y="2015"/>
                  </a:cubicBezTo>
                  <a:cubicBezTo>
                    <a:pt x="4514" y="2052"/>
                    <a:pt x="4404" y="2126"/>
                    <a:pt x="4441" y="2241"/>
                  </a:cubicBezTo>
                  <a:cubicBezTo>
                    <a:pt x="4181" y="2539"/>
                    <a:pt x="3628" y="2427"/>
                    <a:pt x="3518" y="2914"/>
                  </a:cubicBezTo>
                  <a:cubicBezTo>
                    <a:pt x="3331" y="2988"/>
                    <a:pt x="3184" y="3174"/>
                    <a:pt x="3075" y="3363"/>
                  </a:cubicBezTo>
                  <a:cubicBezTo>
                    <a:pt x="2961" y="3363"/>
                    <a:pt x="2851" y="3438"/>
                    <a:pt x="2851" y="3549"/>
                  </a:cubicBezTo>
                  <a:cubicBezTo>
                    <a:pt x="2595" y="3701"/>
                    <a:pt x="2558" y="3999"/>
                    <a:pt x="2371" y="4225"/>
                  </a:cubicBezTo>
                  <a:cubicBezTo>
                    <a:pt x="1818" y="4560"/>
                    <a:pt x="1818" y="5273"/>
                    <a:pt x="1521" y="5797"/>
                  </a:cubicBezTo>
                  <a:cubicBezTo>
                    <a:pt x="1118" y="6020"/>
                    <a:pt x="895" y="6470"/>
                    <a:pt x="895" y="6919"/>
                  </a:cubicBezTo>
                  <a:cubicBezTo>
                    <a:pt x="562" y="7369"/>
                    <a:pt x="415" y="7893"/>
                    <a:pt x="415" y="8454"/>
                  </a:cubicBezTo>
                  <a:cubicBezTo>
                    <a:pt x="158" y="8718"/>
                    <a:pt x="268" y="9056"/>
                    <a:pt x="232" y="9353"/>
                  </a:cubicBezTo>
                  <a:lnTo>
                    <a:pt x="195" y="9803"/>
                  </a:lnTo>
                  <a:cubicBezTo>
                    <a:pt x="-65" y="10442"/>
                    <a:pt x="-65" y="11189"/>
                    <a:pt x="195" y="11824"/>
                  </a:cubicBezTo>
                  <a:cubicBezTo>
                    <a:pt x="195" y="12199"/>
                    <a:pt x="232" y="12537"/>
                    <a:pt x="232" y="12913"/>
                  </a:cubicBezTo>
                  <a:cubicBezTo>
                    <a:pt x="378" y="13399"/>
                    <a:pt x="525" y="13812"/>
                    <a:pt x="675" y="14258"/>
                  </a:cubicBezTo>
                  <a:cubicBezTo>
                    <a:pt x="822" y="14897"/>
                    <a:pt x="1081" y="15495"/>
                    <a:pt x="1485" y="16019"/>
                  </a:cubicBezTo>
                  <a:cubicBezTo>
                    <a:pt x="1708" y="16655"/>
                    <a:pt x="2078" y="17182"/>
                    <a:pt x="2558" y="17628"/>
                  </a:cubicBezTo>
                  <a:cubicBezTo>
                    <a:pt x="2741" y="18078"/>
                    <a:pt x="3075" y="18453"/>
                    <a:pt x="3481" y="18679"/>
                  </a:cubicBezTo>
                  <a:cubicBezTo>
                    <a:pt x="3884" y="19166"/>
                    <a:pt x="4404" y="19579"/>
                    <a:pt x="4994" y="19839"/>
                  </a:cubicBezTo>
                  <a:cubicBezTo>
                    <a:pt x="5474" y="20214"/>
                    <a:pt x="5991" y="20512"/>
                    <a:pt x="6544" y="20664"/>
                  </a:cubicBezTo>
                  <a:cubicBezTo>
                    <a:pt x="6727" y="20812"/>
                    <a:pt x="6987" y="20924"/>
                    <a:pt x="7207" y="20924"/>
                  </a:cubicBezTo>
                  <a:cubicBezTo>
                    <a:pt x="7467" y="21113"/>
                    <a:pt x="7764" y="21188"/>
                    <a:pt x="8057" y="21188"/>
                  </a:cubicBezTo>
                  <a:cubicBezTo>
                    <a:pt x="8334" y="21343"/>
                    <a:pt x="8637" y="21421"/>
                    <a:pt x="8944" y="21421"/>
                  </a:cubicBezTo>
                  <a:cubicBezTo>
                    <a:pt x="9007" y="21421"/>
                    <a:pt x="9067" y="21417"/>
                    <a:pt x="9127" y="21411"/>
                  </a:cubicBezTo>
                  <a:cubicBezTo>
                    <a:pt x="9627" y="21532"/>
                    <a:pt x="10140" y="21600"/>
                    <a:pt x="10647" y="21600"/>
                  </a:cubicBezTo>
                  <a:cubicBezTo>
                    <a:pt x="11080" y="21600"/>
                    <a:pt x="11510" y="21553"/>
                    <a:pt x="11933" y="21448"/>
                  </a:cubicBezTo>
                  <a:cubicBezTo>
                    <a:pt x="12083" y="21448"/>
                    <a:pt x="12193" y="21411"/>
                    <a:pt x="12303" y="21374"/>
                  </a:cubicBezTo>
                  <a:cubicBezTo>
                    <a:pt x="12353" y="21377"/>
                    <a:pt x="12403" y="21380"/>
                    <a:pt x="12453" y="21380"/>
                  </a:cubicBezTo>
                  <a:cubicBezTo>
                    <a:pt x="12993" y="21380"/>
                    <a:pt x="13530" y="21198"/>
                    <a:pt x="14003" y="20887"/>
                  </a:cubicBezTo>
                  <a:cubicBezTo>
                    <a:pt x="14046" y="20904"/>
                    <a:pt x="14086" y="20907"/>
                    <a:pt x="14126" y="20907"/>
                  </a:cubicBezTo>
                  <a:cubicBezTo>
                    <a:pt x="14379" y="20907"/>
                    <a:pt x="14573" y="20660"/>
                    <a:pt x="14809" y="20660"/>
                  </a:cubicBezTo>
                  <a:cubicBezTo>
                    <a:pt x="14823" y="20660"/>
                    <a:pt x="14836" y="20660"/>
                    <a:pt x="14853" y="20664"/>
                  </a:cubicBezTo>
                  <a:cubicBezTo>
                    <a:pt x="15333" y="20512"/>
                    <a:pt x="15773" y="20214"/>
                    <a:pt x="16033" y="19802"/>
                  </a:cubicBezTo>
                  <a:cubicBezTo>
                    <a:pt x="16069" y="19802"/>
                    <a:pt x="16142" y="19802"/>
                    <a:pt x="16179" y="19765"/>
                  </a:cubicBezTo>
                  <a:lnTo>
                    <a:pt x="16622" y="19579"/>
                  </a:lnTo>
                  <a:cubicBezTo>
                    <a:pt x="17399" y="19315"/>
                    <a:pt x="18026" y="18754"/>
                    <a:pt x="18432" y="18041"/>
                  </a:cubicBezTo>
                  <a:cubicBezTo>
                    <a:pt x="18615" y="17929"/>
                    <a:pt x="18765" y="17743"/>
                    <a:pt x="18839" y="17554"/>
                  </a:cubicBezTo>
                  <a:cubicBezTo>
                    <a:pt x="19319" y="17256"/>
                    <a:pt x="19429" y="16695"/>
                    <a:pt x="19725" y="16283"/>
                  </a:cubicBezTo>
                  <a:cubicBezTo>
                    <a:pt x="20095" y="15908"/>
                    <a:pt x="20315" y="15421"/>
                    <a:pt x="20389" y="14897"/>
                  </a:cubicBezTo>
                  <a:cubicBezTo>
                    <a:pt x="20535" y="14823"/>
                    <a:pt x="20612" y="14633"/>
                    <a:pt x="20575" y="14485"/>
                  </a:cubicBezTo>
                  <a:cubicBezTo>
                    <a:pt x="20868" y="14072"/>
                    <a:pt x="21055" y="13623"/>
                    <a:pt x="21055" y="13136"/>
                  </a:cubicBezTo>
                  <a:cubicBezTo>
                    <a:pt x="21092" y="13099"/>
                    <a:pt x="21092" y="13024"/>
                    <a:pt x="21092" y="12950"/>
                  </a:cubicBezTo>
                  <a:cubicBezTo>
                    <a:pt x="21535" y="11226"/>
                    <a:pt x="21458" y="9428"/>
                    <a:pt x="20868" y="7744"/>
                  </a:cubicBezTo>
                  <a:cubicBezTo>
                    <a:pt x="20832" y="7295"/>
                    <a:pt x="20685" y="6845"/>
                    <a:pt x="20425" y="6470"/>
                  </a:cubicBezTo>
                  <a:cubicBezTo>
                    <a:pt x="20205" y="5834"/>
                    <a:pt x="19835" y="5273"/>
                    <a:pt x="19319" y="4861"/>
                  </a:cubicBezTo>
                  <a:cubicBezTo>
                    <a:pt x="19282" y="4073"/>
                    <a:pt x="18692" y="3624"/>
                    <a:pt x="18172" y="3137"/>
                  </a:cubicBezTo>
                  <a:cubicBezTo>
                    <a:pt x="17732" y="2576"/>
                    <a:pt x="17139" y="2089"/>
                    <a:pt x="16476" y="1792"/>
                  </a:cubicBezTo>
                  <a:cubicBezTo>
                    <a:pt x="15996" y="1190"/>
                    <a:pt x="15293" y="1227"/>
                    <a:pt x="14703" y="930"/>
                  </a:cubicBezTo>
                  <a:cubicBezTo>
                    <a:pt x="14113" y="517"/>
                    <a:pt x="13450" y="291"/>
                    <a:pt x="12746" y="254"/>
                  </a:cubicBezTo>
                  <a:cubicBezTo>
                    <a:pt x="12093" y="85"/>
                    <a:pt x="11423" y="0"/>
                    <a:pt x="1075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34;p11"/>
            <p:cNvSpPr/>
            <p:nvPr/>
          </p:nvSpPr>
          <p:spPr>
            <a:xfrm>
              <a:off x="0" y="11280399"/>
              <a:ext cx="4215104" cy="42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2" y="194"/>
                  </a:moveTo>
                  <a:cubicBezTo>
                    <a:pt x="10826" y="194"/>
                    <a:pt x="11011" y="254"/>
                    <a:pt x="11192" y="376"/>
                  </a:cubicBezTo>
                  <a:cubicBezTo>
                    <a:pt x="11372" y="500"/>
                    <a:pt x="11536" y="653"/>
                    <a:pt x="11683" y="824"/>
                  </a:cubicBezTo>
                  <a:cubicBezTo>
                    <a:pt x="11914" y="1102"/>
                    <a:pt x="12110" y="1414"/>
                    <a:pt x="12258" y="1743"/>
                  </a:cubicBezTo>
                  <a:cubicBezTo>
                    <a:pt x="12657" y="2561"/>
                    <a:pt x="12911" y="3424"/>
                    <a:pt x="13125" y="4298"/>
                  </a:cubicBezTo>
                  <a:cubicBezTo>
                    <a:pt x="13131" y="4338"/>
                    <a:pt x="13131" y="4372"/>
                    <a:pt x="13131" y="4412"/>
                  </a:cubicBezTo>
                  <a:lnTo>
                    <a:pt x="10707" y="6251"/>
                  </a:lnTo>
                  <a:lnTo>
                    <a:pt x="8205" y="4412"/>
                  </a:lnTo>
                  <a:cubicBezTo>
                    <a:pt x="8266" y="4150"/>
                    <a:pt x="8328" y="3866"/>
                    <a:pt x="8407" y="3583"/>
                  </a:cubicBezTo>
                  <a:cubicBezTo>
                    <a:pt x="8616" y="2822"/>
                    <a:pt x="8859" y="2067"/>
                    <a:pt x="9253" y="1380"/>
                  </a:cubicBezTo>
                  <a:cubicBezTo>
                    <a:pt x="9388" y="1142"/>
                    <a:pt x="9546" y="920"/>
                    <a:pt x="9721" y="705"/>
                  </a:cubicBezTo>
                  <a:cubicBezTo>
                    <a:pt x="9822" y="585"/>
                    <a:pt x="9935" y="483"/>
                    <a:pt x="10064" y="393"/>
                  </a:cubicBezTo>
                  <a:cubicBezTo>
                    <a:pt x="10253" y="261"/>
                    <a:pt x="10447" y="194"/>
                    <a:pt x="10642" y="194"/>
                  </a:cubicBezTo>
                  <a:close/>
                  <a:moveTo>
                    <a:pt x="10718" y="6540"/>
                  </a:moveTo>
                  <a:lnTo>
                    <a:pt x="11716" y="7409"/>
                  </a:lnTo>
                  <a:lnTo>
                    <a:pt x="11699" y="7448"/>
                  </a:lnTo>
                  <a:lnTo>
                    <a:pt x="9715" y="7448"/>
                  </a:lnTo>
                  <a:cubicBezTo>
                    <a:pt x="9783" y="7318"/>
                    <a:pt x="10436" y="6716"/>
                    <a:pt x="10718" y="6540"/>
                  </a:cubicBezTo>
                  <a:close/>
                  <a:moveTo>
                    <a:pt x="13193" y="4633"/>
                  </a:moveTo>
                  <a:cubicBezTo>
                    <a:pt x="13407" y="5592"/>
                    <a:pt x="13554" y="6563"/>
                    <a:pt x="13650" y="7545"/>
                  </a:cubicBezTo>
                  <a:lnTo>
                    <a:pt x="13480" y="7545"/>
                  </a:lnTo>
                  <a:cubicBezTo>
                    <a:pt x="13058" y="7516"/>
                    <a:pt x="12635" y="7494"/>
                    <a:pt x="12212" y="7471"/>
                  </a:cubicBezTo>
                  <a:cubicBezTo>
                    <a:pt x="12122" y="7471"/>
                    <a:pt x="12037" y="7443"/>
                    <a:pt x="11970" y="7386"/>
                  </a:cubicBezTo>
                  <a:cubicBezTo>
                    <a:pt x="11637" y="7085"/>
                    <a:pt x="11299" y="6796"/>
                    <a:pt x="10961" y="6500"/>
                  </a:cubicBezTo>
                  <a:cubicBezTo>
                    <a:pt x="10933" y="6472"/>
                    <a:pt x="10910" y="6444"/>
                    <a:pt x="10882" y="6415"/>
                  </a:cubicBezTo>
                  <a:cubicBezTo>
                    <a:pt x="10989" y="6217"/>
                    <a:pt x="12776" y="4832"/>
                    <a:pt x="13193" y="4633"/>
                  </a:cubicBezTo>
                  <a:close/>
                  <a:moveTo>
                    <a:pt x="8187" y="4661"/>
                  </a:moveTo>
                  <a:cubicBezTo>
                    <a:pt x="9011" y="5195"/>
                    <a:pt x="9800" y="5780"/>
                    <a:pt x="10555" y="6409"/>
                  </a:cubicBezTo>
                  <a:lnTo>
                    <a:pt x="10115" y="6801"/>
                  </a:lnTo>
                  <a:cubicBezTo>
                    <a:pt x="9901" y="7000"/>
                    <a:pt x="9693" y="7199"/>
                    <a:pt x="9473" y="7386"/>
                  </a:cubicBezTo>
                  <a:cubicBezTo>
                    <a:pt x="9416" y="7437"/>
                    <a:pt x="9343" y="7471"/>
                    <a:pt x="9270" y="7483"/>
                  </a:cubicBezTo>
                  <a:cubicBezTo>
                    <a:pt x="8791" y="7522"/>
                    <a:pt x="8312" y="7551"/>
                    <a:pt x="7832" y="7584"/>
                  </a:cubicBezTo>
                  <a:cubicBezTo>
                    <a:pt x="7810" y="7584"/>
                    <a:pt x="7793" y="7579"/>
                    <a:pt x="7771" y="7573"/>
                  </a:cubicBezTo>
                  <a:cubicBezTo>
                    <a:pt x="7725" y="7267"/>
                    <a:pt x="8046" y="4974"/>
                    <a:pt x="8187" y="4661"/>
                  </a:cubicBezTo>
                  <a:close/>
                  <a:moveTo>
                    <a:pt x="17224" y="2897"/>
                  </a:moveTo>
                  <a:cubicBezTo>
                    <a:pt x="17325" y="2897"/>
                    <a:pt x="17425" y="2905"/>
                    <a:pt x="17528" y="2918"/>
                  </a:cubicBezTo>
                  <a:cubicBezTo>
                    <a:pt x="18012" y="2981"/>
                    <a:pt x="18328" y="3299"/>
                    <a:pt x="18418" y="3787"/>
                  </a:cubicBezTo>
                  <a:cubicBezTo>
                    <a:pt x="18463" y="4128"/>
                    <a:pt x="18446" y="4474"/>
                    <a:pt x="18368" y="4803"/>
                  </a:cubicBezTo>
                  <a:cubicBezTo>
                    <a:pt x="18260" y="5280"/>
                    <a:pt x="18103" y="5745"/>
                    <a:pt x="17899" y="6188"/>
                  </a:cubicBezTo>
                  <a:cubicBezTo>
                    <a:pt x="17635" y="6773"/>
                    <a:pt x="17336" y="7335"/>
                    <a:pt x="16998" y="7880"/>
                  </a:cubicBezTo>
                  <a:cubicBezTo>
                    <a:pt x="16975" y="7914"/>
                    <a:pt x="16947" y="7948"/>
                    <a:pt x="16930" y="7977"/>
                  </a:cubicBezTo>
                  <a:lnTo>
                    <a:pt x="13835" y="7534"/>
                  </a:lnTo>
                  <a:cubicBezTo>
                    <a:pt x="13729" y="6523"/>
                    <a:pt x="13571" y="5513"/>
                    <a:pt x="13357" y="4513"/>
                  </a:cubicBezTo>
                  <a:cubicBezTo>
                    <a:pt x="13401" y="4480"/>
                    <a:pt x="13424" y="4457"/>
                    <a:pt x="13458" y="4434"/>
                  </a:cubicBezTo>
                  <a:cubicBezTo>
                    <a:pt x="14146" y="3980"/>
                    <a:pt x="14879" y="3589"/>
                    <a:pt x="15639" y="3270"/>
                  </a:cubicBezTo>
                  <a:cubicBezTo>
                    <a:pt x="16090" y="3089"/>
                    <a:pt x="16541" y="2941"/>
                    <a:pt x="17026" y="2907"/>
                  </a:cubicBezTo>
                  <a:cubicBezTo>
                    <a:pt x="17092" y="2900"/>
                    <a:pt x="17159" y="2897"/>
                    <a:pt x="17224" y="2897"/>
                  </a:cubicBezTo>
                  <a:close/>
                  <a:moveTo>
                    <a:pt x="4149" y="2997"/>
                  </a:moveTo>
                  <a:cubicBezTo>
                    <a:pt x="4349" y="2997"/>
                    <a:pt x="4549" y="3026"/>
                    <a:pt x="4749" y="3066"/>
                  </a:cubicBezTo>
                  <a:cubicBezTo>
                    <a:pt x="5358" y="3191"/>
                    <a:pt x="5950" y="3407"/>
                    <a:pt x="6502" y="3702"/>
                  </a:cubicBezTo>
                  <a:cubicBezTo>
                    <a:pt x="6953" y="3934"/>
                    <a:pt x="7393" y="4190"/>
                    <a:pt x="7838" y="4440"/>
                  </a:cubicBezTo>
                  <a:cubicBezTo>
                    <a:pt x="7883" y="4468"/>
                    <a:pt x="7928" y="4502"/>
                    <a:pt x="7985" y="4537"/>
                  </a:cubicBezTo>
                  <a:cubicBezTo>
                    <a:pt x="7782" y="5547"/>
                    <a:pt x="7641" y="6563"/>
                    <a:pt x="7551" y="7584"/>
                  </a:cubicBezTo>
                  <a:lnTo>
                    <a:pt x="4490" y="8067"/>
                  </a:lnTo>
                  <a:cubicBezTo>
                    <a:pt x="4473" y="8045"/>
                    <a:pt x="4450" y="8022"/>
                    <a:pt x="4434" y="7993"/>
                  </a:cubicBezTo>
                  <a:cubicBezTo>
                    <a:pt x="3960" y="7250"/>
                    <a:pt x="3537" y="6483"/>
                    <a:pt x="3227" y="5655"/>
                  </a:cubicBezTo>
                  <a:cubicBezTo>
                    <a:pt x="3086" y="5303"/>
                    <a:pt x="2991" y="4928"/>
                    <a:pt x="2945" y="4548"/>
                  </a:cubicBezTo>
                  <a:cubicBezTo>
                    <a:pt x="2923" y="4321"/>
                    <a:pt x="2923" y="4094"/>
                    <a:pt x="2957" y="3866"/>
                  </a:cubicBezTo>
                  <a:cubicBezTo>
                    <a:pt x="3030" y="3418"/>
                    <a:pt x="3301" y="3146"/>
                    <a:pt x="3735" y="3043"/>
                  </a:cubicBezTo>
                  <a:cubicBezTo>
                    <a:pt x="3872" y="3011"/>
                    <a:pt x="4011" y="2997"/>
                    <a:pt x="4149" y="2997"/>
                  </a:cubicBezTo>
                  <a:close/>
                  <a:moveTo>
                    <a:pt x="12359" y="7676"/>
                  </a:moveTo>
                  <a:cubicBezTo>
                    <a:pt x="12793" y="7681"/>
                    <a:pt x="13221" y="7715"/>
                    <a:pt x="13672" y="7755"/>
                  </a:cubicBezTo>
                  <a:cubicBezTo>
                    <a:pt x="13717" y="8209"/>
                    <a:pt x="13757" y="8646"/>
                    <a:pt x="13768" y="9083"/>
                  </a:cubicBezTo>
                  <a:lnTo>
                    <a:pt x="13734" y="9095"/>
                  </a:lnTo>
                  <a:lnTo>
                    <a:pt x="12348" y="7715"/>
                  </a:lnTo>
                  <a:cubicBezTo>
                    <a:pt x="12348" y="7704"/>
                    <a:pt x="12353" y="7693"/>
                    <a:pt x="12359" y="7681"/>
                  </a:cubicBezTo>
                  <a:lnTo>
                    <a:pt x="12359" y="7676"/>
                  </a:lnTo>
                  <a:close/>
                  <a:moveTo>
                    <a:pt x="9073" y="7704"/>
                  </a:moveTo>
                  <a:cubicBezTo>
                    <a:pt x="9084" y="7721"/>
                    <a:pt x="9090" y="7726"/>
                    <a:pt x="9090" y="7726"/>
                  </a:cubicBezTo>
                  <a:cubicBezTo>
                    <a:pt x="9090" y="7732"/>
                    <a:pt x="9090" y="7738"/>
                    <a:pt x="9090" y="7744"/>
                  </a:cubicBezTo>
                  <a:cubicBezTo>
                    <a:pt x="9078" y="7761"/>
                    <a:pt x="9073" y="7772"/>
                    <a:pt x="9061" y="7789"/>
                  </a:cubicBezTo>
                  <a:cubicBezTo>
                    <a:pt x="8605" y="8254"/>
                    <a:pt x="8143" y="8714"/>
                    <a:pt x="7686" y="9180"/>
                  </a:cubicBezTo>
                  <a:lnTo>
                    <a:pt x="7646" y="9174"/>
                  </a:lnTo>
                  <a:lnTo>
                    <a:pt x="7646" y="9168"/>
                  </a:lnTo>
                  <a:cubicBezTo>
                    <a:pt x="7669" y="8720"/>
                    <a:pt x="7697" y="8272"/>
                    <a:pt x="7725" y="7806"/>
                  </a:cubicBezTo>
                  <a:cubicBezTo>
                    <a:pt x="8187" y="7755"/>
                    <a:pt x="8633" y="7726"/>
                    <a:pt x="9073" y="7704"/>
                  </a:cubicBezTo>
                  <a:close/>
                  <a:moveTo>
                    <a:pt x="13870" y="7772"/>
                  </a:moveTo>
                  <a:cubicBezTo>
                    <a:pt x="14839" y="7851"/>
                    <a:pt x="15808" y="7988"/>
                    <a:pt x="16761" y="8180"/>
                  </a:cubicBezTo>
                  <a:cubicBezTo>
                    <a:pt x="16727" y="8402"/>
                    <a:pt x="15397" y="10258"/>
                    <a:pt x="15064" y="10559"/>
                  </a:cubicBezTo>
                  <a:cubicBezTo>
                    <a:pt x="15036" y="10537"/>
                    <a:pt x="15008" y="10514"/>
                    <a:pt x="14980" y="10485"/>
                  </a:cubicBezTo>
                  <a:cubicBezTo>
                    <a:pt x="14676" y="10145"/>
                    <a:pt x="14371" y="9799"/>
                    <a:pt x="14066" y="9458"/>
                  </a:cubicBezTo>
                  <a:cubicBezTo>
                    <a:pt x="13999" y="9390"/>
                    <a:pt x="13960" y="9299"/>
                    <a:pt x="13960" y="9208"/>
                  </a:cubicBezTo>
                  <a:cubicBezTo>
                    <a:pt x="13932" y="8794"/>
                    <a:pt x="13898" y="8379"/>
                    <a:pt x="13870" y="7965"/>
                  </a:cubicBezTo>
                  <a:lnTo>
                    <a:pt x="13870" y="7772"/>
                  </a:lnTo>
                  <a:close/>
                  <a:moveTo>
                    <a:pt x="7511" y="7823"/>
                  </a:moveTo>
                  <a:cubicBezTo>
                    <a:pt x="7511" y="7885"/>
                    <a:pt x="7517" y="7931"/>
                    <a:pt x="7517" y="7982"/>
                  </a:cubicBezTo>
                  <a:cubicBezTo>
                    <a:pt x="7494" y="8431"/>
                    <a:pt x="7466" y="8873"/>
                    <a:pt x="7443" y="9322"/>
                  </a:cubicBezTo>
                  <a:cubicBezTo>
                    <a:pt x="7443" y="9412"/>
                    <a:pt x="7410" y="9498"/>
                    <a:pt x="7348" y="9566"/>
                  </a:cubicBezTo>
                  <a:cubicBezTo>
                    <a:pt x="7077" y="9878"/>
                    <a:pt x="6812" y="10196"/>
                    <a:pt x="6542" y="10508"/>
                  </a:cubicBezTo>
                  <a:cubicBezTo>
                    <a:pt x="6503" y="10552"/>
                    <a:pt x="6459" y="10591"/>
                    <a:pt x="6420" y="10630"/>
                  </a:cubicBezTo>
                  <a:cubicBezTo>
                    <a:pt x="6158" y="10441"/>
                    <a:pt x="4749" y="8571"/>
                    <a:pt x="4642" y="8272"/>
                  </a:cubicBezTo>
                  <a:cubicBezTo>
                    <a:pt x="5589" y="8067"/>
                    <a:pt x="6547" y="7920"/>
                    <a:pt x="7511" y="7823"/>
                  </a:cubicBezTo>
                  <a:close/>
                  <a:moveTo>
                    <a:pt x="7381" y="9799"/>
                  </a:moveTo>
                  <a:lnTo>
                    <a:pt x="7427" y="9810"/>
                  </a:lnTo>
                  <a:lnTo>
                    <a:pt x="7421" y="11780"/>
                  </a:lnTo>
                  <a:cubicBezTo>
                    <a:pt x="7291" y="11717"/>
                    <a:pt x="6705" y="11064"/>
                    <a:pt x="6536" y="10792"/>
                  </a:cubicBezTo>
                  <a:cubicBezTo>
                    <a:pt x="6801" y="10452"/>
                    <a:pt x="7088" y="10122"/>
                    <a:pt x="7381" y="9799"/>
                  </a:cubicBezTo>
                  <a:close/>
                  <a:moveTo>
                    <a:pt x="13999" y="9713"/>
                  </a:moveTo>
                  <a:cubicBezTo>
                    <a:pt x="14151" y="9810"/>
                    <a:pt x="14811" y="10548"/>
                    <a:pt x="14923" y="10758"/>
                  </a:cubicBezTo>
                  <a:lnTo>
                    <a:pt x="14044" y="11785"/>
                  </a:lnTo>
                  <a:lnTo>
                    <a:pt x="13999" y="11768"/>
                  </a:lnTo>
                  <a:lnTo>
                    <a:pt x="13999" y="9713"/>
                  </a:lnTo>
                  <a:close/>
                  <a:moveTo>
                    <a:pt x="17051" y="8239"/>
                  </a:moveTo>
                  <a:cubicBezTo>
                    <a:pt x="17058" y="8239"/>
                    <a:pt x="17066" y="8240"/>
                    <a:pt x="17071" y="8243"/>
                  </a:cubicBezTo>
                  <a:cubicBezTo>
                    <a:pt x="18007" y="8447"/>
                    <a:pt x="18925" y="8703"/>
                    <a:pt x="19782" y="9128"/>
                  </a:cubicBezTo>
                  <a:cubicBezTo>
                    <a:pt x="20058" y="9270"/>
                    <a:pt x="20324" y="9435"/>
                    <a:pt x="20577" y="9622"/>
                  </a:cubicBezTo>
                  <a:cubicBezTo>
                    <a:pt x="20758" y="9753"/>
                    <a:pt x="20910" y="9918"/>
                    <a:pt x="21045" y="10094"/>
                  </a:cubicBezTo>
                  <a:cubicBezTo>
                    <a:pt x="21321" y="10468"/>
                    <a:pt x="21315" y="10866"/>
                    <a:pt x="21067" y="11258"/>
                  </a:cubicBezTo>
                  <a:cubicBezTo>
                    <a:pt x="20943" y="11450"/>
                    <a:pt x="20786" y="11621"/>
                    <a:pt x="20605" y="11757"/>
                  </a:cubicBezTo>
                  <a:cubicBezTo>
                    <a:pt x="20222" y="12052"/>
                    <a:pt x="19805" y="12296"/>
                    <a:pt x="19359" y="12478"/>
                  </a:cubicBezTo>
                  <a:cubicBezTo>
                    <a:pt x="18661" y="12778"/>
                    <a:pt x="17928" y="13012"/>
                    <a:pt x="17184" y="13182"/>
                  </a:cubicBezTo>
                  <a:cubicBezTo>
                    <a:pt x="17150" y="13187"/>
                    <a:pt x="17110" y="13193"/>
                    <a:pt x="17071" y="13199"/>
                  </a:cubicBezTo>
                  <a:lnTo>
                    <a:pt x="17066" y="13199"/>
                  </a:lnTo>
                  <a:cubicBezTo>
                    <a:pt x="16440" y="12359"/>
                    <a:pt x="15831" y="11547"/>
                    <a:pt x="15228" y="10729"/>
                  </a:cubicBezTo>
                  <a:lnTo>
                    <a:pt x="17031" y="8243"/>
                  </a:lnTo>
                  <a:cubicBezTo>
                    <a:pt x="17037" y="8240"/>
                    <a:pt x="17044" y="8239"/>
                    <a:pt x="17051" y="8239"/>
                  </a:cubicBezTo>
                  <a:close/>
                  <a:moveTo>
                    <a:pt x="4411" y="8334"/>
                  </a:moveTo>
                  <a:lnTo>
                    <a:pt x="6260" y="10803"/>
                  </a:lnTo>
                  <a:lnTo>
                    <a:pt x="4445" y="13318"/>
                  </a:lnTo>
                  <a:cubicBezTo>
                    <a:pt x="4282" y="13278"/>
                    <a:pt x="4095" y="13239"/>
                    <a:pt x="3915" y="13193"/>
                  </a:cubicBezTo>
                  <a:cubicBezTo>
                    <a:pt x="3199" y="13029"/>
                    <a:pt x="2500" y="12790"/>
                    <a:pt x="1829" y="12489"/>
                  </a:cubicBezTo>
                  <a:cubicBezTo>
                    <a:pt x="1469" y="12336"/>
                    <a:pt x="1130" y="12132"/>
                    <a:pt x="826" y="11887"/>
                  </a:cubicBezTo>
                  <a:cubicBezTo>
                    <a:pt x="663" y="11751"/>
                    <a:pt x="516" y="11598"/>
                    <a:pt x="392" y="11428"/>
                  </a:cubicBezTo>
                  <a:cubicBezTo>
                    <a:pt x="150" y="11081"/>
                    <a:pt x="138" y="10707"/>
                    <a:pt x="347" y="10338"/>
                  </a:cubicBezTo>
                  <a:cubicBezTo>
                    <a:pt x="460" y="10145"/>
                    <a:pt x="601" y="9980"/>
                    <a:pt x="770" y="9838"/>
                  </a:cubicBezTo>
                  <a:cubicBezTo>
                    <a:pt x="1108" y="9554"/>
                    <a:pt x="1486" y="9322"/>
                    <a:pt x="1892" y="9146"/>
                  </a:cubicBezTo>
                  <a:cubicBezTo>
                    <a:pt x="2669" y="8783"/>
                    <a:pt x="3481" y="8544"/>
                    <a:pt x="4310" y="8345"/>
                  </a:cubicBezTo>
                  <a:cubicBezTo>
                    <a:pt x="4343" y="8334"/>
                    <a:pt x="4377" y="8334"/>
                    <a:pt x="4411" y="8334"/>
                  </a:cubicBezTo>
                  <a:close/>
                  <a:moveTo>
                    <a:pt x="15053" y="10917"/>
                  </a:moveTo>
                  <a:cubicBezTo>
                    <a:pt x="15301" y="11093"/>
                    <a:pt x="16705" y="12966"/>
                    <a:pt x="16817" y="13267"/>
                  </a:cubicBezTo>
                  <a:cubicBezTo>
                    <a:pt x="15865" y="13477"/>
                    <a:pt x="14901" y="13625"/>
                    <a:pt x="13932" y="13721"/>
                  </a:cubicBezTo>
                  <a:cubicBezTo>
                    <a:pt x="13920" y="13698"/>
                    <a:pt x="13914" y="13670"/>
                    <a:pt x="13909" y="13647"/>
                  </a:cubicBezTo>
                  <a:cubicBezTo>
                    <a:pt x="13937" y="13176"/>
                    <a:pt x="13960" y="12711"/>
                    <a:pt x="13993" y="12239"/>
                  </a:cubicBezTo>
                  <a:cubicBezTo>
                    <a:pt x="13999" y="12166"/>
                    <a:pt x="14027" y="12097"/>
                    <a:pt x="14073" y="12046"/>
                  </a:cubicBezTo>
                  <a:cubicBezTo>
                    <a:pt x="14371" y="11689"/>
                    <a:pt x="14681" y="11337"/>
                    <a:pt x="14985" y="10979"/>
                  </a:cubicBezTo>
                  <a:cubicBezTo>
                    <a:pt x="15008" y="10956"/>
                    <a:pt x="15031" y="10934"/>
                    <a:pt x="15053" y="10917"/>
                  </a:cubicBezTo>
                  <a:close/>
                  <a:moveTo>
                    <a:pt x="6418" y="10956"/>
                  </a:moveTo>
                  <a:lnTo>
                    <a:pt x="6790" y="11371"/>
                  </a:lnTo>
                  <a:cubicBezTo>
                    <a:pt x="6981" y="11587"/>
                    <a:pt x="7178" y="11802"/>
                    <a:pt x="7370" y="12024"/>
                  </a:cubicBezTo>
                  <a:cubicBezTo>
                    <a:pt x="7415" y="12075"/>
                    <a:pt x="7449" y="12143"/>
                    <a:pt x="7460" y="12217"/>
                  </a:cubicBezTo>
                  <a:cubicBezTo>
                    <a:pt x="7500" y="12705"/>
                    <a:pt x="7528" y="13199"/>
                    <a:pt x="7562" y="13693"/>
                  </a:cubicBezTo>
                  <a:cubicBezTo>
                    <a:pt x="7556" y="13704"/>
                    <a:pt x="7556" y="13721"/>
                    <a:pt x="7551" y="13738"/>
                  </a:cubicBezTo>
                  <a:cubicBezTo>
                    <a:pt x="7530" y="13743"/>
                    <a:pt x="7494" y="13746"/>
                    <a:pt x="7444" y="13746"/>
                  </a:cubicBezTo>
                  <a:cubicBezTo>
                    <a:pt x="6924" y="13746"/>
                    <a:pt x="4945" y="13466"/>
                    <a:pt x="4693" y="13346"/>
                  </a:cubicBezTo>
                  <a:cubicBezTo>
                    <a:pt x="4766" y="13102"/>
                    <a:pt x="6079" y="11275"/>
                    <a:pt x="6418" y="10956"/>
                  </a:cubicBezTo>
                  <a:close/>
                  <a:moveTo>
                    <a:pt x="13757" y="12404"/>
                  </a:moveTo>
                  <a:lnTo>
                    <a:pt x="13796" y="12415"/>
                  </a:lnTo>
                  <a:cubicBezTo>
                    <a:pt x="13796" y="12851"/>
                    <a:pt x="13762" y="13286"/>
                    <a:pt x="13723" y="13744"/>
                  </a:cubicBezTo>
                  <a:cubicBezTo>
                    <a:pt x="13272" y="13783"/>
                    <a:pt x="12832" y="13835"/>
                    <a:pt x="12392" y="13840"/>
                  </a:cubicBezTo>
                  <a:cubicBezTo>
                    <a:pt x="12387" y="13829"/>
                    <a:pt x="12387" y="13818"/>
                    <a:pt x="12381" y="13806"/>
                  </a:cubicBezTo>
                  <a:cubicBezTo>
                    <a:pt x="12838" y="13335"/>
                    <a:pt x="13295" y="12870"/>
                    <a:pt x="13757" y="12404"/>
                  </a:cubicBezTo>
                  <a:close/>
                  <a:moveTo>
                    <a:pt x="7709" y="12393"/>
                  </a:moveTo>
                  <a:lnTo>
                    <a:pt x="9152" y="13829"/>
                  </a:lnTo>
                  <a:cubicBezTo>
                    <a:pt x="9152" y="13840"/>
                    <a:pt x="9146" y="13852"/>
                    <a:pt x="9146" y="13868"/>
                  </a:cubicBezTo>
                  <a:cubicBezTo>
                    <a:pt x="8689" y="13868"/>
                    <a:pt x="8238" y="13823"/>
                    <a:pt x="7776" y="13789"/>
                  </a:cubicBezTo>
                  <a:cubicBezTo>
                    <a:pt x="7725" y="13318"/>
                    <a:pt x="7692" y="12864"/>
                    <a:pt x="7674" y="12410"/>
                  </a:cubicBezTo>
                  <a:lnTo>
                    <a:pt x="7709" y="12393"/>
                  </a:lnTo>
                  <a:close/>
                  <a:moveTo>
                    <a:pt x="11874" y="7653"/>
                  </a:moveTo>
                  <a:cubicBezTo>
                    <a:pt x="11958" y="7653"/>
                    <a:pt x="12032" y="7687"/>
                    <a:pt x="12088" y="7744"/>
                  </a:cubicBezTo>
                  <a:lnTo>
                    <a:pt x="13706" y="9344"/>
                  </a:lnTo>
                  <a:cubicBezTo>
                    <a:pt x="13768" y="9401"/>
                    <a:pt x="13802" y="9486"/>
                    <a:pt x="13802" y="9572"/>
                  </a:cubicBezTo>
                  <a:cubicBezTo>
                    <a:pt x="13813" y="9958"/>
                    <a:pt x="13824" y="10343"/>
                    <a:pt x="13841" y="10729"/>
                  </a:cubicBezTo>
                  <a:lnTo>
                    <a:pt x="13824" y="10729"/>
                  </a:lnTo>
                  <a:cubicBezTo>
                    <a:pt x="13824" y="11098"/>
                    <a:pt x="13824" y="11462"/>
                    <a:pt x="13830" y="11825"/>
                  </a:cubicBezTo>
                  <a:cubicBezTo>
                    <a:pt x="13835" y="11956"/>
                    <a:pt x="13779" y="12092"/>
                    <a:pt x="13683" y="12183"/>
                  </a:cubicBezTo>
                  <a:cubicBezTo>
                    <a:pt x="13176" y="12705"/>
                    <a:pt x="12663" y="13222"/>
                    <a:pt x="12161" y="13744"/>
                  </a:cubicBezTo>
                  <a:cubicBezTo>
                    <a:pt x="12088" y="13823"/>
                    <a:pt x="11987" y="13868"/>
                    <a:pt x="11879" y="13868"/>
                  </a:cubicBezTo>
                  <a:cubicBezTo>
                    <a:pt x="11147" y="13868"/>
                    <a:pt x="10420" y="13880"/>
                    <a:pt x="9687" y="13891"/>
                  </a:cubicBezTo>
                  <a:cubicBezTo>
                    <a:pt x="9680" y="13891"/>
                    <a:pt x="9674" y="13892"/>
                    <a:pt x="9668" y="13892"/>
                  </a:cubicBezTo>
                  <a:cubicBezTo>
                    <a:pt x="9544" y="13892"/>
                    <a:pt x="9423" y="13841"/>
                    <a:pt x="9332" y="13750"/>
                  </a:cubicBezTo>
                  <a:cubicBezTo>
                    <a:pt x="8813" y="13227"/>
                    <a:pt x="8295" y="12716"/>
                    <a:pt x="7771" y="12206"/>
                  </a:cubicBezTo>
                  <a:cubicBezTo>
                    <a:pt x="7686" y="12126"/>
                    <a:pt x="7641" y="12018"/>
                    <a:pt x="7646" y="11904"/>
                  </a:cubicBezTo>
                  <a:cubicBezTo>
                    <a:pt x="7641" y="11155"/>
                    <a:pt x="7635" y="10400"/>
                    <a:pt x="7630" y="9651"/>
                  </a:cubicBezTo>
                  <a:cubicBezTo>
                    <a:pt x="7630" y="9554"/>
                    <a:pt x="7663" y="9464"/>
                    <a:pt x="7737" y="9395"/>
                  </a:cubicBezTo>
                  <a:cubicBezTo>
                    <a:pt x="8261" y="8862"/>
                    <a:pt x="8780" y="8322"/>
                    <a:pt x="9298" y="7783"/>
                  </a:cubicBezTo>
                  <a:cubicBezTo>
                    <a:pt x="9362" y="7719"/>
                    <a:pt x="9446" y="7675"/>
                    <a:pt x="9535" y="7675"/>
                  </a:cubicBezTo>
                  <a:cubicBezTo>
                    <a:pt x="9541" y="7675"/>
                    <a:pt x="9546" y="7675"/>
                    <a:pt x="9552" y="7676"/>
                  </a:cubicBezTo>
                  <a:lnTo>
                    <a:pt x="11874" y="7653"/>
                  </a:lnTo>
                  <a:close/>
                  <a:moveTo>
                    <a:pt x="11750" y="14073"/>
                  </a:moveTo>
                  <a:cubicBezTo>
                    <a:pt x="11705" y="14192"/>
                    <a:pt x="11029" y="14816"/>
                    <a:pt x="10752" y="14987"/>
                  </a:cubicBezTo>
                  <a:cubicBezTo>
                    <a:pt x="10403" y="14714"/>
                    <a:pt x="10064" y="14419"/>
                    <a:pt x="9738" y="14113"/>
                  </a:cubicBezTo>
                  <a:cubicBezTo>
                    <a:pt x="9743" y="14102"/>
                    <a:pt x="9749" y="14084"/>
                    <a:pt x="9755" y="14073"/>
                  </a:cubicBezTo>
                  <a:close/>
                  <a:moveTo>
                    <a:pt x="13706" y="13937"/>
                  </a:moveTo>
                  <a:cubicBezTo>
                    <a:pt x="13632" y="14925"/>
                    <a:pt x="13498" y="15912"/>
                    <a:pt x="13300" y="16883"/>
                  </a:cubicBezTo>
                  <a:cubicBezTo>
                    <a:pt x="12477" y="16349"/>
                    <a:pt x="11683" y="15770"/>
                    <a:pt x="10927" y="15140"/>
                  </a:cubicBezTo>
                  <a:lnTo>
                    <a:pt x="10927" y="15135"/>
                  </a:lnTo>
                  <a:cubicBezTo>
                    <a:pt x="10967" y="15089"/>
                    <a:pt x="10989" y="15061"/>
                    <a:pt x="11017" y="15038"/>
                  </a:cubicBezTo>
                  <a:cubicBezTo>
                    <a:pt x="11350" y="14737"/>
                    <a:pt x="11683" y="14436"/>
                    <a:pt x="12015" y="14135"/>
                  </a:cubicBezTo>
                  <a:cubicBezTo>
                    <a:pt x="12082" y="14073"/>
                    <a:pt x="12173" y="14033"/>
                    <a:pt x="12269" y="14028"/>
                  </a:cubicBezTo>
                  <a:cubicBezTo>
                    <a:pt x="12685" y="14005"/>
                    <a:pt x="13103" y="13971"/>
                    <a:pt x="13514" y="13937"/>
                  </a:cubicBezTo>
                  <a:close/>
                  <a:moveTo>
                    <a:pt x="7787" y="13977"/>
                  </a:moveTo>
                  <a:cubicBezTo>
                    <a:pt x="7912" y="13982"/>
                    <a:pt x="8007" y="13988"/>
                    <a:pt x="8109" y="13993"/>
                  </a:cubicBezTo>
                  <a:cubicBezTo>
                    <a:pt x="8498" y="14016"/>
                    <a:pt x="8887" y="14039"/>
                    <a:pt x="9275" y="14056"/>
                  </a:cubicBezTo>
                  <a:cubicBezTo>
                    <a:pt x="9354" y="14056"/>
                    <a:pt x="9439" y="14084"/>
                    <a:pt x="9501" y="14141"/>
                  </a:cubicBezTo>
                  <a:cubicBezTo>
                    <a:pt x="9828" y="14425"/>
                    <a:pt x="10161" y="14714"/>
                    <a:pt x="10487" y="14998"/>
                  </a:cubicBezTo>
                  <a:cubicBezTo>
                    <a:pt x="10527" y="15027"/>
                    <a:pt x="10566" y="15050"/>
                    <a:pt x="10606" y="15072"/>
                  </a:cubicBezTo>
                  <a:cubicBezTo>
                    <a:pt x="10465" y="15316"/>
                    <a:pt x="8571" y="16769"/>
                    <a:pt x="8238" y="16900"/>
                  </a:cubicBezTo>
                  <a:lnTo>
                    <a:pt x="8238" y="16894"/>
                  </a:lnTo>
                  <a:cubicBezTo>
                    <a:pt x="8035" y="15929"/>
                    <a:pt x="7883" y="14958"/>
                    <a:pt x="7787" y="13977"/>
                  </a:cubicBezTo>
                  <a:close/>
                  <a:moveTo>
                    <a:pt x="16953" y="13454"/>
                  </a:moveTo>
                  <a:cubicBezTo>
                    <a:pt x="16975" y="13477"/>
                    <a:pt x="16998" y="13499"/>
                    <a:pt x="17015" y="13523"/>
                  </a:cubicBezTo>
                  <a:cubicBezTo>
                    <a:pt x="17483" y="14260"/>
                    <a:pt x="17905" y="15015"/>
                    <a:pt x="18210" y="15833"/>
                  </a:cubicBezTo>
                  <a:cubicBezTo>
                    <a:pt x="18373" y="16270"/>
                    <a:pt x="18509" y="16712"/>
                    <a:pt x="18525" y="17190"/>
                  </a:cubicBezTo>
                  <a:cubicBezTo>
                    <a:pt x="18531" y="17360"/>
                    <a:pt x="18514" y="17536"/>
                    <a:pt x="18486" y="17706"/>
                  </a:cubicBezTo>
                  <a:cubicBezTo>
                    <a:pt x="18401" y="18098"/>
                    <a:pt x="18159" y="18342"/>
                    <a:pt x="17776" y="18450"/>
                  </a:cubicBezTo>
                  <a:cubicBezTo>
                    <a:pt x="17613" y="18497"/>
                    <a:pt x="17449" y="18516"/>
                    <a:pt x="17287" y="18516"/>
                  </a:cubicBezTo>
                  <a:cubicBezTo>
                    <a:pt x="17118" y="18516"/>
                    <a:pt x="16950" y="18496"/>
                    <a:pt x="16784" y="18466"/>
                  </a:cubicBezTo>
                  <a:cubicBezTo>
                    <a:pt x="16304" y="18376"/>
                    <a:pt x="15842" y="18228"/>
                    <a:pt x="15397" y="18029"/>
                  </a:cubicBezTo>
                  <a:cubicBezTo>
                    <a:pt x="14766" y="17752"/>
                    <a:pt x="14163" y="17428"/>
                    <a:pt x="13582" y="17064"/>
                  </a:cubicBezTo>
                  <a:cubicBezTo>
                    <a:pt x="13542" y="17042"/>
                    <a:pt x="13509" y="17013"/>
                    <a:pt x="13463" y="16974"/>
                  </a:cubicBezTo>
                  <a:lnTo>
                    <a:pt x="13463" y="16968"/>
                  </a:lnTo>
                  <a:cubicBezTo>
                    <a:pt x="13655" y="15975"/>
                    <a:pt x="13796" y="14976"/>
                    <a:pt x="13892" y="13965"/>
                  </a:cubicBezTo>
                  <a:cubicBezTo>
                    <a:pt x="13892" y="13954"/>
                    <a:pt x="13898" y="13942"/>
                    <a:pt x="13903" y="13937"/>
                  </a:cubicBezTo>
                  <a:lnTo>
                    <a:pt x="16953" y="13454"/>
                  </a:lnTo>
                  <a:close/>
                  <a:moveTo>
                    <a:pt x="4569" y="13523"/>
                  </a:moveTo>
                  <a:cubicBezTo>
                    <a:pt x="5555" y="13721"/>
                    <a:pt x="6553" y="13863"/>
                    <a:pt x="7556" y="13948"/>
                  </a:cubicBezTo>
                  <a:cubicBezTo>
                    <a:pt x="7720" y="14993"/>
                    <a:pt x="7877" y="16014"/>
                    <a:pt x="8035" y="17048"/>
                  </a:cubicBezTo>
                  <a:cubicBezTo>
                    <a:pt x="8024" y="17059"/>
                    <a:pt x="8013" y="17076"/>
                    <a:pt x="7996" y="17081"/>
                  </a:cubicBezTo>
                  <a:cubicBezTo>
                    <a:pt x="7212" y="17587"/>
                    <a:pt x="6401" y="18047"/>
                    <a:pt x="5522" y="18359"/>
                  </a:cubicBezTo>
                  <a:cubicBezTo>
                    <a:pt x="5200" y="18478"/>
                    <a:pt x="4868" y="18558"/>
                    <a:pt x="4535" y="18592"/>
                  </a:cubicBezTo>
                  <a:cubicBezTo>
                    <a:pt x="4453" y="18598"/>
                    <a:pt x="4371" y="18601"/>
                    <a:pt x="4290" y="18601"/>
                  </a:cubicBezTo>
                  <a:cubicBezTo>
                    <a:pt x="4154" y="18601"/>
                    <a:pt x="4021" y="18592"/>
                    <a:pt x="3887" y="18575"/>
                  </a:cubicBezTo>
                  <a:cubicBezTo>
                    <a:pt x="3464" y="18501"/>
                    <a:pt x="3205" y="18239"/>
                    <a:pt x="3098" y="17825"/>
                  </a:cubicBezTo>
                  <a:cubicBezTo>
                    <a:pt x="3030" y="17536"/>
                    <a:pt x="3024" y="17241"/>
                    <a:pt x="3075" y="16957"/>
                  </a:cubicBezTo>
                  <a:cubicBezTo>
                    <a:pt x="3160" y="16452"/>
                    <a:pt x="3306" y="15958"/>
                    <a:pt x="3515" y="15492"/>
                  </a:cubicBezTo>
                  <a:cubicBezTo>
                    <a:pt x="3785" y="14856"/>
                    <a:pt x="4112" y="14237"/>
                    <a:pt x="4478" y="13647"/>
                  </a:cubicBezTo>
                  <a:cubicBezTo>
                    <a:pt x="4501" y="13608"/>
                    <a:pt x="4535" y="13568"/>
                    <a:pt x="4569" y="13523"/>
                  </a:cubicBezTo>
                  <a:close/>
                  <a:moveTo>
                    <a:pt x="10780" y="15277"/>
                  </a:moveTo>
                  <a:lnTo>
                    <a:pt x="13244" y="17087"/>
                  </a:lnTo>
                  <a:cubicBezTo>
                    <a:pt x="13244" y="17110"/>
                    <a:pt x="13244" y="17138"/>
                    <a:pt x="13244" y="17161"/>
                  </a:cubicBezTo>
                  <a:cubicBezTo>
                    <a:pt x="13058" y="18029"/>
                    <a:pt x="12821" y="18881"/>
                    <a:pt x="12460" y="19693"/>
                  </a:cubicBezTo>
                  <a:cubicBezTo>
                    <a:pt x="12302" y="20073"/>
                    <a:pt x="12094" y="20425"/>
                    <a:pt x="11840" y="20749"/>
                  </a:cubicBezTo>
                  <a:cubicBezTo>
                    <a:pt x="11711" y="20908"/>
                    <a:pt x="11564" y="21055"/>
                    <a:pt x="11401" y="21180"/>
                  </a:cubicBezTo>
                  <a:cubicBezTo>
                    <a:pt x="11213" y="21324"/>
                    <a:pt x="11012" y="21394"/>
                    <a:pt x="10808" y="21394"/>
                  </a:cubicBezTo>
                  <a:cubicBezTo>
                    <a:pt x="10620" y="21394"/>
                    <a:pt x="10429" y="21335"/>
                    <a:pt x="10245" y="21220"/>
                  </a:cubicBezTo>
                  <a:cubicBezTo>
                    <a:pt x="10048" y="21083"/>
                    <a:pt x="9868" y="20919"/>
                    <a:pt x="9727" y="20726"/>
                  </a:cubicBezTo>
                  <a:cubicBezTo>
                    <a:pt x="9434" y="20334"/>
                    <a:pt x="9191" y="19908"/>
                    <a:pt x="9011" y="19454"/>
                  </a:cubicBezTo>
                  <a:cubicBezTo>
                    <a:pt x="8718" y="18745"/>
                    <a:pt x="8487" y="18012"/>
                    <a:pt x="8317" y="17263"/>
                  </a:cubicBezTo>
                  <a:cubicBezTo>
                    <a:pt x="8312" y="17223"/>
                    <a:pt x="8306" y="17190"/>
                    <a:pt x="8306" y="17150"/>
                  </a:cubicBezTo>
                  <a:lnTo>
                    <a:pt x="10780" y="15277"/>
                  </a:lnTo>
                  <a:close/>
                  <a:moveTo>
                    <a:pt x="10641" y="0"/>
                  </a:moveTo>
                  <a:cubicBezTo>
                    <a:pt x="10367" y="0"/>
                    <a:pt x="10093" y="111"/>
                    <a:pt x="9833" y="336"/>
                  </a:cubicBezTo>
                  <a:cubicBezTo>
                    <a:pt x="9642" y="511"/>
                    <a:pt x="9473" y="705"/>
                    <a:pt x="9321" y="915"/>
                  </a:cubicBezTo>
                  <a:cubicBezTo>
                    <a:pt x="9033" y="1306"/>
                    <a:pt x="8836" y="1755"/>
                    <a:pt x="8655" y="2209"/>
                  </a:cubicBezTo>
                  <a:cubicBezTo>
                    <a:pt x="8419" y="2828"/>
                    <a:pt x="8227" y="3458"/>
                    <a:pt x="8086" y="4105"/>
                  </a:cubicBezTo>
                  <a:cubicBezTo>
                    <a:pt x="8069" y="4173"/>
                    <a:pt x="8046" y="4241"/>
                    <a:pt x="8024" y="4321"/>
                  </a:cubicBezTo>
                  <a:cubicBezTo>
                    <a:pt x="7934" y="4270"/>
                    <a:pt x="7872" y="4235"/>
                    <a:pt x="7810" y="4201"/>
                  </a:cubicBezTo>
                  <a:cubicBezTo>
                    <a:pt x="7269" y="3866"/>
                    <a:pt x="6700" y="3571"/>
                    <a:pt x="6119" y="3316"/>
                  </a:cubicBezTo>
                  <a:cubicBezTo>
                    <a:pt x="5612" y="3100"/>
                    <a:pt x="5099" y="2918"/>
                    <a:pt x="4557" y="2845"/>
                  </a:cubicBezTo>
                  <a:cubicBezTo>
                    <a:pt x="4411" y="2825"/>
                    <a:pt x="4266" y="2811"/>
                    <a:pt x="4121" y="2811"/>
                  </a:cubicBezTo>
                  <a:cubicBezTo>
                    <a:pt x="3938" y="2811"/>
                    <a:pt x="3756" y="2833"/>
                    <a:pt x="3577" y="2890"/>
                  </a:cubicBezTo>
                  <a:cubicBezTo>
                    <a:pt x="3222" y="2986"/>
                    <a:pt x="2940" y="3265"/>
                    <a:pt x="2833" y="3622"/>
                  </a:cubicBezTo>
                  <a:cubicBezTo>
                    <a:pt x="2760" y="3861"/>
                    <a:pt x="2731" y="4116"/>
                    <a:pt x="2748" y="4372"/>
                  </a:cubicBezTo>
                  <a:cubicBezTo>
                    <a:pt x="2782" y="4786"/>
                    <a:pt x="2878" y="5189"/>
                    <a:pt x="3019" y="5581"/>
                  </a:cubicBezTo>
                  <a:cubicBezTo>
                    <a:pt x="3301" y="6376"/>
                    <a:pt x="3695" y="7108"/>
                    <a:pt x="4129" y="7823"/>
                  </a:cubicBezTo>
                  <a:lnTo>
                    <a:pt x="4315" y="8135"/>
                  </a:lnTo>
                  <a:cubicBezTo>
                    <a:pt x="4202" y="8164"/>
                    <a:pt x="4118" y="8192"/>
                    <a:pt x="4039" y="8215"/>
                  </a:cubicBezTo>
                  <a:cubicBezTo>
                    <a:pt x="3238" y="8414"/>
                    <a:pt x="2449" y="8663"/>
                    <a:pt x="1705" y="9021"/>
                  </a:cubicBezTo>
                  <a:cubicBezTo>
                    <a:pt x="1255" y="9237"/>
                    <a:pt x="826" y="9486"/>
                    <a:pt x="477" y="9855"/>
                  </a:cubicBezTo>
                  <a:cubicBezTo>
                    <a:pt x="341" y="9997"/>
                    <a:pt x="223" y="10162"/>
                    <a:pt x="127" y="10338"/>
                  </a:cubicBezTo>
                  <a:cubicBezTo>
                    <a:pt x="-42" y="10644"/>
                    <a:pt x="-42" y="11019"/>
                    <a:pt x="121" y="11326"/>
                  </a:cubicBezTo>
                  <a:cubicBezTo>
                    <a:pt x="268" y="11609"/>
                    <a:pt x="482" y="11859"/>
                    <a:pt x="736" y="12046"/>
                  </a:cubicBezTo>
                  <a:cubicBezTo>
                    <a:pt x="1114" y="12336"/>
                    <a:pt x="1531" y="12569"/>
                    <a:pt x="1970" y="12745"/>
                  </a:cubicBezTo>
                  <a:cubicBezTo>
                    <a:pt x="2703" y="13045"/>
                    <a:pt x="3458" y="13284"/>
                    <a:pt x="4231" y="13449"/>
                  </a:cubicBezTo>
                  <a:cubicBezTo>
                    <a:pt x="4282" y="13466"/>
                    <a:pt x="4321" y="13477"/>
                    <a:pt x="4366" y="13494"/>
                  </a:cubicBezTo>
                  <a:cubicBezTo>
                    <a:pt x="4326" y="13568"/>
                    <a:pt x="4298" y="13619"/>
                    <a:pt x="4264" y="13670"/>
                  </a:cubicBezTo>
                  <a:cubicBezTo>
                    <a:pt x="3949" y="14187"/>
                    <a:pt x="3667" y="14726"/>
                    <a:pt x="3419" y="15277"/>
                  </a:cubicBezTo>
                  <a:cubicBezTo>
                    <a:pt x="3188" y="15776"/>
                    <a:pt x="3019" y="16304"/>
                    <a:pt x="2917" y="16843"/>
                  </a:cubicBezTo>
                  <a:cubicBezTo>
                    <a:pt x="2861" y="17201"/>
                    <a:pt x="2833" y="17558"/>
                    <a:pt x="2929" y="17910"/>
                  </a:cubicBezTo>
                  <a:cubicBezTo>
                    <a:pt x="3024" y="18313"/>
                    <a:pt x="3340" y="18631"/>
                    <a:pt x="3740" y="18728"/>
                  </a:cubicBezTo>
                  <a:cubicBezTo>
                    <a:pt x="3909" y="18774"/>
                    <a:pt x="4083" y="18799"/>
                    <a:pt x="4257" y="18799"/>
                  </a:cubicBezTo>
                  <a:cubicBezTo>
                    <a:pt x="4316" y="18799"/>
                    <a:pt x="4375" y="18796"/>
                    <a:pt x="4434" y="18790"/>
                  </a:cubicBezTo>
                  <a:cubicBezTo>
                    <a:pt x="4997" y="18745"/>
                    <a:pt x="5533" y="18569"/>
                    <a:pt x="6057" y="18348"/>
                  </a:cubicBezTo>
                  <a:cubicBezTo>
                    <a:pt x="6705" y="18069"/>
                    <a:pt x="7337" y="17740"/>
                    <a:pt x="7934" y="17354"/>
                  </a:cubicBezTo>
                  <a:cubicBezTo>
                    <a:pt x="7985" y="17326"/>
                    <a:pt x="8046" y="17291"/>
                    <a:pt x="8114" y="17252"/>
                  </a:cubicBezTo>
                  <a:cubicBezTo>
                    <a:pt x="8165" y="17450"/>
                    <a:pt x="8210" y="17627"/>
                    <a:pt x="8255" y="17797"/>
                  </a:cubicBezTo>
                  <a:cubicBezTo>
                    <a:pt x="8469" y="18603"/>
                    <a:pt x="8729" y="19398"/>
                    <a:pt x="9123" y="20135"/>
                  </a:cubicBezTo>
                  <a:cubicBezTo>
                    <a:pt x="9315" y="20504"/>
                    <a:pt x="9529" y="20851"/>
                    <a:pt x="9833" y="21129"/>
                  </a:cubicBezTo>
                  <a:cubicBezTo>
                    <a:pt x="9980" y="21271"/>
                    <a:pt x="10143" y="21384"/>
                    <a:pt x="10318" y="21481"/>
                  </a:cubicBezTo>
                  <a:cubicBezTo>
                    <a:pt x="10467" y="21561"/>
                    <a:pt x="10631" y="21600"/>
                    <a:pt x="10794" y="21600"/>
                  </a:cubicBezTo>
                  <a:cubicBezTo>
                    <a:pt x="10956" y="21600"/>
                    <a:pt x="11119" y="21561"/>
                    <a:pt x="11265" y="21481"/>
                  </a:cubicBezTo>
                  <a:cubicBezTo>
                    <a:pt x="11558" y="21327"/>
                    <a:pt x="11812" y="21106"/>
                    <a:pt x="12009" y="20840"/>
                  </a:cubicBezTo>
                  <a:cubicBezTo>
                    <a:pt x="12291" y="20465"/>
                    <a:pt x="12517" y="20050"/>
                    <a:pt x="12691" y="19613"/>
                  </a:cubicBezTo>
                  <a:cubicBezTo>
                    <a:pt x="13001" y="18875"/>
                    <a:pt x="13210" y="18109"/>
                    <a:pt x="13390" y="17331"/>
                  </a:cubicBezTo>
                  <a:cubicBezTo>
                    <a:pt x="13401" y="17286"/>
                    <a:pt x="13419" y="17241"/>
                    <a:pt x="13435" y="17178"/>
                  </a:cubicBezTo>
                  <a:lnTo>
                    <a:pt x="13616" y="17280"/>
                  </a:lnTo>
                  <a:cubicBezTo>
                    <a:pt x="13909" y="17445"/>
                    <a:pt x="14202" y="17621"/>
                    <a:pt x="14500" y="17780"/>
                  </a:cubicBezTo>
                  <a:cubicBezTo>
                    <a:pt x="15138" y="18121"/>
                    <a:pt x="15797" y="18416"/>
                    <a:pt x="16502" y="18586"/>
                  </a:cubicBezTo>
                  <a:cubicBezTo>
                    <a:pt x="16765" y="18657"/>
                    <a:pt x="17035" y="18690"/>
                    <a:pt x="17308" y="18690"/>
                  </a:cubicBezTo>
                  <a:cubicBezTo>
                    <a:pt x="17409" y="18690"/>
                    <a:pt x="17510" y="18686"/>
                    <a:pt x="17612" y="18677"/>
                  </a:cubicBezTo>
                  <a:cubicBezTo>
                    <a:pt x="18198" y="18603"/>
                    <a:pt x="18587" y="18251"/>
                    <a:pt x="18677" y="17666"/>
                  </a:cubicBezTo>
                  <a:cubicBezTo>
                    <a:pt x="18712" y="17422"/>
                    <a:pt x="18712" y="17173"/>
                    <a:pt x="18689" y="16928"/>
                  </a:cubicBezTo>
                  <a:cubicBezTo>
                    <a:pt x="18650" y="16502"/>
                    <a:pt x="18514" y="16094"/>
                    <a:pt x="18362" y="15696"/>
                  </a:cubicBezTo>
                  <a:cubicBezTo>
                    <a:pt x="18063" y="14953"/>
                    <a:pt x="17691" y="14237"/>
                    <a:pt x="17263" y="13562"/>
                  </a:cubicBezTo>
                  <a:cubicBezTo>
                    <a:pt x="17234" y="13505"/>
                    <a:pt x="17201" y="13449"/>
                    <a:pt x="17161" y="13375"/>
                  </a:cubicBezTo>
                  <a:cubicBezTo>
                    <a:pt x="17246" y="13358"/>
                    <a:pt x="17302" y="13341"/>
                    <a:pt x="17364" y="13324"/>
                  </a:cubicBezTo>
                  <a:cubicBezTo>
                    <a:pt x="17883" y="13165"/>
                    <a:pt x="18412" y="13023"/>
                    <a:pt x="18925" y="12841"/>
                  </a:cubicBezTo>
                  <a:cubicBezTo>
                    <a:pt x="19467" y="12665"/>
                    <a:pt x="19980" y="12415"/>
                    <a:pt x="20459" y="12097"/>
                  </a:cubicBezTo>
                  <a:cubicBezTo>
                    <a:pt x="20712" y="11933"/>
                    <a:pt x="20938" y="11734"/>
                    <a:pt x="21130" y="11496"/>
                  </a:cubicBezTo>
                  <a:cubicBezTo>
                    <a:pt x="21552" y="10962"/>
                    <a:pt x="21558" y="10395"/>
                    <a:pt x="21118" y="9872"/>
                  </a:cubicBezTo>
                  <a:cubicBezTo>
                    <a:pt x="20943" y="9685"/>
                    <a:pt x="20758" y="9509"/>
                    <a:pt x="20549" y="9356"/>
                  </a:cubicBezTo>
                  <a:cubicBezTo>
                    <a:pt x="20199" y="9106"/>
                    <a:pt x="19816" y="8901"/>
                    <a:pt x="19416" y="8748"/>
                  </a:cubicBezTo>
                  <a:cubicBezTo>
                    <a:pt x="18751" y="8476"/>
                    <a:pt x="18063" y="8266"/>
                    <a:pt x="17364" y="8107"/>
                  </a:cubicBezTo>
                  <a:cubicBezTo>
                    <a:pt x="17291" y="8084"/>
                    <a:pt x="17218" y="8062"/>
                    <a:pt x="17128" y="8033"/>
                  </a:cubicBezTo>
                  <a:cubicBezTo>
                    <a:pt x="17172" y="7965"/>
                    <a:pt x="17201" y="7908"/>
                    <a:pt x="17234" y="7857"/>
                  </a:cubicBezTo>
                  <a:cubicBezTo>
                    <a:pt x="17505" y="7335"/>
                    <a:pt x="17798" y="6824"/>
                    <a:pt x="18052" y="6296"/>
                  </a:cubicBezTo>
                  <a:cubicBezTo>
                    <a:pt x="18311" y="5774"/>
                    <a:pt x="18491" y="5212"/>
                    <a:pt x="18593" y="4639"/>
                  </a:cubicBezTo>
                  <a:cubicBezTo>
                    <a:pt x="18650" y="4286"/>
                    <a:pt x="18672" y="3934"/>
                    <a:pt x="18571" y="3583"/>
                  </a:cubicBezTo>
                  <a:cubicBezTo>
                    <a:pt x="18458" y="3202"/>
                    <a:pt x="18221" y="2930"/>
                    <a:pt x="17832" y="2805"/>
                  </a:cubicBezTo>
                  <a:cubicBezTo>
                    <a:pt x="17638" y="2746"/>
                    <a:pt x="17437" y="2716"/>
                    <a:pt x="17235" y="2716"/>
                  </a:cubicBezTo>
                  <a:cubicBezTo>
                    <a:pt x="17126" y="2716"/>
                    <a:pt x="17016" y="2725"/>
                    <a:pt x="16908" y="2743"/>
                  </a:cubicBezTo>
                  <a:cubicBezTo>
                    <a:pt x="16423" y="2811"/>
                    <a:pt x="15949" y="2947"/>
                    <a:pt x="15498" y="3146"/>
                  </a:cubicBezTo>
                  <a:cubicBezTo>
                    <a:pt x="14811" y="3441"/>
                    <a:pt x="14151" y="3793"/>
                    <a:pt x="13520" y="4201"/>
                  </a:cubicBezTo>
                  <a:cubicBezTo>
                    <a:pt x="13463" y="4235"/>
                    <a:pt x="13401" y="4270"/>
                    <a:pt x="13323" y="4321"/>
                  </a:cubicBezTo>
                  <a:cubicBezTo>
                    <a:pt x="13295" y="4230"/>
                    <a:pt x="13278" y="4168"/>
                    <a:pt x="13260" y="4105"/>
                  </a:cubicBezTo>
                  <a:cubicBezTo>
                    <a:pt x="13103" y="3583"/>
                    <a:pt x="12962" y="3060"/>
                    <a:pt x="12793" y="2544"/>
                  </a:cubicBezTo>
                  <a:cubicBezTo>
                    <a:pt x="12607" y="1988"/>
                    <a:pt x="12353" y="1459"/>
                    <a:pt x="12032" y="977"/>
                  </a:cubicBezTo>
                  <a:cubicBezTo>
                    <a:pt x="11874" y="727"/>
                    <a:pt x="11683" y="511"/>
                    <a:pt x="11457" y="324"/>
                  </a:cubicBezTo>
                  <a:cubicBezTo>
                    <a:pt x="11190" y="109"/>
                    <a:pt x="10915" y="0"/>
                    <a:pt x="106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" name="Google Shape;235;p11"/>
            <p:cNvSpPr/>
            <p:nvPr/>
          </p:nvSpPr>
          <p:spPr>
            <a:xfrm>
              <a:off x="1788063" y="13067400"/>
              <a:ext cx="634181" cy="63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1" h="21600" fill="norm" stroke="1" extrusionOk="0">
                  <a:moveTo>
                    <a:pt x="9228" y="1168"/>
                  </a:moveTo>
                  <a:cubicBezTo>
                    <a:pt x="9266" y="1168"/>
                    <a:pt x="9307" y="1168"/>
                    <a:pt x="9345" y="1168"/>
                  </a:cubicBezTo>
                  <a:cubicBezTo>
                    <a:pt x="9365" y="1168"/>
                    <a:pt x="9385" y="1168"/>
                    <a:pt x="9406" y="1168"/>
                  </a:cubicBezTo>
                  <a:cubicBezTo>
                    <a:pt x="13961" y="1168"/>
                    <a:pt x="17641" y="5530"/>
                    <a:pt x="17577" y="10826"/>
                  </a:cubicBezTo>
                  <a:cubicBezTo>
                    <a:pt x="17516" y="16070"/>
                    <a:pt x="13865" y="20262"/>
                    <a:pt x="9444" y="20262"/>
                  </a:cubicBezTo>
                  <a:cubicBezTo>
                    <a:pt x="9348" y="20262"/>
                    <a:pt x="9249" y="20262"/>
                    <a:pt x="9152" y="20258"/>
                  </a:cubicBezTo>
                  <a:cubicBezTo>
                    <a:pt x="4632" y="20180"/>
                    <a:pt x="1048" y="15842"/>
                    <a:pt x="1147" y="10601"/>
                  </a:cubicBezTo>
                  <a:cubicBezTo>
                    <a:pt x="1147" y="5363"/>
                    <a:pt x="4793" y="1168"/>
                    <a:pt x="9228" y="1168"/>
                  </a:cubicBezTo>
                  <a:close/>
                  <a:moveTo>
                    <a:pt x="9234" y="0"/>
                  </a:moveTo>
                  <a:cubicBezTo>
                    <a:pt x="1022" y="0"/>
                    <a:pt x="-3096" y="11602"/>
                    <a:pt x="2729" y="18409"/>
                  </a:cubicBezTo>
                  <a:cubicBezTo>
                    <a:pt x="4603" y="20612"/>
                    <a:pt x="6914" y="21600"/>
                    <a:pt x="9181" y="21600"/>
                  </a:cubicBezTo>
                  <a:cubicBezTo>
                    <a:pt x="13937" y="21600"/>
                    <a:pt x="18504" y="17265"/>
                    <a:pt x="18481" y="10751"/>
                  </a:cubicBezTo>
                  <a:cubicBezTo>
                    <a:pt x="18481" y="4829"/>
                    <a:pt x="14383" y="0"/>
                    <a:pt x="9313" y="0"/>
                  </a:cubicBezTo>
                  <a:cubicBezTo>
                    <a:pt x="9286" y="0"/>
                    <a:pt x="9260" y="0"/>
                    <a:pt x="92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36;p11"/>
            <p:cNvSpPr/>
            <p:nvPr/>
          </p:nvSpPr>
          <p:spPr>
            <a:xfrm>
              <a:off x="2096639" y="13179500"/>
              <a:ext cx="222404" cy="259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21600" fill="norm" stroke="1" extrusionOk="0">
                  <a:moveTo>
                    <a:pt x="1942" y="0"/>
                  </a:moveTo>
                  <a:cubicBezTo>
                    <a:pt x="1294" y="0"/>
                    <a:pt x="647" y="25"/>
                    <a:pt x="0" y="75"/>
                  </a:cubicBezTo>
                  <a:lnTo>
                    <a:pt x="0" y="807"/>
                  </a:lnTo>
                  <a:lnTo>
                    <a:pt x="3676" y="1914"/>
                  </a:lnTo>
                  <a:cubicBezTo>
                    <a:pt x="11146" y="4310"/>
                    <a:pt x="15631" y="9011"/>
                    <a:pt x="17025" y="16200"/>
                  </a:cubicBezTo>
                  <a:cubicBezTo>
                    <a:pt x="17222" y="17490"/>
                    <a:pt x="17321" y="18688"/>
                    <a:pt x="17420" y="19986"/>
                  </a:cubicBezTo>
                  <a:cubicBezTo>
                    <a:pt x="17510" y="20859"/>
                    <a:pt x="17672" y="21600"/>
                    <a:pt x="18751" y="21600"/>
                  </a:cubicBezTo>
                  <a:cubicBezTo>
                    <a:pt x="18912" y="21600"/>
                    <a:pt x="19101" y="21583"/>
                    <a:pt x="19317" y="21550"/>
                  </a:cubicBezTo>
                  <a:cubicBezTo>
                    <a:pt x="19515" y="21276"/>
                    <a:pt x="19613" y="21184"/>
                    <a:pt x="19712" y="21092"/>
                  </a:cubicBezTo>
                  <a:cubicBezTo>
                    <a:pt x="21600" y="12056"/>
                    <a:pt x="13636" y="1456"/>
                    <a:pt x="3883" y="75"/>
                  </a:cubicBezTo>
                  <a:cubicBezTo>
                    <a:pt x="3236" y="25"/>
                    <a:pt x="2589" y="0"/>
                    <a:pt x="19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" name="Google Shape;237;p11"/>
            <p:cNvSpPr/>
            <p:nvPr/>
          </p:nvSpPr>
          <p:spPr>
            <a:xfrm>
              <a:off x="2193566" y="13397501"/>
              <a:ext cx="65418" cy="13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14884" y="0"/>
                  </a:moveTo>
                  <a:cubicBezTo>
                    <a:pt x="12904" y="3663"/>
                    <a:pt x="10629" y="7483"/>
                    <a:pt x="9004" y="11146"/>
                  </a:cubicBezTo>
                  <a:cubicBezTo>
                    <a:pt x="7024" y="14636"/>
                    <a:pt x="-1161" y="16711"/>
                    <a:pt x="139" y="21600"/>
                  </a:cubicBezTo>
                  <a:cubicBezTo>
                    <a:pt x="9979" y="20720"/>
                    <a:pt x="12904" y="16900"/>
                    <a:pt x="15859" y="13237"/>
                  </a:cubicBezTo>
                  <a:cubicBezTo>
                    <a:pt x="19789" y="9228"/>
                    <a:pt x="20439" y="4355"/>
                    <a:pt x="17514" y="173"/>
                  </a:cubicBezTo>
                  <a:lnTo>
                    <a:pt x="148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38;p11"/>
            <p:cNvSpPr/>
            <p:nvPr/>
          </p:nvSpPr>
          <p:spPr>
            <a:xfrm>
              <a:off x="22656489" y="12979399"/>
              <a:ext cx="981502" cy="1696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4355" y="132"/>
                  </a:moveTo>
                  <a:lnTo>
                    <a:pt x="4331" y="176"/>
                  </a:lnTo>
                  <a:cubicBezTo>
                    <a:pt x="4307" y="162"/>
                    <a:pt x="4307" y="146"/>
                    <a:pt x="4283" y="132"/>
                  </a:cubicBezTo>
                  <a:close/>
                  <a:moveTo>
                    <a:pt x="15871" y="3419"/>
                  </a:moveTo>
                  <a:lnTo>
                    <a:pt x="15858" y="3433"/>
                  </a:lnTo>
                  <a:lnTo>
                    <a:pt x="15834" y="3419"/>
                  </a:lnTo>
                  <a:close/>
                  <a:moveTo>
                    <a:pt x="14804" y="3447"/>
                  </a:moveTo>
                  <a:lnTo>
                    <a:pt x="14793" y="3461"/>
                  </a:lnTo>
                  <a:cubicBezTo>
                    <a:pt x="14793" y="3447"/>
                    <a:pt x="14793" y="3447"/>
                    <a:pt x="14793" y="3447"/>
                  </a:cubicBezTo>
                  <a:close/>
                  <a:moveTo>
                    <a:pt x="18256" y="6352"/>
                  </a:moveTo>
                  <a:cubicBezTo>
                    <a:pt x="18300" y="6365"/>
                    <a:pt x="18304" y="6389"/>
                    <a:pt x="18195" y="6404"/>
                  </a:cubicBezTo>
                  <a:cubicBezTo>
                    <a:pt x="18217" y="6386"/>
                    <a:pt x="18241" y="6368"/>
                    <a:pt x="18256" y="6352"/>
                  </a:cubicBezTo>
                  <a:close/>
                  <a:moveTo>
                    <a:pt x="3800" y="7240"/>
                  </a:moveTo>
                  <a:lnTo>
                    <a:pt x="3800" y="7254"/>
                  </a:lnTo>
                  <a:cubicBezTo>
                    <a:pt x="3752" y="7282"/>
                    <a:pt x="3726" y="7296"/>
                    <a:pt x="3677" y="7324"/>
                  </a:cubicBezTo>
                  <a:cubicBezTo>
                    <a:pt x="3653" y="7268"/>
                    <a:pt x="3702" y="7240"/>
                    <a:pt x="3800" y="7240"/>
                  </a:cubicBezTo>
                  <a:close/>
                  <a:moveTo>
                    <a:pt x="8279" y="9778"/>
                  </a:moveTo>
                  <a:cubicBezTo>
                    <a:pt x="8279" y="9805"/>
                    <a:pt x="8257" y="9832"/>
                    <a:pt x="8233" y="9847"/>
                  </a:cubicBezTo>
                  <a:cubicBezTo>
                    <a:pt x="8240" y="9824"/>
                    <a:pt x="8259" y="9801"/>
                    <a:pt x="8279" y="9778"/>
                  </a:cubicBezTo>
                  <a:close/>
                  <a:moveTo>
                    <a:pt x="9949" y="10046"/>
                  </a:moveTo>
                  <a:lnTo>
                    <a:pt x="9925" y="10074"/>
                  </a:lnTo>
                  <a:lnTo>
                    <a:pt x="9925" y="10060"/>
                  </a:lnTo>
                  <a:cubicBezTo>
                    <a:pt x="9925" y="10060"/>
                    <a:pt x="9949" y="10046"/>
                    <a:pt x="9949" y="10046"/>
                  </a:cubicBezTo>
                  <a:close/>
                  <a:moveTo>
                    <a:pt x="8957" y="11540"/>
                  </a:moveTo>
                  <a:lnTo>
                    <a:pt x="8957" y="11554"/>
                  </a:lnTo>
                  <a:lnTo>
                    <a:pt x="8909" y="11540"/>
                  </a:lnTo>
                  <a:close/>
                  <a:moveTo>
                    <a:pt x="10264" y="13500"/>
                  </a:moveTo>
                  <a:cubicBezTo>
                    <a:pt x="10288" y="13514"/>
                    <a:pt x="10288" y="13514"/>
                    <a:pt x="10288" y="13528"/>
                  </a:cubicBezTo>
                  <a:lnTo>
                    <a:pt x="10240" y="13500"/>
                  </a:lnTo>
                  <a:close/>
                  <a:moveTo>
                    <a:pt x="10288" y="13994"/>
                  </a:moveTo>
                  <a:cubicBezTo>
                    <a:pt x="10314" y="13994"/>
                    <a:pt x="10314" y="14008"/>
                    <a:pt x="10314" y="14022"/>
                  </a:cubicBezTo>
                  <a:lnTo>
                    <a:pt x="10314" y="14036"/>
                  </a:lnTo>
                  <a:cubicBezTo>
                    <a:pt x="10288" y="14036"/>
                    <a:pt x="10264" y="14022"/>
                    <a:pt x="10264" y="14022"/>
                  </a:cubicBezTo>
                  <a:cubicBezTo>
                    <a:pt x="10264" y="14008"/>
                    <a:pt x="10288" y="14008"/>
                    <a:pt x="10288" y="13994"/>
                  </a:cubicBezTo>
                  <a:close/>
                  <a:moveTo>
                    <a:pt x="13818" y="14213"/>
                  </a:moveTo>
                  <a:cubicBezTo>
                    <a:pt x="13823" y="14213"/>
                    <a:pt x="13825" y="14215"/>
                    <a:pt x="13825" y="14220"/>
                  </a:cubicBezTo>
                  <a:lnTo>
                    <a:pt x="13801" y="14234"/>
                  </a:lnTo>
                  <a:lnTo>
                    <a:pt x="13777" y="14220"/>
                  </a:lnTo>
                  <a:lnTo>
                    <a:pt x="13801" y="14220"/>
                  </a:lnTo>
                  <a:cubicBezTo>
                    <a:pt x="13801" y="14220"/>
                    <a:pt x="13812" y="14213"/>
                    <a:pt x="13818" y="14213"/>
                  </a:cubicBezTo>
                  <a:close/>
                  <a:moveTo>
                    <a:pt x="14955" y="14397"/>
                  </a:moveTo>
                  <a:cubicBezTo>
                    <a:pt x="15032" y="14416"/>
                    <a:pt x="15091" y="14454"/>
                    <a:pt x="15132" y="14502"/>
                  </a:cubicBezTo>
                  <a:cubicBezTo>
                    <a:pt x="15051" y="14467"/>
                    <a:pt x="14988" y="14432"/>
                    <a:pt x="14955" y="14397"/>
                  </a:cubicBezTo>
                  <a:close/>
                  <a:moveTo>
                    <a:pt x="18499" y="14742"/>
                  </a:moveTo>
                  <a:cubicBezTo>
                    <a:pt x="18523" y="14742"/>
                    <a:pt x="18523" y="14756"/>
                    <a:pt x="18547" y="14770"/>
                  </a:cubicBezTo>
                  <a:lnTo>
                    <a:pt x="18523" y="14798"/>
                  </a:lnTo>
                  <a:lnTo>
                    <a:pt x="18427" y="14770"/>
                  </a:lnTo>
                  <a:lnTo>
                    <a:pt x="18499" y="14742"/>
                  </a:lnTo>
                  <a:close/>
                  <a:moveTo>
                    <a:pt x="16973" y="14967"/>
                  </a:moveTo>
                  <a:cubicBezTo>
                    <a:pt x="16973" y="14981"/>
                    <a:pt x="16973" y="14981"/>
                    <a:pt x="16973" y="14981"/>
                  </a:cubicBezTo>
                  <a:lnTo>
                    <a:pt x="16973" y="15009"/>
                  </a:lnTo>
                  <a:cubicBezTo>
                    <a:pt x="16949" y="14995"/>
                    <a:pt x="16925" y="14981"/>
                    <a:pt x="16973" y="14967"/>
                  </a:cubicBezTo>
                  <a:close/>
                  <a:moveTo>
                    <a:pt x="19563" y="16095"/>
                  </a:moveTo>
                  <a:lnTo>
                    <a:pt x="19587" y="16124"/>
                  </a:lnTo>
                  <a:lnTo>
                    <a:pt x="19563" y="16124"/>
                  </a:lnTo>
                  <a:lnTo>
                    <a:pt x="19563" y="16095"/>
                  </a:lnTo>
                  <a:close/>
                  <a:moveTo>
                    <a:pt x="12419" y="17646"/>
                  </a:moveTo>
                  <a:cubicBezTo>
                    <a:pt x="12419" y="17646"/>
                    <a:pt x="12419" y="17646"/>
                    <a:pt x="12419" y="17660"/>
                  </a:cubicBezTo>
                  <a:cubicBezTo>
                    <a:pt x="12395" y="17674"/>
                    <a:pt x="12371" y="17688"/>
                    <a:pt x="12371" y="17702"/>
                  </a:cubicBezTo>
                  <a:cubicBezTo>
                    <a:pt x="12371" y="17688"/>
                    <a:pt x="12395" y="17660"/>
                    <a:pt x="12419" y="17646"/>
                  </a:cubicBezTo>
                  <a:close/>
                  <a:moveTo>
                    <a:pt x="13438" y="18929"/>
                  </a:moveTo>
                  <a:cubicBezTo>
                    <a:pt x="13364" y="18957"/>
                    <a:pt x="13316" y="18957"/>
                    <a:pt x="13243" y="18971"/>
                  </a:cubicBezTo>
                  <a:cubicBezTo>
                    <a:pt x="13292" y="18943"/>
                    <a:pt x="13364" y="18929"/>
                    <a:pt x="13438" y="18929"/>
                  </a:cubicBezTo>
                  <a:close/>
                  <a:moveTo>
                    <a:pt x="12153" y="19212"/>
                  </a:moveTo>
                  <a:lnTo>
                    <a:pt x="12179" y="19226"/>
                  </a:lnTo>
                  <a:lnTo>
                    <a:pt x="12153" y="19240"/>
                  </a:lnTo>
                  <a:lnTo>
                    <a:pt x="12153" y="19212"/>
                  </a:lnTo>
                  <a:close/>
                  <a:moveTo>
                    <a:pt x="3957" y="0"/>
                  </a:moveTo>
                  <a:cubicBezTo>
                    <a:pt x="3413" y="0"/>
                    <a:pt x="2869" y="47"/>
                    <a:pt x="2346" y="132"/>
                  </a:cubicBezTo>
                  <a:cubicBezTo>
                    <a:pt x="1911" y="162"/>
                    <a:pt x="1474" y="218"/>
                    <a:pt x="1087" y="316"/>
                  </a:cubicBezTo>
                  <a:cubicBezTo>
                    <a:pt x="-124" y="556"/>
                    <a:pt x="-124" y="556"/>
                    <a:pt x="143" y="1303"/>
                  </a:cubicBezTo>
                  <a:lnTo>
                    <a:pt x="530" y="2573"/>
                  </a:lnTo>
                  <a:lnTo>
                    <a:pt x="652" y="2995"/>
                  </a:lnTo>
                  <a:lnTo>
                    <a:pt x="1087" y="4420"/>
                  </a:lnTo>
                  <a:cubicBezTo>
                    <a:pt x="1207" y="4842"/>
                    <a:pt x="1330" y="5266"/>
                    <a:pt x="1450" y="5689"/>
                  </a:cubicBezTo>
                  <a:cubicBezTo>
                    <a:pt x="1546" y="6267"/>
                    <a:pt x="1741" y="6816"/>
                    <a:pt x="1935" y="7380"/>
                  </a:cubicBezTo>
                  <a:cubicBezTo>
                    <a:pt x="2055" y="7466"/>
                    <a:pt x="2128" y="7578"/>
                    <a:pt x="2152" y="7705"/>
                  </a:cubicBezTo>
                  <a:cubicBezTo>
                    <a:pt x="1935" y="7874"/>
                    <a:pt x="2128" y="8058"/>
                    <a:pt x="2176" y="8227"/>
                  </a:cubicBezTo>
                  <a:cubicBezTo>
                    <a:pt x="3048" y="11259"/>
                    <a:pt x="3944" y="14290"/>
                    <a:pt x="4864" y="17336"/>
                  </a:cubicBezTo>
                  <a:cubicBezTo>
                    <a:pt x="4913" y="17477"/>
                    <a:pt x="4864" y="17646"/>
                    <a:pt x="5107" y="17774"/>
                  </a:cubicBezTo>
                  <a:cubicBezTo>
                    <a:pt x="5131" y="17844"/>
                    <a:pt x="5179" y="17929"/>
                    <a:pt x="5203" y="18013"/>
                  </a:cubicBezTo>
                  <a:cubicBezTo>
                    <a:pt x="5446" y="18591"/>
                    <a:pt x="5905" y="19141"/>
                    <a:pt x="6561" y="19607"/>
                  </a:cubicBezTo>
                  <a:cubicBezTo>
                    <a:pt x="6972" y="20001"/>
                    <a:pt x="7505" y="20326"/>
                    <a:pt x="8159" y="20579"/>
                  </a:cubicBezTo>
                  <a:cubicBezTo>
                    <a:pt x="8690" y="20862"/>
                    <a:pt x="9296" y="21073"/>
                    <a:pt x="9973" y="21200"/>
                  </a:cubicBezTo>
                  <a:cubicBezTo>
                    <a:pt x="10605" y="21384"/>
                    <a:pt x="11307" y="21482"/>
                    <a:pt x="12008" y="21510"/>
                  </a:cubicBezTo>
                  <a:cubicBezTo>
                    <a:pt x="12271" y="21558"/>
                    <a:pt x="12546" y="21586"/>
                    <a:pt x="12824" y="21586"/>
                  </a:cubicBezTo>
                  <a:cubicBezTo>
                    <a:pt x="12955" y="21586"/>
                    <a:pt x="13088" y="21580"/>
                    <a:pt x="13219" y="21567"/>
                  </a:cubicBezTo>
                  <a:cubicBezTo>
                    <a:pt x="13243" y="21567"/>
                    <a:pt x="13268" y="21581"/>
                    <a:pt x="13292" y="21581"/>
                  </a:cubicBezTo>
                  <a:cubicBezTo>
                    <a:pt x="13386" y="21594"/>
                    <a:pt x="13477" y="21600"/>
                    <a:pt x="13567" y="21600"/>
                  </a:cubicBezTo>
                  <a:cubicBezTo>
                    <a:pt x="13856" y="21600"/>
                    <a:pt x="14135" y="21545"/>
                    <a:pt x="14430" y="21524"/>
                  </a:cubicBezTo>
                  <a:cubicBezTo>
                    <a:pt x="15327" y="21482"/>
                    <a:pt x="16197" y="21298"/>
                    <a:pt x="16973" y="21017"/>
                  </a:cubicBezTo>
                  <a:cubicBezTo>
                    <a:pt x="17530" y="20932"/>
                    <a:pt x="17941" y="20706"/>
                    <a:pt x="18376" y="20509"/>
                  </a:cubicBezTo>
                  <a:cubicBezTo>
                    <a:pt x="18667" y="20382"/>
                    <a:pt x="19032" y="20283"/>
                    <a:pt x="19080" y="20029"/>
                  </a:cubicBezTo>
                  <a:cubicBezTo>
                    <a:pt x="19635" y="19733"/>
                    <a:pt x="20193" y="19465"/>
                    <a:pt x="20435" y="19043"/>
                  </a:cubicBezTo>
                  <a:cubicBezTo>
                    <a:pt x="20556" y="18957"/>
                    <a:pt x="20654" y="18859"/>
                    <a:pt x="20678" y="18746"/>
                  </a:cubicBezTo>
                  <a:cubicBezTo>
                    <a:pt x="20897" y="18549"/>
                    <a:pt x="21017" y="18324"/>
                    <a:pt x="21089" y="18097"/>
                  </a:cubicBezTo>
                  <a:cubicBezTo>
                    <a:pt x="21211" y="17985"/>
                    <a:pt x="21284" y="17858"/>
                    <a:pt x="21284" y="17730"/>
                  </a:cubicBezTo>
                  <a:cubicBezTo>
                    <a:pt x="21428" y="17463"/>
                    <a:pt x="21476" y="17194"/>
                    <a:pt x="21404" y="16927"/>
                  </a:cubicBezTo>
                  <a:cubicBezTo>
                    <a:pt x="21476" y="16674"/>
                    <a:pt x="21476" y="16419"/>
                    <a:pt x="21380" y="16166"/>
                  </a:cubicBezTo>
                  <a:cubicBezTo>
                    <a:pt x="21452" y="16011"/>
                    <a:pt x="21452" y="15855"/>
                    <a:pt x="21356" y="15700"/>
                  </a:cubicBezTo>
                  <a:cubicBezTo>
                    <a:pt x="20630" y="13204"/>
                    <a:pt x="19878" y="10709"/>
                    <a:pt x="19128" y="8213"/>
                  </a:cubicBezTo>
                  <a:cubicBezTo>
                    <a:pt x="19128" y="8086"/>
                    <a:pt x="19080" y="7960"/>
                    <a:pt x="18958" y="7860"/>
                  </a:cubicBezTo>
                  <a:cubicBezTo>
                    <a:pt x="18958" y="7832"/>
                    <a:pt x="18958" y="7804"/>
                    <a:pt x="18934" y="7790"/>
                  </a:cubicBezTo>
                  <a:cubicBezTo>
                    <a:pt x="18862" y="7818"/>
                    <a:pt x="18789" y="7818"/>
                    <a:pt x="18741" y="7818"/>
                  </a:cubicBezTo>
                  <a:cubicBezTo>
                    <a:pt x="18789" y="7804"/>
                    <a:pt x="18862" y="7790"/>
                    <a:pt x="18934" y="7790"/>
                  </a:cubicBezTo>
                  <a:cubicBezTo>
                    <a:pt x="18862" y="7691"/>
                    <a:pt x="18691" y="7607"/>
                    <a:pt x="18717" y="7480"/>
                  </a:cubicBezTo>
                  <a:cubicBezTo>
                    <a:pt x="18837" y="6972"/>
                    <a:pt x="18547" y="6507"/>
                    <a:pt x="18427" y="6013"/>
                  </a:cubicBezTo>
                  <a:cubicBezTo>
                    <a:pt x="18402" y="5928"/>
                    <a:pt x="18376" y="5844"/>
                    <a:pt x="18352" y="5759"/>
                  </a:cubicBezTo>
                  <a:lnTo>
                    <a:pt x="18037" y="4744"/>
                  </a:lnTo>
                  <a:cubicBezTo>
                    <a:pt x="18013" y="4659"/>
                    <a:pt x="17989" y="4575"/>
                    <a:pt x="17965" y="4490"/>
                  </a:cubicBezTo>
                  <a:lnTo>
                    <a:pt x="17773" y="3828"/>
                  </a:lnTo>
                  <a:cubicBezTo>
                    <a:pt x="17747" y="3644"/>
                    <a:pt x="17699" y="3475"/>
                    <a:pt x="17626" y="3320"/>
                  </a:cubicBezTo>
                  <a:lnTo>
                    <a:pt x="17602" y="3236"/>
                  </a:lnTo>
                  <a:cubicBezTo>
                    <a:pt x="17530" y="2981"/>
                    <a:pt x="17456" y="2728"/>
                    <a:pt x="17360" y="2473"/>
                  </a:cubicBezTo>
                  <a:cubicBezTo>
                    <a:pt x="17288" y="2164"/>
                    <a:pt x="17191" y="1853"/>
                    <a:pt x="17093" y="1543"/>
                  </a:cubicBezTo>
                  <a:cubicBezTo>
                    <a:pt x="17069" y="1431"/>
                    <a:pt x="17021" y="1317"/>
                    <a:pt x="16997" y="1204"/>
                  </a:cubicBezTo>
                  <a:cubicBezTo>
                    <a:pt x="17093" y="1078"/>
                    <a:pt x="16973" y="979"/>
                    <a:pt x="16901" y="866"/>
                  </a:cubicBezTo>
                  <a:cubicBezTo>
                    <a:pt x="16901" y="796"/>
                    <a:pt x="16853" y="726"/>
                    <a:pt x="16730" y="682"/>
                  </a:cubicBezTo>
                  <a:cubicBezTo>
                    <a:pt x="16149" y="556"/>
                    <a:pt x="15617" y="373"/>
                    <a:pt x="14962" y="359"/>
                  </a:cubicBezTo>
                  <a:cubicBezTo>
                    <a:pt x="14855" y="327"/>
                    <a:pt x="14745" y="311"/>
                    <a:pt x="14625" y="311"/>
                  </a:cubicBezTo>
                  <a:cubicBezTo>
                    <a:pt x="14586" y="311"/>
                    <a:pt x="14544" y="313"/>
                    <a:pt x="14503" y="316"/>
                  </a:cubicBezTo>
                  <a:cubicBezTo>
                    <a:pt x="14409" y="269"/>
                    <a:pt x="14308" y="253"/>
                    <a:pt x="14203" y="253"/>
                  </a:cubicBezTo>
                  <a:cubicBezTo>
                    <a:pt x="14061" y="253"/>
                    <a:pt x="13915" y="280"/>
                    <a:pt x="13777" y="288"/>
                  </a:cubicBezTo>
                  <a:cubicBezTo>
                    <a:pt x="13499" y="249"/>
                    <a:pt x="13215" y="232"/>
                    <a:pt x="12935" y="232"/>
                  </a:cubicBezTo>
                  <a:cubicBezTo>
                    <a:pt x="12603" y="232"/>
                    <a:pt x="12275" y="256"/>
                    <a:pt x="11960" y="302"/>
                  </a:cubicBezTo>
                  <a:lnTo>
                    <a:pt x="10968" y="401"/>
                  </a:lnTo>
                  <a:cubicBezTo>
                    <a:pt x="10843" y="388"/>
                    <a:pt x="10716" y="383"/>
                    <a:pt x="10592" y="383"/>
                  </a:cubicBezTo>
                  <a:cubicBezTo>
                    <a:pt x="10117" y="383"/>
                    <a:pt x="9641" y="454"/>
                    <a:pt x="9156" y="454"/>
                  </a:cubicBezTo>
                  <a:cubicBezTo>
                    <a:pt x="9051" y="454"/>
                    <a:pt x="8944" y="452"/>
                    <a:pt x="8836" y="443"/>
                  </a:cubicBezTo>
                  <a:cubicBezTo>
                    <a:pt x="8836" y="485"/>
                    <a:pt x="8836" y="528"/>
                    <a:pt x="8836" y="570"/>
                  </a:cubicBezTo>
                  <a:cubicBezTo>
                    <a:pt x="8812" y="542"/>
                    <a:pt x="8836" y="485"/>
                    <a:pt x="8836" y="443"/>
                  </a:cubicBezTo>
                  <a:lnTo>
                    <a:pt x="8714" y="443"/>
                  </a:lnTo>
                  <a:cubicBezTo>
                    <a:pt x="8474" y="384"/>
                    <a:pt x="8213" y="355"/>
                    <a:pt x="7951" y="355"/>
                  </a:cubicBezTo>
                  <a:cubicBezTo>
                    <a:pt x="7899" y="355"/>
                    <a:pt x="7846" y="356"/>
                    <a:pt x="7794" y="359"/>
                  </a:cubicBezTo>
                  <a:cubicBezTo>
                    <a:pt x="7759" y="327"/>
                    <a:pt x="7708" y="311"/>
                    <a:pt x="7656" y="311"/>
                  </a:cubicBezTo>
                  <a:cubicBezTo>
                    <a:pt x="7636" y="311"/>
                    <a:pt x="7619" y="313"/>
                    <a:pt x="7601" y="316"/>
                  </a:cubicBezTo>
                  <a:cubicBezTo>
                    <a:pt x="6705" y="218"/>
                    <a:pt x="5809" y="48"/>
                    <a:pt x="4889" y="48"/>
                  </a:cubicBezTo>
                  <a:cubicBezTo>
                    <a:pt x="4840" y="34"/>
                    <a:pt x="4792" y="34"/>
                    <a:pt x="4744" y="34"/>
                  </a:cubicBezTo>
                  <a:cubicBezTo>
                    <a:pt x="4484" y="11"/>
                    <a:pt x="4220" y="0"/>
                    <a:pt x="3957" y="0"/>
                  </a:cubicBezTo>
                  <a:close/>
                </a:path>
              </a:pathLst>
            </a:custGeom>
            <a:solidFill>
              <a:srgbClr val="5E9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239;p11"/>
            <p:cNvSpPr/>
            <p:nvPr/>
          </p:nvSpPr>
          <p:spPr>
            <a:xfrm>
              <a:off x="24113225" y="11933798"/>
              <a:ext cx="1046572" cy="24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8052" y="1492"/>
                  </a:moveTo>
                  <a:cubicBezTo>
                    <a:pt x="8052" y="1541"/>
                    <a:pt x="8075" y="1589"/>
                    <a:pt x="8144" y="1628"/>
                  </a:cubicBezTo>
                  <a:cubicBezTo>
                    <a:pt x="8132" y="1628"/>
                    <a:pt x="8124" y="1628"/>
                    <a:pt x="8116" y="1628"/>
                  </a:cubicBezTo>
                  <a:cubicBezTo>
                    <a:pt x="7970" y="1628"/>
                    <a:pt x="8032" y="1556"/>
                    <a:pt x="8052" y="1492"/>
                  </a:cubicBezTo>
                  <a:close/>
                  <a:moveTo>
                    <a:pt x="4922" y="2789"/>
                  </a:moveTo>
                  <a:lnTo>
                    <a:pt x="4922" y="2799"/>
                  </a:lnTo>
                  <a:lnTo>
                    <a:pt x="4853" y="2799"/>
                  </a:lnTo>
                  <a:cubicBezTo>
                    <a:pt x="4875" y="2799"/>
                    <a:pt x="4898" y="2789"/>
                    <a:pt x="4922" y="2789"/>
                  </a:cubicBezTo>
                  <a:close/>
                  <a:moveTo>
                    <a:pt x="15835" y="5797"/>
                  </a:moveTo>
                  <a:cubicBezTo>
                    <a:pt x="15903" y="5816"/>
                    <a:pt x="15948" y="5836"/>
                    <a:pt x="16017" y="5845"/>
                  </a:cubicBezTo>
                  <a:lnTo>
                    <a:pt x="16017" y="5855"/>
                  </a:lnTo>
                  <a:cubicBezTo>
                    <a:pt x="15948" y="5845"/>
                    <a:pt x="15880" y="5826"/>
                    <a:pt x="15835" y="5797"/>
                  </a:cubicBezTo>
                  <a:close/>
                  <a:moveTo>
                    <a:pt x="10684" y="8108"/>
                  </a:moveTo>
                  <a:lnTo>
                    <a:pt x="10661" y="8119"/>
                  </a:lnTo>
                  <a:cubicBezTo>
                    <a:pt x="10661" y="8108"/>
                    <a:pt x="10661" y="8108"/>
                    <a:pt x="10661" y="8108"/>
                  </a:cubicBezTo>
                  <a:close/>
                  <a:moveTo>
                    <a:pt x="11796" y="8805"/>
                  </a:moveTo>
                  <a:lnTo>
                    <a:pt x="11729" y="8815"/>
                  </a:lnTo>
                  <a:lnTo>
                    <a:pt x="11706" y="8815"/>
                  </a:lnTo>
                  <a:lnTo>
                    <a:pt x="11796" y="8805"/>
                  </a:lnTo>
                  <a:close/>
                  <a:moveTo>
                    <a:pt x="14201" y="9444"/>
                  </a:moveTo>
                  <a:lnTo>
                    <a:pt x="14270" y="9463"/>
                  </a:lnTo>
                  <a:cubicBezTo>
                    <a:pt x="14246" y="9463"/>
                    <a:pt x="14246" y="9472"/>
                    <a:pt x="14223" y="9472"/>
                  </a:cubicBezTo>
                  <a:lnTo>
                    <a:pt x="14201" y="9444"/>
                  </a:lnTo>
                  <a:close/>
                  <a:moveTo>
                    <a:pt x="14315" y="11320"/>
                  </a:moveTo>
                  <a:cubicBezTo>
                    <a:pt x="14293" y="11330"/>
                    <a:pt x="14293" y="11339"/>
                    <a:pt x="14270" y="11350"/>
                  </a:cubicBezTo>
                  <a:lnTo>
                    <a:pt x="14246" y="11350"/>
                  </a:lnTo>
                  <a:cubicBezTo>
                    <a:pt x="14270" y="11339"/>
                    <a:pt x="14293" y="11330"/>
                    <a:pt x="14315" y="11320"/>
                  </a:cubicBezTo>
                  <a:close/>
                  <a:moveTo>
                    <a:pt x="6760" y="11378"/>
                  </a:moveTo>
                  <a:cubicBezTo>
                    <a:pt x="6760" y="11386"/>
                    <a:pt x="6760" y="11394"/>
                    <a:pt x="6760" y="11407"/>
                  </a:cubicBezTo>
                  <a:lnTo>
                    <a:pt x="6692" y="11388"/>
                  </a:lnTo>
                  <a:lnTo>
                    <a:pt x="6760" y="11378"/>
                  </a:lnTo>
                  <a:close/>
                  <a:moveTo>
                    <a:pt x="5148" y="11543"/>
                  </a:moveTo>
                  <a:cubicBezTo>
                    <a:pt x="5148" y="11581"/>
                    <a:pt x="5103" y="11611"/>
                    <a:pt x="4990" y="11611"/>
                  </a:cubicBezTo>
                  <a:lnTo>
                    <a:pt x="4990" y="11601"/>
                  </a:lnTo>
                  <a:cubicBezTo>
                    <a:pt x="5035" y="11581"/>
                    <a:pt x="5103" y="11562"/>
                    <a:pt x="5148" y="11543"/>
                  </a:cubicBezTo>
                  <a:close/>
                  <a:moveTo>
                    <a:pt x="16493" y="16263"/>
                  </a:moveTo>
                  <a:lnTo>
                    <a:pt x="16515" y="16273"/>
                  </a:lnTo>
                  <a:lnTo>
                    <a:pt x="16470" y="16273"/>
                  </a:lnTo>
                  <a:lnTo>
                    <a:pt x="16493" y="16263"/>
                  </a:lnTo>
                  <a:close/>
                  <a:moveTo>
                    <a:pt x="10299" y="17086"/>
                  </a:moveTo>
                  <a:lnTo>
                    <a:pt x="10321" y="17095"/>
                  </a:lnTo>
                  <a:lnTo>
                    <a:pt x="10299" y="17095"/>
                  </a:lnTo>
                  <a:lnTo>
                    <a:pt x="10299" y="17086"/>
                  </a:lnTo>
                  <a:close/>
                  <a:moveTo>
                    <a:pt x="15948" y="18420"/>
                  </a:moveTo>
                  <a:cubicBezTo>
                    <a:pt x="15948" y="18429"/>
                    <a:pt x="15948" y="18439"/>
                    <a:pt x="15948" y="18450"/>
                  </a:cubicBezTo>
                  <a:lnTo>
                    <a:pt x="15880" y="18450"/>
                  </a:lnTo>
                  <a:lnTo>
                    <a:pt x="15948" y="18420"/>
                  </a:lnTo>
                  <a:close/>
                  <a:moveTo>
                    <a:pt x="13906" y="18488"/>
                  </a:moveTo>
                  <a:lnTo>
                    <a:pt x="13951" y="18507"/>
                  </a:lnTo>
                  <a:lnTo>
                    <a:pt x="13906" y="18526"/>
                  </a:lnTo>
                  <a:lnTo>
                    <a:pt x="13906" y="18488"/>
                  </a:lnTo>
                  <a:close/>
                  <a:moveTo>
                    <a:pt x="19442" y="18701"/>
                  </a:moveTo>
                  <a:lnTo>
                    <a:pt x="19352" y="18730"/>
                  </a:lnTo>
                  <a:cubicBezTo>
                    <a:pt x="19352" y="18711"/>
                    <a:pt x="19397" y="18701"/>
                    <a:pt x="19442" y="18701"/>
                  </a:cubicBezTo>
                  <a:close/>
                  <a:moveTo>
                    <a:pt x="17740" y="19010"/>
                  </a:moveTo>
                  <a:cubicBezTo>
                    <a:pt x="17707" y="19024"/>
                    <a:pt x="17674" y="19034"/>
                    <a:pt x="17650" y="19034"/>
                  </a:cubicBezTo>
                  <a:cubicBezTo>
                    <a:pt x="17642" y="19034"/>
                    <a:pt x="17633" y="19032"/>
                    <a:pt x="17627" y="19029"/>
                  </a:cubicBezTo>
                  <a:lnTo>
                    <a:pt x="17650" y="19029"/>
                  </a:lnTo>
                  <a:lnTo>
                    <a:pt x="17740" y="19010"/>
                  </a:lnTo>
                  <a:close/>
                  <a:moveTo>
                    <a:pt x="15993" y="19204"/>
                  </a:moveTo>
                  <a:cubicBezTo>
                    <a:pt x="15970" y="19223"/>
                    <a:pt x="15970" y="19242"/>
                    <a:pt x="15948" y="19262"/>
                  </a:cubicBezTo>
                  <a:cubicBezTo>
                    <a:pt x="15925" y="19252"/>
                    <a:pt x="15903" y="19242"/>
                    <a:pt x="15880" y="19233"/>
                  </a:cubicBezTo>
                  <a:lnTo>
                    <a:pt x="15993" y="19204"/>
                  </a:lnTo>
                  <a:close/>
                  <a:moveTo>
                    <a:pt x="13867" y="0"/>
                  </a:moveTo>
                  <a:cubicBezTo>
                    <a:pt x="13732" y="0"/>
                    <a:pt x="13601" y="15"/>
                    <a:pt x="13476" y="42"/>
                  </a:cubicBezTo>
                  <a:cubicBezTo>
                    <a:pt x="12818" y="100"/>
                    <a:pt x="12204" y="225"/>
                    <a:pt x="11661" y="389"/>
                  </a:cubicBezTo>
                  <a:lnTo>
                    <a:pt x="11524" y="410"/>
                  </a:lnTo>
                  <a:cubicBezTo>
                    <a:pt x="10844" y="554"/>
                    <a:pt x="10209" y="738"/>
                    <a:pt x="9664" y="961"/>
                  </a:cubicBezTo>
                  <a:cubicBezTo>
                    <a:pt x="9459" y="999"/>
                    <a:pt x="9301" y="1057"/>
                    <a:pt x="9164" y="1125"/>
                  </a:cubicBezTo>
                  <a:cubicBezTo>
                    <a:pt x="8937" y="1183"/>
                    <a:pt x="8712" y="1250"/>
                    <a:pt x="8552" y="1338"/>
                  </a:cubicBezTo>
                  <a:cubicBezTo>
                    <a:pt x="8347" y="1367"/>
                    <a:pt x="8167" y="1415"/>
                    <a:pt x="8052" y="1492"/>
                  </a:cubicBezTo>
                  <a:cubicBezTo>
                    <a:pt x="8052" y="1492"/>
                    <a:pt x="8052" y="1492"/>
                    <a:pt x="8052" y="1492"/>
                  </a:cubicBezTo>
                  <a:cubicBezTo>
                    <a:pt x="7917" y="1511"/>
                    <a:pt x="7780" y="1541"/>
                    <a:pt x="7690" y="1589"/>
                  </a:cubicBezTo>
                  <a:cubicBezTo>
                    <a:pt x="7507" y="1618"/>
                    <a:pt x="7372" y="1657"/>
                    <a:pt x="7282" y="1715"/>
                  </a:cubicBezTo>
                  <a:cubicBezTo>
                    <a:pt x="7032" y="1753"/>
                    <a:pt x="6827" y="1812"/>
                    <a:pt x="6645" y="1879"/>
                  </a:cubicBezTo>
                  <a:lnTo>
                    <a:pt x="4740" y="2315"/>
                  </a:lnTo>
                  <a:cubicBezTo>
                    <a:pt x="4695" y="2315"/>
                    <a:pt x="4650" y="2315"/>
                    <a:pt x="4603" y="2334"/>
                  </a:cubicBezTo>
                  <a:cubicBezTo>
                    <a:pt x="4128" y="2412"/>
                    <a:pt x="3651" y="2498"/>
                    <a:pt x="3198" y="2614"/>
                  </a:cubicBezTo>
                  <a:cubicBezTo>
                    <a:pt x="2766" y="2663"/>
                    <a:pt x="2381" y="2750"/>
                    <a:pt x="2041" y="2875"/>
                  </a:cubicBezTo>
                  <a:cubicBezTo>
                    <a:pt x="1676" y="2963"/>
                    <a:pt x="1269" y="3021"/>
                    <a:pt x="1019" y="3176"/>
                  </a:cubicBezTo>
                  <a:cubicBezTo>
                    <a:pt x="838" y="3205"/>
                    <a:pt x="656" y="3273"/>
                    <a:pt x="566" y="3340"/>
                  </a:cubicBezTo>
                  <a:cubicBezTo>
                    <a:pt x="361" y="3418"/>
                    <a:pt x="201" y="3515"/>
                    <a:pt x="111" y="3620"/>
                  </a:cubicBezTo>
                  <a:cubicBezTo>
                    <a:pt x="-71" y="3688"/>
                    <a:pt x="21" y="3766"/>
                    <a:pt x="44" y="3843"/>
                  </a:cubicBezTo>
                  <a:cubicBezTo>
                    <a:pt x="316" y="4520"/>
                    <a:pt x="589" y="5207"/>
                    <a:pt x="883" y="5884"/>
                  </a:cubicBezTo>
                  <a:cubicBezTo>
                    <a:pt x="906" y="5961"/>
                    <a:pt x="951" y="6039"/>
                    <a:pt x="974" y="6116"/>
                  </a:cubicBezTo>
                  <a:cubicBezTo>
                    <a:pt x="1019" y="6213"/>
                    <a:pt x="1041" y="6310"/>
                    <a:pt x="1086" y="6407"/>
                  </a:cubicBezTo>
                  <a:cubicBezTo>
                    <a:pt x="1133" y="6542"/>
                    <a:pt x="1201" y="6677"/>
                    <a:pt x="1246" y="6813"/>
                  </a:cubicBezTo>
                  <a:lnTo>
                    <a:pt x="1451" y="7335"/>
                  </a:lnTo>
                  <a:cubicBezTo>
                    <a:pt x="1496" y="7432"/>
                    <a:pt x="1518" y="7529"/>
                    <a:pt x="1563" y="7626"/>
                  </a:cubicBezTo>
                  <a:cubicBezTo>
                    <a:pt x="1631" y="7896"/>
                    <a:pt x="1746" y="8167"/>
                    <a:pt x="1881" y="8438"/>
                  </a:cubicBezTo>
                  <a:cubicBezTo>
                    <a:pt x="1903" y="8486"/>
                    <a:pt x="1926" y="8544"/>
                    <a:pt x="1971" y="8602"/>
                  </a:cubicBezTo>
                  <a:cubicBezTo>
                    <a:pt x="1948" y="8689"/>
                    <a:pt x="1971" y="8767"/>
                    <a:pt x="2063" y="8834"/>
                  </a:cubicBezTo>
                  <a:cubicBezTo>
                    <a:pt x="2131" y="9134"/>
                    <a:pt x="2243" y="9424"/>
                    <a:pt x="2403" y="9705"/>
                  </a:cubicBezTo>
                  <a:cubicBezTo>
                    <a:pt x="2493" y="10063"/>
                    <a:pt x="2631" y="10401"/>
                    <a:pt x="2811" y="10750"/>
                  </a:cubicBezTo>
                  <a:cubicBezTo>
                    <a:pt x="2993" y="11330"/>
                    <a:pt x="3220" y="11910"/>
                    <a:pt x="3493" y="12491"/>
                  </a:cubicBezTo>
                  <a:cubicBezTo>
                    <a:pt x="3515" y="12645"/>
                    <a:pt x="3583" y="12800"/>
                    <a:pt x="3673" y="12955"/>
                  </a:cubicBezTo>
                  <a:cubicBezTo>
                    <a:pt x="3810" y="13381"/>
                    <a:pt x="3945" y="13796"/>
                    <a:pt x="4105" y="14222"/>
                  </a:cubicBezTo>
                  <a:cubicBezTo>
                    <a:pt x="4673" y="15692"/>
                    <a:pt x="5240" y="17153"/>
                    <a:pt x="5830" y="18614"/>
                  </a:cubicBezTo>
                  <a:cubicBezTo>
                    <a:pt x="5830" y="18730"/>
                    <a:pt x="5920" y="18846"/>
                    <a:pt x="6080" y="18943"/>
                  </a:cubicBezTo>
                  <a:cubicBezTo>
                    <a:pt x="6442" y="19823"/>
                    <a:pt x="7667" y="20597"/>
                    <a:pt x="9459" y="21061"/>
                  </a:cubicBezTo>
                  <a:cubicBezTo>
                    <a:pt x="10600" y="21412"/>
                    <a:pt x="11978" y="21596"/>
                    <a:pt x="13392" y="21596"/>
                  </a:cubicBezTo>
                  <a:cubicBezTo>
                    <a:pt x="13494" y="21596"/>
                    <a:pt x="13598" y="21595"/>
                    <a:pt x="13703" y="21593"/>
                  </a:cubicBezTo>
                  <a:cubicBezTo>
                    <a:pt x="13846" y="21597"/>
                    <a:pt x="13990" y="21600"/>
                    <a:pt x="14131" y="21600"/>
                  </a:cubicBezTo>
                  <a:cubicBezTo>
                    <a:pt x="14844" y="21600"/>
                    <a:pt x="15536" y="21540"/>
                    <a:pt x="16198" y="21418"/>
                  </a:cubicBezTo>
                  <a:cubicBezTo>
                    <a:pt x="16697" y="21370"/>
                    <a:pt x="17175" y="21273"/>
                    <a:pt x="17582" y="21138"/>
                  </a:cubicBezTo>
                  <a:cubicBezTo>
                    <a:pt x="17695" y="21128"/>
                    <a:pt x="17787" y="21109"/>
                    <a:pt x="17855" y="21061"/>
                  </a:cubicBezTo>
                  <a:cubicBezTo>
                    <a:pt x="18172" y="21003"/>
                    <a:pt x="18467" y="20906"/>
                    <a:pt x="18694" y="20799"/>
                  </a:cubicBezTo>
                  <a:cubicBezTo>
                    <a:pt x="19102" y="20684"/>
                    <a:pt x="19442" y="20519"/>
                    <a:pt x="19647" y="20326"/>
                  </a:cubicBezTo>
                  <a:cubicBezTo>
                    <a:pt x="20214" y="20200"/>
                    <a:pt x="20349" y="19939"/>
                    <a:pt x="20622" y="19717"/>
                  </a:cubicBezTo>
                  <a:cubicBezTo>
                    <a:pt x="20917" y="19484"/>
                    <a:pt x="21121" y="19233"/>
                    <a:pt x="21212" y="18972"/>
                  </a:cubicBezTo>
                  <a:cubicBezTo>
                    <a:pt x="21121" y="18953"/>
                    <a:pt x="21054" y="18932"/>
                    <a:pt x="20986" y="18904"/>
                  </a:cubicBezTo>
                  <a:cubicBezTo>
                    <a:pt x="21076" y="18923"/>
                    <a:pt x="21144" y="18943"/>
                    <a:pt x="21212" y="18972"/>
                  </a:cubicBezTo>
                  <a:cubicBezTo>
                    <a:pt x="21529" y="18594"/>
                    <a:pt x="21461" y="18217"/>
                    <a:pt x="21304" y="17830"/>
                  </a:cubicBezTo>
                  <a:cubicBezTo>
                    <a:pt x="21371" y="17627"/>
                    <a:pt x="21281" y="17424"/>
                    <a:pt x="21076" y="17250"/>
                  </a:cubicBezTo>
                  <a:cubicBezTo>
                    <a:pt x="21144" y="17143"/>
                    <a:pt x="21121" y="17037"/>
                    <a:pt x="21031" y="16930"/>
                  </a:cubicBezTo>
                  <a:cubicBezTo>
                    <a:pt x="20532" y="15654"/>
                    <a:pt x="20032" y="14367"/>
                    <a:pt x="19534" y="13080"/>
                  </a:cubicBezTo>
                  <a:cubicBezTo>
                    <a:pt x="18875" y="11427"/>
                    <a:pt x="18217" y="9782"/>
                    <a:pt x="17537" y="8128"/>
                  </a:cubicBezTo>
                  <a:cubicBezTo>
                    <a:pt x="17400" y="7780"/>
                    <a:pt x="17265" y="7432"/>
                    <a:pt x="17127" y="7093"/>
                  </a:cubicBezTo>
                  <a:cubicBezTo>
                    <a:pt x="16947" y="6542"/>
                    <a:pt x="16742" y="6001"/>
                    <a:pt x="16493" y="5468"/>
                  </a:cubicBezTo>
                  <a:cubicBezTo>
                    <a:pt x="16447" y="5265"/>
                    <a:pt x="16357" y="5071"/>
                    <a:pt x="16265" y="4888"/>
                  </a:cubicBezTo>
                  <a:cubicBezTo>
                    <a:pt x="16243" y="4849"/>
                    <a:pt x="16220" y="4810"/>
                    <a:pt x="16198" y="4762"/>
                  </a:cubicBezTo>
                  <a:cubicBezTo>
                    <a:pt x="16198" y="4723"/>
                    <a:pt x="16175" y="4685"/>
                    <a:pt x="16153" y="4646"/>
                  </a:cubicBezTo>
                  <a:cubicBezTo>
                    <a:pt x="16107" y="4520"/>
                    <a:pt x="16062" y="4414"/>
                    <a:pt x="16017" y="4298"/>
                  </a:cubicBezTo>
                  <a:cubicBezTo>
                    <a:pt x="15993" y="4104"/>
                    <a:pt x="15903" y="3911"/>
                    <a:pt x="15790" y="3717"/>
                  </a:cubicBezTo>
                  <a:cubicBezTo>
                    <a:pt x="15722" y="3427"/>
                    <a:pt x="15608" y="3137"/>
                    <a:pt x="15450" y="2847"/>
                  </a:cubicBezTo>
                  <a:cubicBezTo>
                    <a:pt x="15428" y="2808"/>
                    <a:pt x="15428" y="2770"/>
                    <a:pt x="15403" y="2721"/>
                  </a:cubicBezTo>
                  <a:cubicBezTo>
                    <a:pt x="15403" y="2702"/>
                    <a:pt x="15403" y="2682"/>
                    <a:pt x="15380" y="2673"/>
                  </a:cubicBezTo>
                  <a:cubicBezTo>
                    <a:pt x="15335" y="2547"/>
                    <a:pt x="15290" y="2431"/>
                    <a:pt x="15245" y="2315"/>
                  </a:cubicBezTo>
                  <a:cubicBezTo>
                    <a:pt x="15245" y="2218"/>
                    <a:pt x="15200" y="2121"/>
                    <a:pt x="15133" y="2025"/>
                  </a:cubicBezTo>
                  <a:cubicBezTo>
                    <a:pt x="15108" y="1947"/>
                    <a:pt x="15063" y="1869"/>
                    <a:pt x="15040" y="1793"/>
                  </a:cubicBezTo>
                  <a:cubicBezTo>
                    <a:pt x="15018" y="1753"/>
                    <a:pt x="15018" y="1715"/>
                    <a:pt x="14995" y="1677"/>
                  </a:cubicBezTo>
                  <a:cubicBezTo>
                    <a:pt x="14950" y="1463"/>
                    <a:pt x="14860" y="1250"/>
                    <a:pt x="14745" y="1038"/>
                  </a:cubicBezTo>
                  <a:cubicBezTo>
                    <a:pt x="14610" y="699"/>
                    <a:pt x="14633" y="341"/>
                    <a:pt x="14315" y="12"/>
                  </a:cubicBezTo>
                  <a:cubicBezTo>
                    <a:pt x="14303" y="10"/>
                    <a:pt x="14291" y="9"/>
                    <a:pt x="14278" y="9"/>
                  </a:cubicBezTo>
                  <a:cubicBezTo>
                    <a:pt x="14246" y="9"/>
                    <a:pt x="14217" y="17"/>
                    <a:pt x="14201" y="32"/>
                  </a:cubicBezTo>
                  <a:cubicBezTo>
                    <a:pt x="14088" y="10"/>
                    <a:pt x="13977" y="0"/>
                    <a:pt x="13867" y="0"/>
                  </a:cubicBezTo>
                  <a:close/>
                </a:path>
              </a:pathLst>
            </a:custGeom>
            <a:solidFill>
              <a:srgbClr val="5E9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40;p11"/>
            <p:cNvSpPr/>
            <p:nvPr/>
          </p:nvSpPr>
          <p:spPr>
            <a:xfrm>
              <a:off x="20010423" y="10607199"/>
              <a:ext cx="6805854" cy="561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3655" y="127"/>
                  </a:moveTo>
                  <a:cubicBezTo>
                    <a:pt x="13727" y="127"/>
                    <a:pt x="13798" y="130"/>
                    <a:pt x="13870" y="136"/>
                  </a:cubicBezTo>
                  <a:cubicBezTo>
                    <a:pt x="13975" y="149"/>
                    <a:pt x="14080" y="170"/>
                    <a:pt x="14182" y="204"/>
                  </a:cubicBezTo>
                  <a:cubicBezTo>
                    <a:pt x="14238" y="221"/>
                    <a:pt x="14291" y="251"/>
                    <a:pt x="14336" y="289"/>
                  </a:cubicBezTo>
                  <a:cubicBezTo>
                    <a:pt x="14424" y="362"/>
                    <a:pt x="14442" y="460"/>
                    <a:pt x="14368" y="553"/>
                  </a:cubicBezTo>
                  <a:cubicBezTo>
                    <a:pt x="14294" y="647"/>
                    <a:pt x="14214" y="728"/>
                    <a:pt x="14119" y="792"/>
                  </a:cubicBezTo>
                  <a:cubicBezTo>
                    <a:pt x="13940" y="916"/>
                    <a:pt x="13740" y="1010"/>
                    <a:pt x="13536" y="1065"/>
                  </a:cubicBezTo>
                  <a:cubicBezTo>
                    <a:pt x="13260" y="1148"/>
                    <a:pt x="12982" y="1206"/>
                    <a:pt x="12700" y="1206"/>
                  </a:cubicBezTo>
                  <a:cubicBezTo>
                    <a:pt x="12624" y="1206"/>
                    <a:pt x="12547" y="1202"/>
                    <a:pt x="12469" y="1193"/>
                  </a:cubicBezTo>
                  <a:cubicBezTo>
                    <a:pt x="12361" y="1172"/>
                    <a:pt x="12255" y="1146"/>
                    <a:pt x="12146" y="1112"/>
                  </a:cubicBezTo>
                  <a:cubicBezTo>
                    <a:pt x="12111" y="1099"/>
                    <a:pt x="12076" y="1078"/>
                    <a:pt x="12045" y="1057"/>
                  </a:cubicBezTo>
                  <a:lnTo>
                    <a:pt x="12041" y="1018"/>
                  </a:lnTo>
                  <a:cubicBezTo>
                    <a:pt x="12101" y="967"/>
                    <a:pt x="12164" y="907"/>
                    <a:pt x="12231" y="865"/>
                  </a:cubicBezTo>
                  <a:cubicBezTo>
                    <a:pt x="12480" y="715"/>
                    <a:pt x="12747" y="609"/>
                    <a:pt x="13017" y="549"/>
                  </a:cubicBezTo>
                  <a:cubicBezTo>
                    <a:pt x="13087" y="532"/>
                    <a:pt x="13157" y="524"/>
                    <a:pt x="13227" y="506"/>
                  </a:cubicBezTo>
                  <a:cubicBezTo>
                    <a:pt x="13259" y="494"/>
                    <a:pt x="13291" y="481"/>
                    <a:pt x="13322" y="464"/>
                  </a:cubicBezTo>
                  <a:lnTo>
                    <a:pt x="13319" y="434"/>
                  </a:lnTo>
                  <a:cubicBezTo>
                    <a:pt x="13298" y="426"/>
                    <a:pt x="13277" y="421"/>
                    <a:pt x="13255" y="417"/>
                  </a:cubicBezTo>
                  <a:cubicBezTo>
                    <a:pt x="13122" y="426"/>
                    <a:pt x="12992" y="447"/>
                    <a:pt x="12866" y="481"/>
                  </a:cubicBezTo>
                  <a:cubicBezTo>
                    <a:pt x="12659" y="553"/>
                    <a:pt x="12452" y="634"/>
                    <a:pt x="12252" y="733"/>
                  </a:cubicBezTo>
                  <a:cubicBezTo>
                    <a:pt x="12150" y="779"/>
                    <a:pt x="12062" y="860"/>
                    <a:pt x="11960" y="928"/>
                  </a:cubicBezTo>
                  <a:cubicBezTo>
                    <a:pt x="11939" y="873"/>
                    <a:pt x="11953" y="809"/>
                    <a:pt x="11992" y="771"/>
                  </a:cubicBezTo>
                  <a:cubicBezTo>
                    <a:pt x="12048" y="690"/>
                    <a:pt x="12118" y="622"/>
                    <a:pt x="12192" y="566"/>
                  </a:cubicBezTo>
                  <a:cubicBezTo>
                    <a:pt x="12343" y="468"/>
                    <a:pt x="12501" y="387"/>
                    <a:pt x="12662" y="323"/>
                  </a:cubicBezTo>
                  <a:cubicBezTo>
                    <a:pt x="12984" y="193"/>
                    <a:pt x="13317" y="127"/>
                    <a:pt x="13655" y="127"/>
                  </a:cubicBezTo>
                  <a:close/>
                  <a:moveTo>
                    <a:pt x="8771" y="1168"/>
                  </a:moveTo>
                  <a:cubicBezTo>
                    <a:pt x="8838" y="1168"/>
                    <a:pt x="8906" y="1171"/>
                    <a:pt x="8974" y="1176"/>
                  </a:cubicBezTo>
                  <a:cubicBezTo>
                    <a:pt x="9103" y="1188"/>
                    <a:pt x="9233" y="1223"/>
                    <a:pt x="9356" y="1274"/>
                  </a:cubicBezTo>
                  <a:cubicBezTo>
                    <a:pt x="9528" y="1346"/>
                    <a:pt x="9598" y="1482"/>
                    <a:pt x="9409" y="1683"/>
                  </a:cubicBezTo>
                  <a:cubicBezTo>
                    <a:pt x="9237" y="1870"/>
                    <a:pt x="9023" y="1977"/>
                    <a:pt x="8805" y="2054"/>
                  </a:cubicBezTo>
                  <a:cubicBezTo>
                    <a:pt x="8658" y="2101"/>
                    <a:pt x="8507" y="2143"/>
                    <a:pt x="8359" y="2186"/>
                  </a:cubicBezTo>
                  <a:cubicBezTo>
                    <a:pt x="8191" y="2222"/>
                    <a:pt x="8021" y="2239"/>
                    <a:pt x="7851" y="2239"/>
                  </a:cubicBezTo>
                  <a:cubicBezTo>
                    <a:pt x="7737" y="2239"/>
                    <a:pt x="7623" y="2231"/>
                    <a:pt x="7510" y="2216"/>
                  </a:cubicBezTo>
                  <a:cubicBezTo>
                    <a:pt x="7419" y="2198"/>
                    <a:pt x="7327" y="2173"/>
                    <a:pt x="7240" y="2143"/>
                  </a:cubicBezTo>
                  <a:cubicBezTo>
                    <a:pt x="7194" y="2126"/>
                    <a:pt x="7155" y="2096"/>
                    <a:pt x="7117" y="2062"/>
                  </a:cubicBezTo>
                  <a:cubicBezTo>
                    <a:pt x="7050" y="2003"/>
                    <a:pt x="7033" y="1921"/>
                    <a:pt x="7085" y="1836"/>
                  </a:cubicBezTo>
                  <a:cubicBezTo>
                    <a:pt x="7134" y="1759"/>
                    <a:pt x="7194" y="1691"/>
                    <a:pt x="7261" y="1636"/>
                  </a:cubicBezTo>
                  <a:cubicBezTo>
                    <a:pt x="7419" y="1504"/>
                    <a:pt x="7598" y="1410"/>
                    <a:pt x="7784" y="1350"/>
                  </a:cubicBezTo>
                  <a:cubicBezTo>
                    <a:pt x="8102" y="1230"/>
                    <a:pt x="8435" y="1168"/>
                    <a:pt x="8771" y="1168"/>
                  </a:cubicBezTo>
                  <a:close/>
                  <a:moveTo>
                    <a:pt x="14466" y="622"/>
                  </a:moveTo>
                  <a:cubicBezTo>
                    <a:pt x="14480" y="805"/>
                    <a:pt x="14435" y="928"/>
                    <a:pt x="14336" y="1010"/>
                  </a:cubicBezTo>
                  <a:cubicBezTo>
                    <a:pt x="14228" y="1099"/>
                    <a:pt x="14115" y="1176"/>
                    <a:pt x="13993" y="1240"/>
                  </a:cubicBezTo>
                  <a:cubicBezTo>
                    <a:pt x="13838" y="1320"/>
                    <a:pt x="13673" y="1376"/>
                    <a:pt x="13512" y="1444"/>
                  </a:cubicBezTo>
                  <a:cubicBezTo>
                    <a:pt x="13477" y="1461"/>
                    <a:pt x="13445" y="1482"/>
                    <a:pt x="13403" y="1508"/>
                  </a:cubicBezTo>
                  <a:cubicBezTo>
                    <a:pt x="13434" y="1539"/>
                    <a:pt x="13462" y="1548"/>
                    <a:pt x="13488" y="1548"/>
                  </a:cubicBezTo>
                  <a:cubicBezTo>
                    <a:pt x="13512" y="1548"/>
                    <a:pt x="13535" y="1540"/>
                    <a:pt x="13557" y="1534"/>
                  </a:cubicBezTo>
                  <a:cubicBezTo>
                    <a:pt x="13814" y="1465"/>
                    <a:pt x="14066" y="1376"/>
                    <a:pt x="14294" y="1210"/>
                  </a:cubicBezTo>
                  <a:cubicBezTo>
                    <a:pt x="14312" y="1201"/>
                    <a:pt x="14333" y="1188"/>
                    <a:pt x="14351" y="1180"/>
                  </a:cubicBezTo>
                  <a:cubicBezTo>
                    <a:pt x="14410" y="1611"/>
                    <a:pt x="14470" y="2028"/>
                    <a:pt x="14526" y="2442"/>
                  </a:cubicBezTo>
                  <a:cubicBezTo>
                    <a:pt x="14459" y="2489"/>
                    <a:pt x="12518" y="2923"/>
                    <a:pt x="12371" y="2928"/>
                  </a:cubicBezTo>
                  <a:cubicBezTo>
                    <a:pt x="12311" y="2497"/>
                    <a:pt x="12252" y="2066"/>
                    <a:pt x="12189" y="1632"/>
                  </a:cubicBezTo>
                  <a:cubicBezTo>
                    <a:pt x="12433" y="1679"/>
                    <a:pt x="12622" y="1704"/>
                    <a:pt x="12765" y="1704"/>
                  </a:cubicBezTo>
                  <a:cubicBezTo>
                    <a:pt x="12928" y="1704"/>
                    <a:pt x="13031" y="1672"/>
                    <a:pt x="13087" y="1606"/>
                  </a:cubicBezTo>
                  <a:lnTo>
                    <a:pt x="12771" y="1606"/>
                  </a:lnTo>
                  <a:cubicBezTo>
                    <a:pt x="12547" y="1606"/>
                    <a:pt x="12332" y="1572"/>
                    <a:pt x="12132" y="1435"/>
                  </a:cubicBezTo>
                  <a:cubicBezTo>
                    <a:pt x="12037" y="1376"/>
                    <a:pt x="11957" y="1295"/>
                    <a:pt x="11932" y="1158"/>
                  </a:cubicBezTo>
                  <a:cubicBezTo>
                    <a:pt x="11943" y="1150"/>
                    <a:pt x="11950" y="1146"/>
                    <a:pt x="11953" y="1146"/>
                  </a:cubicBezTo>
                  <a:cubicBezTo>
                    <a:pt x="12125" y="1269"/>
                    <a:pt x="12318" y="1308"/>
                    <a:pt x="12515" y="1316"/>
                  </a:cubicBezTo>
                  <a:cubicBezTo>
                    <a:pt x="12576" y="1320"/>
                    <a:pt x="12638" y="1322"/>
                    <a:pt x="12700" y="1322"/>
                  </a:cubicBezTo>
                  <a:cubicBezTo>
                    <a:pt x="13161" y="1322"/>
                    <a:pt x="13618" y="1210"/>
                    <a:pt x="14042" y="988"/>
                  </a:cubicBezTo>
                  <a:cubicBezTo>
                    <a:pt x="14207" y="907"/>
                    <a:pt x="14351" y="784"/>
                    <a:pt x="14466" y="622"/>
                  </a:cubicBezTo>
                  <a:close/>
                  <a:moveTo>
                    <a:pt x="3883" y="2122"/>
                  </a:moveTo>
                  <a:cubicBezTo>
                    <a:pt x="3993" y="2122"/>
                    <a:pt x="4104" y="2129"/>
                    <a:pt x="4214" y="2143"/>
                  </a:cubicBezTo>
                  <a:cubicBezTo>
                    <a:pt x="4330" y="2165"/>
                    <a:pt x="4442" y="2203"/>
                    <a:pt x="4547" y="2258"/>
                  </a:cubicBezTo>
                  <a:cubicBezTo>
                    <a:pt x="4611" y="2284"/>
                    <a:pt x="4653" y="2356"/>
                    <a:pt x="4653" y="2433"/>
                  </a:cubicBezTo>
                  <a:lnTo>
                    <a:pt x="4649" y="2433"/>
                  </a:lnTo>
                  <a:cubicBezTo>
                    <a:pt x="4468" y="2353"/>
                    <a:pt x="4287" y="2330"/>
                    <a:pt x="4106" y="2330"/>
                  </a:cubicBezTo>
                  <a:cubicBezTo>
                    <a:pt x="3979" y="2330"/>
                    <a:pt x="3852" y="2342"/>
                    <a:pt x="3726" y="2352"/>
                  </a:cubicBezTo>
                  <a:cubicBezTo>
                    <a:pt x="3589" y="2373"/>
                    <a:pt x="3452" y="2403"/>
                    <a:pt x="3319" y="2442"/>
                  </a:cubicBezTo>
                  <a:cubicBezTo>
                    <a:pt x="3284" y="2454"/>
                    <a:pt x="3249" y="2475"/>
                    <a:pt x="3217" y="2497"/>
                  </a:cubicBezTo>
                  <a:cubicBezTo>
                    <a:pt x="3252" y="2518"/>
                    <a:pt x="3266" y="2535"/>
                    <a:pt x="3284" y="2535"/>
                  </a:cubicBezTo>
                  <a:cubicBezTo>
                    <a:pt x="3344" y="2527"/>
                    <a:pt x="3403" y="2514"/>
                    <a:pt x="3463" y="2501"/>
                  </a:cubicBezTo>
                  <a:cubicBezTo>
                    <a:pt x="3649" y="2459"/>
                    <a:pt x="3839" y="2439"/>
                    <a:pt x="4030" y="2439"/>
                  </a:cubicBezTo>
                  <a:cubicBezTo>
                    <a:pt x="4127" y="2439"/>
                    <a:pt x="4225" y="2444"/>
                    <a:pt x="4323" y="2454"/>
                  </a:cubicBezTo>
                  <a:cubicBezTo>
                    <a:pt x="4425" y="2459"/>
                    <a:pt x="4523" y="2493"/>
                    <a:pt x="4611" y="2557"/>
                  </a:cubicBezTo>
                  <a:cubicBezTo>
                    <a:pt x="4579" y="2599"/>
                    <a:pt x="4540" y="2642"/>
                    <a:pt x="4505" y="2680"/>
                  </a:cubicBezTo>
                  <a:cubicBezTo>
                    <a:pt x="4354" y="2812"/>
                    <a:pt x="4190" y="2910"/>
                    <a:pt x="4011" y="2979"/>
                  </a:cubicBezTo>
                  <a:cubicBezTo>
                    <a:pt x="3668" y="3117"/>
                    <a:pt x="3309" y="3187"/>
                    <a:pt x="2949" y="3187"/>
                  </a:cubicBezTo>
                  <a:cubicBezTo>
                    <a:pt x="2877" y="3187"/>
                    <a:pt x="2805" y="3185"/>
                    <a:pt x="2733" y="3179"/>
                  </a:cubicBezTo>
                  <a:cubicBezTo>
                    <a:pt x="2628" y="3166"/>
                    <a:pt x="2522" y="3141"/>
                    <a:pt x="2417" y="3111"/>
                  </a:cubicBezTo>
                  <a:cubicBezTo>
                    <a:pt x="2382" y="3102"/>
                    <a:pt x="2350" y="3085"/>
                    <a:pt x="2319" y="3068"/>
                  </a:cubicBezTo>
                  <a:cubicBezTo>
                    <a:pt x="2175" y="2979"/>
                    <a:pt x="2150" y="2851"/>
                    <a:pt x="2266" y="2723"/>
                  </a:cubicBezTo>
                  <a:cubicBezTo>
                    <a:pt x="2350" y="2621"/>
                    <a:pt x="2449" y="2540"/>
                    <a:pt x="2554" y="2480"/>
                  </a:cubicBezTo>
                  <a:cubicBezTo>
                    <a:pt x="2970" y="2243"/>
                    <a:pt x="3424" y="2122"/>
                    <a:pt x="3883" y="2122"/>
                  </a:cubicBezTo>
                  <a:close/>
                  <a:moveTo>
                    <a:pt x="9591" y="1657"/>
                  </a:moveTo>
                  <a:cubicBezTo>
                    <a:pt x="9616" y="1755"/>
                    <a:pt x="9595" y="1866"/>
                    <a:pt x="9532" y="1943"/>
                  </a:cubicBezTo>
                  <a:cubicBezTo>
                    <a:pt x="9451" y="2045"/>
                    <a:pt x="9366" y="2143"/>
                    <a:pt x="9279" y="2237"/>
                  </a:cubicBezTo>
                  <a:cubicBezTo>
                    <a:pt x="9244" y="2271"/>
                    <a:pt x="9212" y="2309"/>
                    <a:pt x="9184" y="2352"/>
                  </a:cubicBezTo>
                  <a:cubicBezTo>
                    <a:pt x="9202" y="2357"/>
                    <a:pt x="9219" y="2360"/>
                    <a:pt x="9235" y="2360"/>
                  </a:cubicBezTo>
                  <a:cubicBezTo>
                    <a:pt x="9332" y="2360"/>
                    <a:pt x="9398" y="2270"/>
                    <a:pt x="9486" y="2212"/>
                  </a:cubicBezTo>
                  <a:cubicBezTo>
                    <a:pt x="9545" y="2655"/>
                    <a:pt x="9605" y="3081"/>
                    <a:pt x="9668" y="3533"/>
                  </a:cubicBezTo>
                  <a:lnTo>
                    <a:pt x="7510" y="3976"/>
                  </a:lnTo>
                  <a:cubicBezTo>
                    <a:pt x="7447" y="3545"/>
                    <a:pt x="7387" y="3111"/>
                    <a:pt x="7327" y="2672"/>
                  </a:cubicBezTo>
                  <a:cubicBezTo>
                    <a:pt x="7334" y="2671"/>
                    <a:pt x="7340" y="2670"/>
                    <a:pt x="7347" y="2670"/>
                  </a:cubicBezTo>
                  <a:cubicBezTo>
                    <a:pt x="7363" y="2670"/>
                    <a:pt x="7380" y="2673"/>
                    <a:pt x="7398" y="2676"/>
                  </a:cubicBezTo>
                  <a:cubicBezTo>
                    <a:pt x="7527" y="2699"/>
                    <a:pt x="7659" y="2711"/>
                    <a:pt x="7790" y="2711"/>
                  </a:cubicBezTo>
                  <a:cubicBezTo>
                    <a:pt x="7922" y="2711"/>
                    <a:pt x="8054" y="2699"/>
                    <a:pt x="8184" y="2676"/>
                  </a:cubicBezTo>
                  <a:cubicBezTo>
                    <a:pt x="8226" y="2663"/>
                    <a:pt x="8268" y="2646"/>
                    <a:pt x="8310" y="2629"/>
                  </a:cubicBezTo>
                  <a:cubicBezTo>
                    <a:pt x="8282" y="2579"/>
                    <a:pt x="8252" y="2573"/>
                    <a:pt x="8222" y="2573"/>
                  </a:cubicBezTo>
                  <a:cubicBezTo>
                    <a:pt x="8214" y="2573"/>
                    <a:pt x="8206" y="2574"/>
                    <a:pt x="8198" y="2574"/>
                  </a:cubicBezTo>
                  <a:cubicBezTo>
                    <a:pt x="8083" y="2574"/>
                    <a:pt x="7969" y="2579"/>
                    <a:pt x="7853" y="2579"/>
                  </a:cubicBezTo>
                  <a:cubicBezTo>
                    <a:pt x="7795" y="2579"/>
                    <a:pt x="7737" y="2578"/>
                    <a:pt x="7678" y="2574"/>
                  </a:cubicBezTo>
                  <a:cubicBezTo>
                    <a:pt x="7545" y="2565"/>
                    <a:pt x="7419" y="2535"/>
                    <a:pt x="7292" y="2497"/>
                  </a:cubicBezTo>
                  <a:cubicBezTo>
                    <a:pt x="7176" y="2459"/>
                    <a:pt x="7092" y="2348"/>
                    <a:pt x="7067" y="2212"/>
                  </a:cubicBezTo>
                  <a:cubicBezTo>
                    <a:pt x="7082" y="2207"/>
                    <a:pt x="7089" y="2203"/>
                    <a:pt x="7092" y="2203"/>
                  </a:cubicBezTo>
                  <a:cubicBezTo>
                    <a:pt x="7303" y="2336"/>
                    <a:pt x="7529" y="2367"/>
                    <a:pt x="7758" y="2367"/>
                  </a:cubicBezTo>
                  <a:cubicBezTo>
                    <a:pt x="7792" y="2367"/>
                    <a:pt x="7827" y="2366"/>
                    <a:pt x="7861" y="2365"/>
                  </a:cubicBezTo>
                  <a:cubicBezTo>
                    <a:pt x="8289" y="2352"/>
                    <a:pt x="8710" y="2245"/>
                    <a:pt x="9103" y="2045"/>
                  </a:cubicBezTo>
                  <a:cubicBezTo>
                    <a:pt x="9194" y="1998"/>
                    <a:pt x="9282" y="1943"/>
                    <a:pt x="9366" y="1879"/>
                  </a:cubicBezTo>
                  <a:cubicBezTo>
                    <a:pt x="9447" y="1811"/>
                    <a:pt x="9521" y="1734"/>
                    <a:pt x="9591" y="1657"/>
                  </a:cubicBezTo>
                  <a:close/>
                  <a:moveTo>
                    <a:pt x="4734" y="2612"/>
                  </a:moveTo>
                  <a:cubicBezTo>
                    <a:pt x="4737" y="2655"/>
                    <a:pt x="4737" y="2697"/>
                    <a:pt x="4726" y="2740"/>
                  </a:cubicBezTo>
                  <a:cubicBezTo>
                    <a:pt x="4702" y="2821"/>
                    <a:pt x="4667" y="2893"/>
                    <a:pt x="4621" y="2961"/>
                  </a:cubicBezTo>
                  <a:cubicBezTo>
                    <a:pt x="4555" y="3043"/>
                    <a:pt x="4484" y="3119"/>
                    <a:pt x="4410" y="3191"/>
                  </a:cubicBezTo>
                  <a:cubicBezTo>
                    <a:pt x="4379" y="3226"/>
                    <a:pt x="4347" y="3256"/>
                    <a:pt x="4312" y="3294"/>
                  </a:cubicBezTo>
                  <a:cubicBezTo>
                    <a:pt x="4338" y="3308"/>
                    <a:pt x="4354" y="3318"/>
                    <a:pt x="4374" y="3318"/>
                  </a:cubicBezTo>
                  <a:cubicBezTo>
                    <a:pt x="4411" y="3318"/>
                    <a:pt x="4460" y="3283"/>
                    <a:pt x="4604" y="3179"/>
                  </a:cubicBezTo>
                  <a:cubicBezTo>
                    <a:pt x="4639" y="3247"/>
                    <a:pt x="4807" y="4351"/>
                    <a:pt x="4818" y="4551"/>
                  </a:cubicBezTo>
                  <a:cubicBezTo>
                    <a:pt x="4751" y="4598"/>
                    <a:pt x="2877" y="5016"/>
                    <a:pt x="2659" y="5024"/>
                  </a:cubicBezTo>
                  <a:cubicBezTo>
                    <a:pt x="2578" y="4564"/>
                    <a:pt x="2522" y="4095"/>
                    <a:pt x="2449" y="3609"/>
                  </a:cubicBezTo>
                  <a:cubicBezTo>
                    <a:pt x="2610" y="3646"/>
                    <a:pt x="2771" y="3664"/>
                    <a:pt x="2933" y="3664"/>
                  </a:cubicBezTo>
                  <a:cubicBezTo>
                    <a:pt x="3075" y="3664"/>
                    <a:pt x="3217" y="3650"/>
                    <a:pt x="3358" y="3622"/>
                  </a:cubicBezTo>
                  <a:cubicBezTo>
                    <a:pt x="3375" y="3618"/>
                    <a:pt x="3389" y="3609"/>
                    <a:pt x="3407" y="3601"/>
                  </a:cubicBezTo>
                  <a:cubicBezTo>
                    <a:pt x="3421" y="3584"/>
                    <a:pt x="3435" y="3567"/>
                    <a:pt x="3449" y="3545"/>
                  </a:cubicBezTo>
                  <a:cubicBezTo>
                    <a:pt x="3407" y="3537"/>
                    <a:pt x="3368" y="3533"/>
                    <a:pt x="3326" y="3529"/>
                  </a:cubicBezTo>
                  <a:cubicBezTo>
                    <a:pt x="3276" y="3527"/>
                    <a:pt x="3226" y="3527"/>
                    <a:pt x="3176" y="3527"/>
                  </a:cubicBezTo>
                  <a:cubicBezTo>
                    <a:pt x="3126" y="3527"/>
                    <a:pt x="3076" y="3527"/>
                    <a:pt x="3026" y="3527"/>
                  </a:cubicBezTo>
                  <a:cubicBezTo>
                    <a:pt x="2927" y="3527"/>
                    <a:pt x="2827" y="3526"/>
                    <a:pt x="2729" y="3520"/>
                  </a:cubicBezTo>
                  <a:cubicBezTo>
                    <a:pt x="2624" y="3511"/>
                    <a:pt x="2519" y="3486"/>
                    <a:pt x="2417" y="3443"/>
                  </a:cubicBezTo>
                  <a:cubicBezTo>
                    <a:pt x="2308" y="3405"/>
                    <a:pt x="2231" y="3307"/>
                    <a:pt x="2196" y="3141"/>
                  </a:cubicBezTo>
                  <a:cubicBezTo>
                    <a:pt x="2424" y="3281"/>
                    <a:pt x="2654" y="3322"/>
                    <a:pt x="2885" y="3322"/>
                  </a:cubicBezTo>
                  <a:cubicBezTo>
                    <a:pt x="3012" y="3322"/>
                    <a:pt x="3139" y="3309"/>
                    <a:pt x="3266" y="3294"/>
                  </a:cubicBezTo>
                  <a:cubicBezTo>
                    <a:pt x="3638" y="3256"/>
                    <a:pt x="4003" y="3136"/>
                    <a:pt x="4344" y="2944"/>
                  </a:cubicBezTo>
                  <a:cubicBezTo>
                    <a:pt x="4488" y="2863"/>
                    <a:pt x="4621" y="2752"/>
                    <a:pt x="4734" y="2612"/>
                  </a:cubicBezTo>
                  <a:close/>
                  <a:moveTo>
                    <a:pt x="14621" y="3273"/>
                  </a:moveTo>
                  <a:cubicBezTo>
                    <a:pt x="14667" y="3383"/>
                    <a:pt x="14817" y="4466"/>
                    <a:pt x="14817" y="4637"/>
                  </a:cubicBezTo>
                  <a:cubicBezTo>
                    <a:pt x="14789" y="4653"/>
                    <a:pt x="14765" y="4670"/>
                    <a:pt x="14733" y="4684"/>
                  </a:cubicBezTo>
                  <a:cubicBezTo>
                    <a:pt x="14540" y="4777"/>
                    <a:pt x="14358" y="4909"/>
                    <a:pt x="14196" y="5076"/>
                  </a:cubicBezTo>
                  <a:cubicBezTo>
                    <a:pt x="13951" y="5327"/>
                    <a:pt x="13673" y="5536"/>
                    <a:pt x="13378" y="5693"/>
                  </a:cubicBezTo>
                  <a:cubicBezTo>
                    <a:pt x="13182" y="5800"/>
                    <a:pt x="12985" y="5911"/>
                    <a:pt x="12806" y="6103"/>
                  </a:cubicBezTo>
                  <a:cubicBezTo>
                    <a:pt x="12697" y="5301"/>
                    <a:pt x="12589" y="4530"/>
                    <a:pt x="12480" y="3741"/>
                  </a:cubicBezTo>
                  <a:lnTo>
                    <a:pt x="14621" y="3273"/>
                  </a:lnTo>
                  <a:close/>
                  <a:moveTo>
                    <a:pt x="13807" y="5583"/>
                  </a:moveTo>
                  <a:cubicBezTo>
                    <a:pt x="13554" y="5962"/>
                    <a:pt x="13224" y="6209"/>
                    <a:pt x="12859" y="6405"/>
                  </a:cubicBezTo>
                  <a:cubicBezTo>
                    <a:pt x="12817" y="6324"/>
                    <a:pt x="12827" y="6264"/>
                    <a:pt x="12869" y="6222"/>
                  </a:cubicBezTo>
                  <a:cubicBezTo>
                    <a:pt x="12915" y="6162"/>
                    <a:pt x="12964" y="6116"/>
                    <a:pt x="13017" y="6073"/>
                  </a:cubicBezTo>
                  <a:cubicBezTo>
                    <a:pt x="13277" y="5902"/>
                    <a:pt x="13540" y="5740"/>
                    <a:pt x="13807" y="5583"/>
                  </a:cubicBezTo>
                  <a:close/>
                  <a:moveTo>
                    <a:pt x="9777" y="4338"/>
                  </a:moveTo>
                  <a:cubicBezTo>
                    <a:pt x="9812" y="4423"/>
                    <a:pt x="10416" y="8600"/>
                    <a:pt x="10420" y="8805"/>
                  </a:cubicBezTo>
                  <a:cubicBezTo>
                    <a:pt x="10398" y="8801"/>
                    <a:pt x="10378" y="8801"/>
                    <a:pt x="10360" y="8796"/>
                  </a:cubicBezTo>
                  <a:cubicBezTo>
                    <a:pt x="10254" y="8753"/>
                    <a:pt x="10145" y="8732"/>
                    <a:pt x="10035" y="8732"/>
                  </a:cubicBezTo>
                  <a:cubicBezTo>
                    <a:pt x="9971" y="8732"/>
                    <a:pt x="9907" y="8739"/>
                    <a:pt x="9844" y="8754"/>
                  </a:cubicBezTo>
                  <a:cubicBezTo>
                    <a:pt x="9734" y="8778"/>
                    <a:pt x="9622" y="8789"/>
                    <a:pt x="9511" y="8789"/>
                  </a:cubicBezTo>
                  <a:cubicBezTo>
                    <a:pt x="9342" y="8789"/>
                    <a:pt x="9174" y="8763"/>
                    <a:pt x="9008" y="8711"/>
                  </a:cubicBezTo>
                  <a:cubicBezTo>
                    <a:pt x="8908" y="8679"/>
                    <a:pt x="8805" y="8663"/>
                    <a:pt x="8702" y="8663"/>
                  </a:cubicBezTo>
                  <a:cubicBezTo>
                    <a:pt x="8561" y="8663"/>
                    <a:pt x="8419" y="8693"/>
                    <a:pt x="8285" y="8749"/>
                  </a:cubicBezTo>
                  <a:cubicBezTo>
                    <a:pt x="8261" y="8758"/>
                    <a:pt x="8236" y="8762"/>
                    <a:pt x="8212" y="8766"/>
                  </a:cubicBezTo>
                  <a:cubicBezTo>
                    <a:pt x="8177" y="8690"/>
                    <a:pt x="7633" y="4952"/>
                    <a:pt x="7633" y="4811"/>
                  </a:cubicBezTo>
                  <a:cubicBezTo>
                    <a:pt x="7717" y="4760"/>
                    <a:pt x="9640" y="4338"/>
                    <a:pt x="9777" y="4338"/>
                  </a:cubicBezTo>
                  <a:close/>
                  <a:moveTo>
                    <a:pt x="10068" y="8865"/>
                  </a:moveTo>
                  <a:cubicBezTo>
                    <a:pt x="10195" y="8865"/>
                    <a:pt x="10323" y="8889"/>
                    <a:pt x="10451" y="8963"/>
                  </a:cubicBezTo>
                  <a:lnTo>
                    <a:pt x="10448" y="8963"/>
                  </a:lnTo>
                  <a:cubicBezTo>
                    <a:pt x="10461" y="9043"/>
                    <a:pt x="10469" y="9112"/>
                    <a:pt x="10483" y="9188"/>
                  </a:cubicBezTo>
                  <a:cubicBezTo>
                    <a:pt x="10454" y="9201"/>
                    <a:pt x="10430" y="9210"/>
                    <a:pt x="10402" y="9214"/>
                  </a:cubicBezTo>
                  <a:cubicBezTo>
                    <a:pt x="10381" y="9215"/>
                    <a:pt x="10361" y="9216"/>
                    <a:pt x="10340" y="9216"/>
                  </a:cubicBezTo>
                  <a:cubicBezTo>
                    <a:pt x="10060" y="9216"/>
                    <a:pt x="9808" y="9084"/>
                    <a:pt x="9563" y="8937"/>
                  </a:cubicBezTo>
                  <a:cubicBezTo>
                    <a:pt x="9731" y="8908"/>
                    <a:pt x="9899" y="8865"/>
                    <a:pt x="10068" y="8865"/>
                  </a:cubicBezTo>
                  <a:close/>
                  <a:moveTo>
                    <a:pt x="4941" y="5370"/>
                  </a:moveTo>
                  <a:cubicBezTo>
                    <a:pt x="5214" y="7309"/>
                    <a:pt x="5481" y="9227"/>
                    <a:pt x="5755" y="11170"/>
                  </a:cubicBezTo>
                  <a:cubicBezTo>
                    <a:pt x="5713" y="11230"/>
                    <a:pt x="5667" y="11285"/>
                    <a:pt x="5621" y="11332"/>
                  </a:cubicBezTo>
                  <a:cubicBezTo>
                    <a:pt x="5330" y="11588"/>
                    <a:pt x="4986" y="11737"/>
                    <a:pt x="4628" y="11759"/>
                  </a:cubicBezTo>
                  <a:cubicBezTo>
                    <a:pt x="4564" y="11762"/>
                    <a:pt x="4500" y="11763"/>
                    <a:pt x="4435" y="11763"/>
                  </a:cubicBezTo>
                  <a:cubicBezTo>
                    <a:pt x="4263" y="11763"/>
                    <a:pt x="4089" y="11754"/>
                    <a:pt x="3916" y="11754"/>
                  </a:cubicBezTo>
                  <a:cubicBezTo>
                    <a:pt x="3821" y="11754"/>
                    <a:pt x="3726" y="11767"/>
                    <a:pt x="3621" y="11776"/>
                  </a:cubicBezTo>
                  <a:cubicBezTo>
                    <a:pt x="3337" y="9798"/>
                    <a:pt x="3056" y="7829"/>
                    <a:pt x="2771" y="5839"/>
                  </a:cubicBezTo>
                  <a:cubicBezTo>
                    <a:pt x="3494" y="5668"/>
                    <a:pt x="4211" y="5531"/>
                    <a:pt x="4941" y="5370"/>
                  </a:cubicBezTo>
                  <a:close/>
                  <a:moveTo>
                    <a:pt x="14842" y="4764"/>
                  </a:moveTo>
                  <a:cubicBezTo>
                    <a:pt x="14853" y="4815"/>
                    <a:pt x="14863" y="4854"/>
                    <a:pt x="14867" y="4888"/>
                  </a:cubicBezTo>
                  <a:cubicBezTo>
                    <a:pt x="15179" y="7155"/>
                    <a:pt x="15495" y="9423"/>
                    <a:pt x="15807" y="11695"/>
                  </a:cubicBezTo>
                  <a:cubicBezTo>
                    <a:pt x="15842" y="11967"/>
                    <a:pt x="15885" y="12240"/>
                    <a:pt x="15905" y="12513"/>
                  </a:cubicBezTo>
                  <a:cubicBezTo>
                    <a:pt x="15965" y="13182"/>
                    <a:pt x="15646" y="13774"/>
                    <a:pt x="15130" y="13958"/>
                  </a:cubicBezTo>
                  <a:cubicBezTo>
                    <a:pt x="15029" y="13993"/>
                    <a:pt x="14928" y="14011"/>
                    <a:pt x="14828" y="14011"/>
                  </a:cubicBezTo>
                  <a:cubicBezTo>
                    <a:pt x="14423" y="14011"/>
                    <a:pt x="14042" y="13733"/>
                    <a:pt x="13859" y="13271"/>
                  </a:cubicBezTo>
                  <a:cubicBezTo>
                    <a:pt x="13757" y="13012"/>
                    <a:pt x="13715" y="12739"/>
                    <a:pt x="13677" y="12462"/>
                  </a:cubicBezTo>
                  <a:cubicBezTo>
                    <a:pt x="13533" y="11443"/>
                    <a:pt x="13396" y="10420"/>
                    <a:pt x="13255" y="9397"/>
                  </a:cubicBezTo>
                  <a:cubicBezTo>
                    <a:pt x="13133" y="8506"/>
                    <a:pt x="13006" y="7620"/>
                    <a:pt x="12883" y="6729"/>
                  </a:cubicBezTo>
                  <a:cubicBezTo>
                    <a:pt x="12876" y="6674"/>
                    <a:pt x="12869" y="6623"/>
                    <a:pt x="12862" y="6563"/>
                  </a:cubicBezTo>
                  <a:cubicBezTo>
                    <a:pt x="12905" y="6533"/>
                    <a:pt x="12939" y="6512"/>
                    <a:pt x="12975" y="6495"/>
                  </a:cubicBezTo>
                  <a:cubicBezTo>
                    <a:pt x="13378" y="6273"/>
                    <a:pt x="13736" y="5941"/>
                    <a:pt x="14014" y="5527"/>
                  </a:cubicBezTo>
                  <a:cubicBezTo>
                    <a:pt x="14207" y="5242"/>
                    <a:pt x="14421" y="4999"/>
                    <a:pt x="14698" y="4837"/>
                  </a:cubicBezTo>
                  <a:cubicBezTo>
                    <a:pt x="14740" y="4811"/>
                    <a:pt x="14786" y="4794"/>
                    <a:pt x="14842" y="4764"/>
                  </a:cubicBezTo>
                  <a:close/>
                  <a:moveTo>
                    <a:pt x="8668" y="8798"/>
                  </a:moveTo>
                  <a:cubicBezTo>
                    <a:pt x="8728" y="8798"/>
                    <a:pt x="8788" y="8805"/>
                    <a:pt x="8847" y="8818"/>
                  </a:cubicBezTo>
                  <a:cubicBezTo>
                    <a:pt x="9030" y="8865"/>
                    <a:pt x="9205" y="8928"/>
                    <a:pt x="9377" y="9010"/>
                  </a:cubicBezTo>
                  <a:cubicBezTo>
                    <a:pt x="9525" y="9069"/>
                    <a:pt x="9661" y="9150"/>
                    <a:pt x="9805" y="9214"/>
                  </a:cubicBezTo>
                  <a:cubicBezTo>
                    <a:pt x="9957" y="9284"/>
                    <a:pt x="10113" y="9335"/>
                    <a:pt x="10275" y="9335"/>
                  </a:cubicBezTo>
                  <a:cubicBezTo>
                    <a:pt x="10329" y="9335"/>
                    <a:pt x="10384" y="9329"/>
                    <a:pt x="10441" y="9316"/>
                  </a:cubicBezTo>
                  <a:cubicBezTo>
                    <a:pt x="10461" y="9316"/>
                    <a:pt x="10483" y="9320"/>
                    <a:pt x="10504" y="9325"/>
                  </a:cubicBezTo>
                  <a:cubicBezTo>
                    <a:pt x="10511" y="9367"/>
                    <a:pt x="10514" y="9406"/>
                    <a:pt x="10521" y="9449"/>
                  </a:cubicBezTo>
                  <a:cubicBezTo>
                    <a:pt x="10679" y="10531"/>
                    <a:pt x="10837" y="11618"/>
                    <a:pt x="10992" y="12700"/>
                  </a:cubicBezTo>
                  <a:cubicBezTo>
                    <a:pt x="11027" y="12952"/>
                    <a:pt x="11058" y="13203"/>
                    <a:pt x="11083" y="13459"/>
                  </a:cubicBezTo>
                  <a:cubicBezTo>
                    <a:pt x="11111" y="13783"/>
                    <a:pt x="11083" y="14098"/>
                    <a:pt x="10942" y="14384"/>
                  </a:cubicBezTo>
                  <a:cubicBezTo>
                    <a:pt x="10729" y="14808"/>
                    <a:pt x="10412" y="15034"/>
                    <a:pt x="10017" y="15034"/>
                  </a:cubicBezTo>
                  <a:cubicBezTo>
                    <a:pt x="9996" y="15034"/>
                    <a:pt x="9974" y="15033"/>
                    <a:pt x="9953" y="15032"/>
                  </a:cubicBezTo>
                  <a:cubicBezTo>
                    <a:pt x="9528" y="15002"/>
                    <a:pt x="9223" y="14733"/>
                    <a:pt x="9033" y="14269"/>
                  </a:cubicBezTo>
                  <a:cubicBezTo>
                    <a:pt x="8984" y="14154"/>
                    <a:pt x="8952" y="14030"/>
                    <a:pt x="8935" y="13902"/>
                  </a:cubicBezTo>
                  <a:cubicBezTo>
                    <a:pt x="8700" y="12287"/>
                    <a:pt x="8464" y="10672"/>
                    <a:pt x="8233" y="9056"/>
                  </a:cubicBezTo>
                  <a:cubicBezTo>
                    <a:pt x="8226" y="9018"/>
                    <a:pt x="8226" y="8980"/>
                    <a:pt x="8219" y="8928"/>
                  </a:cubicBezTo>
                  <a:cubicBezTo>
                    <a:pt x="8358" y="8842"/>
                    <a:pt x="8513" y="8798"/>
                    <a:pt x="8668" y="8798"/>
                  </a:cubicBezTo>
                  <a:close/>
                  <a:moveTo>
                    <a:pt x="5783" y="11345"/>
                  </a:moveTo>
                  <a:cubicBezTo>
                    <a:pt x="5790" y="11371"/>
                    <a:pt x="5797" y="11400"/>
                    <a:pt x="5804" y="11426"/>
                  </a:cubicBezTo>
                  <a:cubicBezTo>
                    <a:pt x="5927" y="12283"/>
                    <a:pt x="6053" y="13139"/>
                    <a:pt x="6172" y="13992"/>
                  </a:cubicBezTo>
                  <a:cubicBezTo>
                    <a:pt x="6208" y="14264"/>
                    <a:pt x="6246" y="14541"/>
                    <a:pt x="6215" y="14827"/>
                  </a:cubicBezTo>
                  <a:cubicBezTo>
                    <a:pt x="6151" y="15364"/>
                    <a:pt x="5906" y="15743"/>
                    <a:pt x="5485" y="15914"/>
                  </a:cubicBezTo>
                  <a:cubicBezTo>
                    <a:pt x="5360" y="15964"/>
                    <a:pt x="5239" y="15989"/>
                    <a:pt x="5123" y="15989"/>
                  </a:cubicBezTo>
                  <a:cubicBezTo>
                    <a:pt x="4845" y="15989"/>
                    <a:pt x="4591" y="15849"/>
                    <a:pt x="4369" y="15581"/>
                  </a:cubicBezTo>
                  <a:cubicBezTo>
                    <a:pt x="4214" y="15390"/>
                    <a:pt x="4109" y="15147"/>
                    <a:pt x="4070" y="14878"/>
                  </a:cubicBezTo>
                  <a:cubicBezTo>
                    <a:pt x="3933" y="13940"/>
                    <a:pt x="3796" y="13003"/>
                    <a:pt x="3660" y="12065"/>
                  </a:cubicBezTo>
                  <a:cubicBezTo>
                    <a:pt x="3653" y="12023"/>
                    <a:pt x="3653" y="11980"/>
                    <a:pt x="3646" y="11929"/>
                  </a:cubicBezTo>
                  <a:cubicBezTo>
                    <a:pt x="3736" y="11897"/>
                    <a:pt x="3828" y="11882"/>
                    <a:pt x="3919" y="11882"/>
                  </a:cubicBezTo>
                  <a:cubicBezTo>
                    <a:pt x="3948" y="11882"/>
                    <a:pt x="3978" y="11883"/>
                    <a:pt x="4007" y="11886"/>
                  </a:cubicBezTo>
                  <a:cubicBezTo>
                    <a:pt x="4145" y="11895"/>
                    <a:pt x="4282" y="11904"/>
                    <a:pt x="4420" y="11904"/>
                  </a:cubicBezTo>
                  <a:cubicBezTo>
                    <a:pt x="4548" y="11904"/>
                    <a:pt x="4676" y="11896"/>
                    <a:pt x="4804" y="11874"/>
                  </a:cubicBezTo>
                  <a:cubicBezTo>
                    <a:pt x="5084" y="11822"/>
                    <a:pt x="5351" y="11699"/>
                    <a:pt x="5587" y="11515"/>
                  </a:cubicBezTo>
                  <a:cubicBezTo>
                    <a:pt x="5653" y="11468"/>
                    <a:pt x="5713" y="11405"/>
                    <a:pt x="5783" y="11345"/>
                  </a:cubicBezTo>
                  <a:close/>
                  <a:moveTo>
                    <a:pt x="16574" y="2185"/>
                  </a:moveTo>
                  <a:cubicBezTo>
                    <a:pt x="16638" y="2185"/>
                    <a:pt x="16701" y="2195"/>
                    <a:pt x="16762" y="2216"/>
                  </a:cubicBezTo>
                  <a:cubicBezTo>
                    <a:pt x="17025" y="2305"/>
                    <a:pt x="17183" y="2518"/>
                    <a:pt x="17232" y="2838"/>
                  </a:cubicBezTo>
                  <a:cubicBezTo>
                    <a:pt x="17338" y="3567"/>
                    <a:pt x="17436" y="4296"/>
                    <a:pt x="17537" y="5024"/>
                  </a:cubicBezTo>
                  <a:cubicBezTo>
                    <a:pt x="18046" y="8643"/>
                    <a:pt x="18555" y="12257"/>
                    <a:pt x="19061" y="15876"/>
                  </a:cubicBezTo>
                  <a:lnTo>
                    <a:pt x="19093" y="16085"/>
                  </a:lnTo>
                  <a:lnTo>
                    <a:pt x="18583" y="16191"/>
                  </a:lnTo>
                  <a:cubicBezTo>
                    <a:pt x="18573" y="16131"/>
                    <a:pt x="18559" y="16076"/>
                    <a:pt x="18552" y="16020"/>
                  </a:cubicBezTo>
                  <a:cubicBezTo>
                    <a:pt x="18362" y="14652"/>
                    <a:pt x="18173" y="13284"/>
                    <a:pt x="17983" y="11916"/>
                  </a:cubicBezTo>
                  <a:cubicBezTo>
                    <a:pt x="17787" y="10510"/>
                    <a:pt x="17594" y="9099"/>
                    <a:pt x="17397" y="7688"/>
                  </a:cubicBezTo>
                  <a:cubicBezTo>
                    <a:pt x="17208" y="6307"/>
                    <a:pt x="17018" y="4922"/>
                    <a:pt x="16828" y="3537"/>
                  </a:cubicBezTo>
                  <a:cubicBezTo>
                    <a:pt x="16804" y="3367"/>
                    <a:pt x="16776" y="3200"/>
                    <a:pt x="16737" y="3034"/>
                  </a:cubicBezTo>
                  <a:cubicBezTo>
                    <a:pt x="16694" y="2835"/>
                    <a:pt x="16623" y="2754"/>
                    <a:pt x="16489" y="2754"/>
                  </a:cubicBezTo>
                  <a:cubicBezTo>
                    <a:pt x="16459" y="2754"/>
                    <a:pt x="16426" y="2757"/>
                    <a:pt x="16390" y="2766"/>
                  </a:cubicBezTo>
                  <a:lnTo>
                    <a:pt x="12947" y="3503"/>
                  </a:lnTo>
                  <a:cubicBezTo>
                    <a:pt x="12174" y="3665"/>
                    <a:pt x="11406" y="3831"/>
                    <a:pt x="10634" y="3997"/>
                  </a:cubicBezTo>
                  <a:cubicBezTo>
                    <a:pt x="9724" y="4193"/>
                    <a:pt x="8815" y="4393"/>
                    <a:pt x="7906" y="4590"/>
                  </a:cubicBezTo>
                  <a:lnTo>
                    <a:pt x="5165" y="5182"/>
                  </a:lnTo>
                  <a:lnTo>
                    <a:pt x="2435" y="5775"/>
                  </a:lnTo>
                  <a:lnTo>
                    <a:pt x="757" y="6137"/>
                  </a:lnTo>
                  <a:cubicBezTo>
                    <a:pt x="711" y="6145"/>
                    <a:pt x="666" y="6154"/>
                    <a:pt x="620" y="6158"/>
                  </a:cubicBezTo>
                  <a:cubicBezTo>
                    <a:pt x="618" y="6158"/>
                    <a:pt x="615" y="6158"/>
                    <a:pt x="613" y="6158"/>
                  </a:cubicBezTo>
                  <a:cubicBezTo>
                    <a:pt x="504" y="6158"/>
                    <a:pt x="409" y="6057"/>
                    <a:pt x="399" y="5924"/>
                  </a:cubicBezTo>
                  <a:cubicBezTo>
                    <a:pt x="392" y="5817"/>
                    <a:pt x="427" y="5659"/>
                    <a:pt x="560" y="5634"/>
                  </a:cubicBezTo>
                  <a:cubicBezTo>
                    <a:pt x="624" y="5621"/>
                    <a:pt x="687" y="5604"/>
                    <a:pt x="750" y="5587"/>
                  </a:cubicBezTo>
                  <a:lnTo>
                    <a:pt x="2733" y="5161"/>
                  </a:lnTo>
                  <a:cubicBezTo>
                    <a:pt x="3526" y="4990"/>
                    <a:pt x="4319" y="4820"/>
                    <a:pt x="5109" y="4649"/>
                  </a:cubicBezTo>
                  <a:lnTo>
                    <a:pt x="8170" y="3984"/>
                  </a:lnTo>
                  <a:lnTo>
                    <a:pt x="10942" y="3388"/>
                  </a:lnTo>
                  <a:lnTo>
                    <a:pt x="13778" y="2774"/>
                  </a:lnTo>
                  <a:lnTo>
                    <a:pt x="15797" y="2335"/>
                  </a:lnTo>
                  <a:cubicBezTo>
                    <a:pt x="16011" y="2288"/>
                    <a:pt x="16228" y="2241"/>
                    <a:pt x="16446" y="2198"/>
                  </a:cubicBezTo>
                  <a:cubicBezTo>
                    <a:pt x="16488" y="2190"/>
                    <a:pt x="16532" y="2185"/>
                    <a:pt x="16574" y="2185"/>
                  </a:cubicBezTo>
                  <a:close/>
                  <a:moveTo>
                    <a:pt x="20626" y="15931"/>
                  </a:moveTo>
                  <a:cubicBezTo>
                    <a:pt x="20981" y="15940"/>
                    <a:pt x="21265" y="16200"/>
                    <a:pt x="21392" y="16613"/>
                  </a:cubicBezTo>
                  <a:cubicBezTo>
                    <a:pt x="21451" y="16813"/>
                    <a:pt x="21462" y="16898"/>
                    <a:pt x="21437" y="17031"/>
                  </a:cubicBezTo>
                  <a:lnTo>
                    <a:pt x="332" y="21476"/>
                  </a:lnTo>
                  <a:cubicBezTo>
                    <a:pt x="157" y="21238"/>
                    <a:pt x="58" y="20572"/>
                    <a:pt x="150" y="20270"/>
                  </a:cubicBezTo>
                  <a:cubicBezTo>
                    <a:pt x="185" y="20261"/>
                    <a:pt x="223" y="20248"/>
                    <a:pt x="266" y="20240"/>
                  </a:cubicBezTo>
                  <a:lnTo>
                    <a:pt x="5551" y="19115"/>
                  </a:lnTo>
                  <a:cubicBezTo>
                    <a:pt x="7085" y="18787"/>
                    <a:pt x="8623" y="18459"/>
                    <a:pt x="10160" y="18130"/>
                  </a:cubicBezTo>
                  <a:lnTo>
                    <a:pt x="14280" y="17257"/>
                  </a:lnTo>
                  <a:cubicBezTo>
                    <a:pt x="15709" y="16950"/>
                    <a:pt x="17141" y="16643"/>
                    <a:pt x="18573" y="16336"/>
                  </a:cubicBezTo>
                  <a:cubicBezTo>
                    <a:pt x="19135" y="16217"/>
                    <a:pt x="19696" y="16093"/>
                    <a:pt x="20254" y="15978"/>
                  </a:cubicBezTo>
                  <a:cubicBezTo>
                    <a:pt x="20377" y="15948"/>
                    <a:pt x="20500" y="15935"/>
                    <a:pt x="20626" y="15931"/>
                  </a:cubicBezTo>
                  <a:close/>
                  <a:moveTo>
                    <a:pt x="13652" y="0"/>
                  </a:moveTo>
                  <a:cubicBezTo>
                    <a:pt x="13511" y="0"/>
                    <a:pt x="13371" y="14"/>
                    <a:pt x="13231" y="42"/>
                  </a:cubicBezTo>
                  <a:cubicBezTo>
                    <a:pt x="12859" y="102"/>
                    <a:pt x="12504" y="208"/>
                    <a:pt x="12178" y="434"/>
                  </a:cubicBezTo>
                  <a:cubicBezTo>
                    <a:pt x="12094" y="489"/>
                    <a:pt x="12020" y="553"/>
                    <a:pt x="11953" y="634"/>
                  </a:cubicBezTo>
                  <a:cubicBezTo>
                    <a:pt x="11753" y="869"/>
                    <a:pt x="11774" y="1269"/>
                    <a:pt x="11999" y="1470"/>
                  </a:cubicBezTo>
                  <a:lnTo>
                    <a:pt x="12062" y="1529"/>
                  </a:lnTo>
                  <a:cubicBezTo>
                    <a:pt x="12125" y="1819"/>
                    <a:pt x="12259" y="2855"/>
                    <a:pt x="12241" y="2949"/>
                  </a:cubicBezTo>
                  <a:cubicBezTo>
                    <a:pt x="12116" y="2999"/>
                    <a:pt x="9900" y="3469"/>
                    <a:pt x="9777" y="3469"/>
                  </a:cubicBezTo>
                  <a:cubicBezTo>
                    <a:pt x="9776" y="3469"/>
                    <a:pt x="9775" y="3469"/>
                    <a:pt x="9774" y="3468"/>
                  </a:cubicBezTo>
                  <a:cubicBezTo>
                    <a:pt x="9707" y="3004"/>
                    <a:pt x="9640" y="2540"/>
                    <a:pt x="9577" y="2071"/>
                  </a:cubicBezTo>
                  <a:cubicBezTo>
                    <a:pt x="9595" y="2032"/>
                    <a:pt x="9619" y="1990"/>
                    <a:pt x="9640" y="1951"/>
                  </a:cubicBezTo>
                  <a:cubicBezTo>
                    <a:pt x="9711" y="1819"/>
                    <a:pt x="9724" y="1653"/>
                    <a:pt x="9672" y="1504"/>
                  </a:cubicBezTo>
                  <a:cubicBezTo>
                    <a:pt x="9616" y="1338"/>
                    <a:pt x="9528" y="1201"/>
                    <a:pt x="9381" y="1150"/>
                  </a:cubicBezTo>
                  <a:cubicBezTo>
                    <a:pt x="9240" y="1103"/>
                    <a:pt x="9100" y="1069"/>
                    <a:pt x="8956" y="1048"/>
                  </a:cubicBezTo>
                  <a:cubicBezTo>
                    <a:pt x="8892" y="1043"/>
                    <a:pt x="8828" y="1042"/>
                    <a:pt x="8765" y="1042"/>
                  </a:cubicBezTo>
                  <a:cubicBezTo>
                    <a:pt x="8443" y="1042"/>
                    <a:pt x="8123" y="1096"/>
                    <a:pt x="7815" y="1210"/>
                  </a:cubicBezTo>
                  <a:cubicBezTo>
                    <a:pt x="7605" y="1278"/>
                    <a:pt x="7405" y="1380"/>
                    <a:pt x="7219" y="1512"/>
                  </a:cubicBezTo>
                  <a:cubicBezTo>
                    <a:pt x="6962" y="1708"/>
                    <a:pt x="6906" y="1879"/>
                    <a:pt x="6973" y="2233"/>
                  </a:cubicBezTo>
                  <a:cubicBezTo>
                    <a:pt x="6990" y="2356"/>
                    <a:pt x="7050" y="2467"/>
                    <a:pt x="7134" y="2540"/>
                  </a:cubicBezTo>
                  <a:cubicBezTo>
                    <a:pt x="7155" y="2561"/>
                    <a:pt x="7180" y="2582"/>
                    <a:pt x="7201" y="2599"/>
                  </a:cubicBezTo>
                  <a:cubicBezTo>
                    <a:pt x="7264" y="3072"/>
                    <a:pt x="7331" y="3537"/>
                    <a:pt x="7398" y="4001"/>
                  </a:cubicBezTo>
                  <a:cubicBezTo>
                    <a:pt x="7246" y="4060"/>
                    <a:pt x="5069" y="4518"/>
                    <a:pt x="4925" y="4518"/>
                  </a:cubicBezTo>
                  <a:cubicBezTo>
                    <a:pt x="4923" y="4518"/>
                    <a:pt x="4921" y="4517"/>
                    <a:pt x="4920" y="4517"/>
                  </a:cubicBezTo>
                  <a:cubicBezTo>
                    <a:pt x="4849" y="4023"/>
                    <a:pt x="4779" y="3524"/>
                    <a:pt x="4709" y="3025"/>
                  </a:cubicBezTo>
                  <a:cubicBezTo>
                    <a:pt x="4730" y="2991"/>
                    <a:pt x="4751" y="2957"/>
                    <a:pt x="4768" y="2919"/>
                  </a:cubicBezTo>
                  <a:cubicBezTo>
                    <a:pt x="4849" y="2774"/>
                    <a:pt x="4860" y="2586"/>
                    <a:pt x="4797" y="2429"/>
                  </a:cubicBezTo>
                  <a:cubicBezTo>
                    <a:pt x="4737" y="2275"/>
                    <a:pt x="4653" y="2151"/>
                    <a:pt x="4519" y="2109"/>
                  </a:cubicBezTo>
                  <a:cubicBezTo>
                    <a:pt x="4376" y="2058"/>
                    <a:pt x="4228" y="2024"/>
                    <a:pt x="4081" y="2007"/>
                  </a:cubicBezTo>
                  <a:cubicBezTo>
                    <a:pt x="4011" y="2000"/>
                    <a:pt x="3942" y="1996"/>
                    <a:pt x="3872" y="1996"/>
                  </a:cubicBezTo>
                  <a:cubicBezTo>
                    <a:pt x="3560" y="1996"/>
                    <a:pt x="3252" y="2063"/>
                    <a:pt x="2950" y="2165"/>
                  </a:cubicBezTo>
                  <a:cubicBezTo>
                    <a:pt x="2733" y="2233"/>
                    <a:pt x="2526" y="2339"/>
                    <a:pt x="2336" y="2484"/>
                  </a:cubicBezTo>
                  <a:cubicBezTo>
                    <a:pt x="2097" y="2676"/>
                    <a:pt x="2045" y="2838"/>
                    <a:pt x="2104" y="3179"/>
                  </a:cubicBezTo>
                  <a:cubicBezTo>
                    <a:pt x="2122" y="3311"/>
                    <a:pt x="2185" y="3430"/>
                    <a:pt x="2277" y="3507"/>
                  </a:cubicBezTo>
                  <a:cubicBezTo>
                    <a:pt x="2298" y="3520"/>
                    <a:pt x="2315" y="3541"/>
                    <a:pt x="2336" y="3558"/>
                  </a:cubicBezTo>
                  <a:cubicBezTo>
                    <a:pt x="2406" y="4057"/>
                    <a:pt x="2477" y="4551"/>
                    <a:pt x="2547" y="5063"/>
                  </a:cubicBezTo>
                  <a:cubicBezTo>
                    <a:pt x="2501" y="5071"/>
                    <a:pt x="2462" y="5080"/>
                    <a:pt x="2424" y="5088"/>
                  </a:cubicBezTo>
                  <a:lnTo>
                    <a:pt x="683" y="5468"/>
                  </a:lnTo>
                  <a:cubicBezTo>
                    <a:pt x="634" y="5476"/>
                    <a:pt x="585" y="5489"/>
                    <a:pt x="536" y="5502"/>
                  </a:cubicBezTo>
                  <a:cubicBezTo>
                    <a:pt x="367" y="5561"/>
                    <a:pt x="266" y="5766"/>
                    <a:pt x="300" y="5975"/>
                  </a:cubicBezTo>
                  <a:cubicBezTo>
                    <a:pt x="335" y="6153"/>
                    <a:pt x="447" y="6284"/>
                    <a:pt x="604" y="6284"/>
                  </a:cubicBezTo>
                  <a:cubicBezTo>
                    <a:pt x="624" y="6284"/>
                    <a:pt x="644" y="6282"/>
                    <a:pt x="666" y="6278"/>
                  </a:cubicBezTo>
                  <a:cubicBezTo>
                    <a:pt x="792" y="6252"/>
                    <a:pt x="918" y="6235"/>
                    <a:pt x="1045" y="6209"/>
                  </a:cubicBezTo>
                  <a:cubicBezTo>
                    <a:pt x="1547" y="6098"/>
                    <a:pt x="2052" y="5992"/>
                    <a:pt x="2557" y="5885"/>
                  </a:cubicBezTo>
                  <a:cubicBezTo>
                    <a:pt x="2589" y="5877"/>
                    <a:pt x="2624" y="5872"/>
                    <a:pt x="2666" y="5868"/>
                  </a:cubicBezTo>
                  <a:cubicBezTo>
                    <a:pt x="2680" y="5937"/>
                    <a:pt x="2691" y="5987"/>
                    <a:pt x="2698" y="6043"/>
                  </a:cubicBezTo>
                  <a:cubicBezTo>
                    <a:pt x="2831" y="6981"/>
                    <a:pt x="2964" y="7923"/>
                    <a:pt x="3098" y="8860"/>
                  </a:cubicBezTo>
                  <a:cubicBezTo>
                    <a:pt x="3386" y="10868"/>
                    <a:pt x="3670" y="12871"/>
                    <a:pt x="3958" y="14870"/>
                  </a:cubicBezTo>
                  <a:cubicBezTo>
                    <a:pt x="3989" y="15109"/>
                    <a:pt x="4063" y="15330"/>
                    <a:pt x="4179" y="15526"/>
                  </a:cubicBezTo>
                  <a:cubicBezTo>
                    <a:pt x="4409" y="15916"/>
                    <a:pt x="4774" y="16131"/>
                    <a:pt x="5151" y="16131"/>
                  </a:cubicBezTo>
                  <a:cubicBezTo>
                    <a:pt x="5301" y="16131"/>
                    <a:pt x="5454" y="16097"/>
                    <a:pt x="5600" y="16025"/>
                  </a:cubicBezTo>
                  <a:cubicBezTo>
                    <a:pt x="6138" y="15761"/>
                    <a:pt x="6429" y="15036"/>
                    <a:pt x="6337" y="14409"/>
                  </a:cubicBezTo>
                  <a:cubicBezTo>
                    <a:pt x="6204" y="13480"/>
                    <a:pt x="6067" y="12555"/>
                    <a:pt x="5934" y="11626"/>
                  </a:cubicBezTo>
                  <a:cubicBezTo>
                    <a:pt x="5646" y="9615"/>
                    <a:pt x="5358" y="7603"/>
                    <a:pt x="5070" y="5591"/>
                  </a:cubicBezTo>
                  <a:cubicBezTo>
                    <a:pt x="5060" y="5519"/>
                    <a:pt x="5050" y="5442"/>
                    <a:pt x="5039" y="5370"/>
                  </a:cubicBezTo>
                  <a:cubicBezTo>
                    <a:pt x="5168" y="5306"/>
                    <a:pt x="7369" y="4832"/>
                    <a:pt x="7520" y="4832"/>
                  </a:cubicBezTo>
                  <a:cubicBezTo>
                    <a:pt x="7521" y="4832"/>
                    <a:pt x="7523" y="4832"/>
                    <a:pt x="7524" y="4832"/>
                  </a:cubicBezTo>
                  <a:cubicBezTo>
                    <a:pt x="7531" y="4888"/>
                    <a:pt x="7545" y="4939"/>
                    <a:pt x="7552" y="4994"/>
                  </a:cubicBezTo>
                  <a:cubicBezTo>
                    <a:pt x="7622" y="5480"/>
                    <a:pt x="7689" y="5962"/>
                    <a:pt x="7759" y="6448"/>
                  </a:cubicBezTo>
                  <a:cubicBezTo>
                    <a:pt x="8113" y="8933"/>
                    <a:pt x="8468" y="11422"/>
                    <a:pt x="8822" y="13911"/>
                  </a:cubicBezTo>
                  <a:cubicBezTo>
                    <a:pt x="8854" y="14188"/>
                    <a:pt x="8949" y="14444"/>
                    <a:pt x="9096" y="14657"/>
                  </a:cubicBezTo>
                  <a:cubicBezTo>
                    <a:pt x="9345" y="15001"/>
                    <a:pt x="9648" y="15180"/>
                    <a:pt x="9995" y="15180"/>
                  </a:cubicBezTo>
                  <a:cubicBezTo>
                    <a:pt x="10069" y="15180"/>
                    <a:pt x="10145" y="15172"/>
                    <a:pt x="10223" y="15156"/>
                  </a:cubicBezTo>
                  <a:cubicBezTo>
                    <a:pt x="10669" y="15057"/>
                    <a:pt x="10971" y="14733"/>
                    <a:pt x="11135" y="14222"/>
                  </a:cubicBezTo>
                  <a:cubicBezTo>
                    <a:pt x="11223" y="13954"/>
                    <a:pt x="11223" y="13672"/>
                    <a:pt x="11188" y="13395"/>
                  </a:cubicBezTo>
                  <a:cubicBezTo>
                    <a:pt x="11143" y="13041"/>
                    <a:pt x="11083" y="12688"/>
                    <a:pt x="11034" y="12334"/>
                  </a:cubicBezTo>
                  <a:cubicBezTo>
                    <a:pt x="10876" y="11213"/>
                    <a:pt x="10718" y="10088"/>
                    <a:pt x="10557" y="8967"/>
                  </a:cubicBezTo>
                  <a:cubicBezTo>
                    <a:pt x="10342" y="7466"/>
                    <a:pt x="10125" y="5962"/>
                    <a:pt x="9907" y="4462"/>
                  </a:cubicBezTo>
                  <a:cubicBezTo>
                    <a:pt x="9900" y="4415"/>
                    <a:pt x="9900" y="4364"/>
                    <a:pt x="9893" y="4296"/>
                  </a:cubicBezTo>
                  <a:cubicBezTo>
                    <a:pt x="10721" y="4129"/>
                    <a:pt x="11539" y="3925"/>
                    <a:pt x="12371" y="3763"/>
                  </a:cubicBezTo>
                  <a:cubicBezTo>
                    <a:pt x="12382" y="3827"/>
                    <a:pt x="12392" y="3869"/>
                    <a:pt x="12399" y="3916"/>
                  </a:cubicBezTo>
                  <a:cubicBezTo>
                    <a:pt x="12445" y="4274"/>
                    <a:pt x="12494" y="4632"/>
                    <a:pt x="12543" y="4990"/>
                  </a:cubicBezTo>
                  <a:cubicBezTo>
                    <a:pt x="12697" y="6128"/>
                    <a:pt x="12855" y="7271"/>
                    <a:pt x="13013" y="8413"/>
                  </a:cubicBezTo>
                  <a:cubicBezTo>
                    <a:pt x="13206" y="9836"/>
                    <a:pt x="13400" y="11260"/>
                    <a:pt x="13599" y="12679"/>
                  </a:cubicBezTo>
                  <a:cubicBezTo>
                    <a:pt x="13620" y="12875"/>
                    <a:pt x="13663" y="13067"/>
                    <a:pt x="13719" y="13254"/>
                  </a:cubicBezTo>
                  <a:cubicBezTo>
                    <a:pt x="13908" y="13823"/>
                    <a:pt x="14355" y="14160"/>
                    <a:pt x="14822" y="14160"/>
                  </a:cubicBezTo>
                  <a:cubicBezTo>
                    <a:pt x="15014" y="14160"/>
                    <a:pt x="15208" y="14103"/>
                    <a:pt x="15390" y="13983"/>
                  </a:cubicBezTo>
                  <a:cubicBezTo>
                    <a:pt x="15793" y="13715"/>
                    <a:pt x="16007" y="13289"/>
                    <a:pt x="16014" y="12730"/>
                  </a:cubicBezTo>
                  <a:cubicBezTo>
                    <a:pt x="16011" y="12530"/>
                    <a:pt x="15993" y="12334"/>
                    <a:pt x="15958" y="12138"/>
                  </a:cubicBezTo>
                  <a:cubicBezTo>
                    <a:pt x="15733" y="10489"/>
                    <a:pt x="15509" y="8839"/>
                    <a:pt x="15281" y="7185"/>
                  </a:cubicBezTo>
                  <a:cubicBezTo>
                    <a:pt x="15109" y="5928"/>
                    <a:pt x="14933" y="4670"/>
                    <a:pt x="14761" y="3418"/>
                  </a:cubicBezTo>
                  <a:cubicBezTo>
                    <a:pt x="14754" y="3362"/>
                    <a:pt x="14751" y="3311"/>
                    <a:pt x="14747" y="3243"/>
                  </a:cubicBezTo>
                  <a:lnTo>
                    <a:pt x="14863" y="3221"/>
                  </a:lnTo>
                  <a:cubicBezTo>
                    <a:pt x="15245" y="3136"/>
                    <a:pt x="15632" y="3051"/>
                    <a:pt x="16018" y="2970"/>
                  </a:cubicBezTo>
                  <a:cubicBezTo>
                    <a:pt x="16151" y="2944"/>
                    <a:pt x="16284" y="2914"/>
                    <a:pt x="16418" y="2893"/>
                  </a:cubicBezTo>
                  <a:cubicBezTo>
                    <a:pt x="16434" y="2891"/>
                    <a:pt x="16448" y="2889"/>
                    <a:pt x="16462" y="2889"/>
                  </a:cubicBezTo>
                  <a:cubicBezTo>
                    <a:pt x="16555" y="2889"/>
                    <a:pt x="16612" y="2950"/>
                    <a:pt x="16639" y="3072"/>
                  </a:cubicBezTo>
                  <a:cubicBezTo>
                    <a:pt x="16657" y="3149"/>
                    <a:pt x="16674" y="3230"/>
                    <a:pt x="16685" y="3311"/>
                  </a:cubicBezTo>
                  <a:cubicBezTo>
                    <a:pt x="16741" y="3720"/>
                    <a:pt x="16794" y="4129"/>
                    <a:pt x="16850" y="4538"/>
                  </a:cubicBezTo>
                  <a:cubicBezTo>
                    <a:pt x="17257" y="7475"/>
                    <a:pt x="17664" y="10412"/>
                    <a:pt x="18071" y="13348"/>
                  </a:cubicBezTo>
                  <a:cubicBezTo>
                    <a:pt x="18197" y="14243"/>
                    <a:pt x="18320" y="15138"/>
                    <a:pt x="18443" y="16034"/>
                  </a:cubicBezTo>
                  <a:cubicBezTo>
                    <a:pt x="18450" y="16089"/>
                    <a:pt x="18453" y="16149"/>
                    <a:pt x="18461" y="16217"/>
                  </a:cubicBezTo>
                  <a:cubicBezTo>
                    <a:pt x="18419" y="16229"/>
                    <a:pt x="18383" y="16238"/>
                    <a:pt x="18352" y="16238"/>
                  </a:cubicBezTo>
                  <a:cubicBezTo>
                    <a:pt x="18173" y="16276"/>
                    <a:pt x="17997" y="16319"/>
                    <a:pt x="17818" y="16357"/>
                  </a:cubicBezTo>
                  <a:lnTo>
                    <a:pt x="13164" y="17346"/>
                  </a:lnTo>
                  <a:lnTo>
                    <a:pt x="8907" y="18254"/>
                  </a:lnTo>
                  <a:cubicBezTo>
                    <a:pt x="7405" y="18574"/>
                    <a:pt x="5902" y="18893"/>
                    <a:pt x="4400" y="19213"/>
                  </a:cubicBezTo>
                  <a:cubicBezTo>
                    <a:pt x="3224" y="19460"/>
                    <a:pt x="2048" y="19712"/>
                    <a:pt x="873" y="19959"/>
                  </a:cubicBezTo>
                  <a:cubicBezTo>
                    <a:pt x="648" y="20006"/>
                    <a:pt x="423" y="20061"/>
                    <a:pt x="199" y="20104"/>
                  </a:cubicBezTo>
                  <a:cubicBezTo>
                    <a:pt x="100" y="20112"/>
                    <a:pt x="20" y="20210"/>
                    <a:pt x="13" y="20334"/>
                  </a:cubicBezTo>
                  <a:cubicBezTo>
                    <a:pt x="13" y="20351"/>
                    <a:pt x="6" y="20368"/>
                    <a:pt x="6" y="20385"/>
                  </a:cubicBezTo>
                  <a:cubicBezTo>
                    <a:pt x="-19" y="20756"/>
                    <a:pt x="41" y="21131"/>
                    <a:pt x="178" y="21463"/>
                  </a:cubicBezTo>
                  <a:cubicBezTo>
                    <a:pt x="216" y="21562"/>
                    <a:pt x="262" y="21600"/>
                    <a:pt x="337" y="21600"/>
                  </a:cubicBezTo>
                  <a:cubicBezTo>
                    <a:pt x="359" y="21600"/>
                    <a:pt x="382" y="21597"/>
                    <a:pt x="409" y="21591"/>
                  </a:cubicBezTo>
                  <a:cubicBezTo>
                    <a:pt x="729" y="21523"/>
                    <a:pt x="1052" y="21450"/>
                    <a:pt x="1374" y="21382"/>
                  </a:cubicBezTo>
                  <a:cubicBezTo>
                    <a:pt x="3582" y="20918"/>
                    <a:pt x="5793" y="20449"/>
                    <a:pt x="8005" y="19984"/>
                  </a:cubicBezTo>
                  <a:cubicBezTo>
                    <a:pt x="10244" y="19511"/>
                    <a:pt x="12487" y="19038"/>
                    <a:pt x="14730" y="18565"/>
                  </a:cubicBezTo>
                  <a:cubicBezTo>
                    <a:pt x="15835" y="18335"/>
                    <a:pt x="16944" y="18105"/>
                    <a:pt x="18050" y="17870"/>
                  </a:cubicBezTo>
                  <a:cubicBezTo>
                    <a:pt x="19145" y="17636"/>
                    <a:pt x="20240" y="17402"/>
                    <a:pt x="21339" y="17167"/>
                  </a:cubicBezTo>
                  <a:cubicBezTo>
                    <a:pt x="21412" y="17154"/>
                    <a:pt x="21483" y="17133"/>
                    <a:pt x="21556" y="17116"/>
                  </a:cubicBezTo>
                  <a:cubicBezTo>
                    <a:pt x="21581" y="16920"/>
                    <a:pt x="21542" y="16750"/>
                    <a:pt x="21497" y="16583"/>
                  </a:cubicBezTo>
                  <a:cubicBezTo>
                    <a:pt x="21363" y="16090"/>
                    <a:pt x="21025" y="15787"/>
                    <a:pt x="20617" y="15787"/>
                  </a:cubicBezTo>
                  <a:cubicBezTo>
                    <a:pt x="20563" y="15787"/>
                    <a:pt x="20507" y="15792"/>
                    <a:pt x="20451" y="15803"/>
                  </a:cubicBezTo>
                  <a:cubicBezTo>
                    <a:pt x="20079" y="15876"/>
                    <a:pt x="19707" y="15957"/>
                    <a:pt x="19338" y="16034"/>
                  </a:cubicBezTo>
                  <a:lnTo>
                    <a:pt x="19201" y="16063"/>
                  </a:lnTo>
                  <a:cubicBezTo>
                    <a:pt x="19191" y="15987"/>
                    <a:pt x="19180" y="15927"/>
                    <a:pt x="19173" y="15867"/>
                  </a:cubicBezTo>
                  <a:cubicBezTo>
                    <a:pt x="18619" y="11916"/>
                    <a:pt x="18064" y="7961"/>
                    <a:pt x="17510" y="4006"/>
                  </a:cubicBezTo>
                  <a:cubicBezTo>
                    <a:pt x="17453" y="3609"/>
                    <a:pt x="17397" y="3209"/>
                    <a:pt x="17338" y="2808"/>
                  </a:cubicBezTo>
                  <a:cubicBezTo>
                    <a:pt x="17267" y="2356"/>
                    <a:pt x="17007" y="2079"/>
                    <a:pt x="16628" y="2054"/>
                  </a:cubicBezTo>
                  <a:cubicBezTo>
                    <a:pt x="16610" y="2053"/>
                    <a:pt x="16592" y="2053"/>
                    <a:pt x="16574" y="2053"/>
                  </a:cubicBezTo>
                  <a:cubicBezTo>
                    <a:pt x="16479" y="2053"/>
                    <a:pt x="16382" y="2062"/>
                    <a:pt x="16288" y="2083"/>
                  </a:cubicBezTo>
                  <a:cubicBezTo>
                    <a:pt x="15782" y="2190"/>
                    <a:pt x="15274" y="2305"/>
                    <a:pt x="14768" y="2416"/>
                  </a:cubicBezTo>
                  <a:cubicBezTo>
                    <a:pt x="14726" y="2424"/>
                    <a:pt x="14687" y="2433"/>
                    <a:pt x="14638" y="2442"/>
                  </a:cubicBezTo>
                  <a:cubicBezTo>
                    <a:pt x="14575" y="1973"/>
                    <a:pt x="14512" y="1525"/>
                    <a:pt x="14449" y="1078"/>
                  </a:cubicBezTo>
                  <a:cubicBezTo>
                    <a:pt x="14512" y="971"/>
                    <a:pt x="14575" y="865"/>
                    <a:pt x="14568" y="733"/>
                  </a:cubicBezTo>
                  <a:cubicBezTo>
                    <a:pt x="14561" y="626"/>
                    <a:pt x="14547" y="519"/>
                    <a:pt x="14526" y="413"/>
                  </a:cubicBezTo>
                  <a:cubicBezTo>
                    <a:pt x="14502" y="285"/>
                    <a:pt x="14424" y="178"/>
                    <a:pt x="14322" y="132"/>
                  </a:cubicBezTo>
                  <a:cubicBezTo>
                    <a:pt x="14217" y="89"/>
                    <a:pt x="14112" y="55"/>
                    <a:pt x="14003" y="29"/>
                  </a:cubicBezTo>
                  <a:cubicBezTo>
                    <a:pt x="13887" y="10"/>
                    <a:pt x="13769" y="0"/>
                    <a:pt x="136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241;p11"/>
            <p:cNvSpPr/>
            <p:nvPr/>
          </p:nvSpPr>
          <p:spPr>
            <a:xfrm>
              <a:off x="21951832" y="10488499"/>
              <a:ext cx="310605" cy="31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5" h="21600" fill="norm" stroke="1" extrusionOk="0">
                  <a:moveTo>
                    <a:pt x="10108" y="2157"/>
                  </a:moveTo>
                  <a:cubicBezTo>
                    <a:pt x="13975" y="2157"/>
                    <a:pt x="17398" y="5161"/>
                    <a:pt x="18035" y="9384"/>
                  </a:cubicBezTo>
                  <a:cubicBezTo>
                    <a:pt x="18962" y="14579"/>
                    <a:pt x="15037" y="18472"/>
                    <a:pt x="11479" y="19154"/>
                  </a:cubicBezTo>
                  <a:cubicBezTo>
                    <a:pt x="11035" y="19237"/>
                    <a:pt x="10597" y="19271"/>
                    <a:pt x="10166" y="19271"/>
                  </a:cubicBezTo>
                  <a:cubicBezTo>
                    <a:pt x="6325" y="19271"/>
                    <a:pt x="2915" y="16322"/>
                    <a:pt x="2207" y="12133"/>
                  </a:cubicBezTo>
                  <a:cubicBezTo>
                    <a:pt x="1428" y="7482"/>
                    <a:pt x="4350" y="3052"/>
                    <a:pt x="8699" y="2287"/>
                  </a:cubicBezTo>
                  <a:cubicBezTo>
                    <a:pt x="9169" y="2198"/>
                    <a:pt x="9645" y="2157"/>
                    <a:pt x="10108" y="2157"/>
                  </a:cubicBezTo>
                  <a:close/>
                  <a:moveTo>
                    <a:pt x="10147" y="0"/>
                  </a:moveTo>
                  <a:cubicBezTo>
                    <a:pt x="9600" y="0"/>
                    <a:pt x="9040" y="48"/>
                    <a:pt x="8480" y="152"/>
                  </a:cubicBezTo>
                  <a:cubicBezTo>
                    <a:pt x="2921" y="1144"/>
                    <a:pt x="-785" y="6718"/>
                    <a:pt x="142" y="12671"/>
                  </a:cubicBezTo>
                  <a:cubicBezTo>
                    <a:pt x="1036" y="17928"/>
                    <a:pt x="5244" y="21600"/>
                    <a:pt x="10050" y="21600"/>
                  </a:cubicBezTo>
                  <a:cubicBezTo>
                    <a:pt x="10617" y="21600"/>
                    <a:pt x="11183" y="21552"/>
                    <a:pt x="11762" y="21448"/>
                  </a:cubicBezTo>
                  <a:cubicBezTo>
                    <a:pt x="17250" y="20380"/>
                    <a:pt x="20815" y="14731"/>
                    <a:pt x="19818" y="8929"/>
                  </a:cubicBezTo>
                  <a:cubicBezTo>
                    <a:pt x="19046" y="3727"/>
                    <a:pt x="14902" y="0"/>
                    <a:pt x="101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42;p11"/>
            <p:cNvSpPr/>
            <p:nvPr/>
          </p:nvSpPr>
          <p:spPr>
            <a:xfrm>
              <a:off x="22477232" y="10190498"/>
              <a:ext cx="256818" cy="25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7" h="21600" fill="norm" stroke="1" extrusionOk="0">
                  <a:moveTo>
                    <a:pt x="10191" y="2665"/>
                  </a:moveTo>
                  <a:cubicBezTo>
                    <a:pt x="13803" y="2665"/>
                    <a:pt x="16910" y="5446"/>
                    <a:pt x="17531" y="9347"/>
                  </a:cubicBezTo>
                  <a:cubicBezTo>
                    <a:pt x="18300" y="14517"/>
                    <a:pt x="14432" y="18560"/>
                    <a:pt x="10207" y="18560"/>
                  </a:cubicBezTo>
                  <a:cubicBezTo>
                    <a:pt x="8762" y="18560"/>
                    <a:pt x="7271" y="18084"/>
                    <a:pt x="5912" y="17023"/>
                  </a:cubicBezTo>
                  <a:cubicBezTo>
                    <a:pt x="576" y="12955"/>
                    <a:pt x="2471" y="3884"/>
                    <a:pt x="8925" y="2681"/>
                  </a:cubicBezTo>
                  <a:lnTo>
                    <a:pt x="8925" y="2773"/>
                  </a:lnTo>
                  <a:cubicBezTo>
                    <a:pt x="9352" y="2698"/>
                    <a:pt x="9772" y="2665"/>
                    <a:pt x="10191" y="2665"/>
                  </a:cubicBezTo>
                  <a:close/>
                  <a:moveTo>
                    <a:pt x="10059" y="0"/>
                  </a:moveTo>
                  <a:cubicBezTo>
                    <a:pt x="9461" y="0"/>
                    <a:pt x="8848" y="58"/>
                    <a:pt x="8234" y="184"/>
                  </a:cubicBezTo>
                  <a:cubicBezTo>
                    <a:pt x="2906" y="1203"/>
                    <a:pt x="-799" y="6757"/>
                    <a:pt x="149" y="12587"/>
                  </a:cubicBezTo>
                  <a:cubicBezTo>
                    <a:pt x="1003" y="17916"/>
                    <a:pt x="5345" y="21600"/>
                    <a:pt x="10230" y="21600"/>
                  </a:cubicBezTo>
                  <a:cubicBezTo>
                    <a:pt x="10766" y="21600"/>
                    <a:pt x="11302" y="21558"/>
                    <a:pt x="11853" y="21466"/>
                  </a:cubicBezTo>
                  <a:cubicBezTo>
                    <a:pt x="17267" y="20264"/>
                    <a:pt x="20801" y="14617"/>
                    <a:pt x="19768" y="8879"/>
                  </a:cubicBezTo>
                  <a:cubicBezTo>
                    <a:pt x="18929" y="3717"/>
                    <a:pt x="14774" y="0"/>
                    <a:pt x="1005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243;p11"/>
            <p:cNvSpPr/>
            <p:nvPr/>
          </p:nvSpPr>
          <p:spPr>
            <a:xfrm>
              <a:off x="22272119" y="9987199"/>
              <a:ext cx="207821" cy="2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9982" y="3009"/>
                  </a:moveTo>
                  <a:cubicBezTo>
                    <a:pt x="13418" y="3009"/>
                    <a:pt x="16391" y="5662"/>
                    <a:pt x="16883" y="9468"/>
                  </a:cubicBezTo>
                  <a:cubicBezTo>
                    <a:pt x="17414" y="13652"/>
                    <a:pt x="14634" y="17479"/>
                    <a:pt x="10889" y="17951"/>
                  </a:cubicBezTo>
                  <a:cubicBezTo>
                    <a:pt x="10580" y="17983"/>
                    <a:pt x="10271" y="18003"/>
                    <a:pt x="9972" y="18003"/>
                  </a:cubicBezTo>
                  <a:cubicBezTo>
                    <a:pt x="1807" y="18003"/>
                    <a:pt x="514" y="4645"/>
                    <a:pt x="8969" y="3083"/>
                  </a:cubicBezTo>
                  <a:cubicBezTo>
                    <a:pt x="9306" y="3030"/>
                    <a:pt x="9644" y="3009"/>
                    <a:pt x="9982" y="3009"/>
                  </a:cubicBezTo>
                  <a:close/>
                  <a:moveTo>
                    <a:pt x="10098" y="0"/>
                  </a:moveTo>
                  <a:cubicBezTo>
                    <a:pt x="9509" y="0"/>
                    <a:pt x="8920" y="63"/>
                    <a:pt x="8332" y="178"/>
                  </a:cubicBezTo>
                  <a:cubicBezTo>
                    <a:pt x="2985" y="1101"/>
                    <a:pt x="-654" y="6564"/>
                    <a:pt x="99" y="12488"/>
                  </a:cubicBezTo>
                  <a:cubicBezTo>
                    <a:pt x="861" y="17783"/>
                    <a:pt x="5127" y="21600"/>
                    <a:pt x="10001" y="21600"/>
                  </a:cubicBezTo>
                  <a:cubicBezTo>
                    <a:pt x="10571" y="21600"/>
                    <a:pt x="11159" y="21548"/>
                    <a:pt x="11748" y="21432"/>
                  </a:cubicBezTo>
                  <a:cubicBezTo>
                    <a:pt x="17201" y="20384"/>
                    <a:pt x="20946" y="14701"/>
                    <a:pt x="19875" y="8661"/>
                  </a:cubicBezTo>
                  <a:cubicBezTo>
                    <a:pt x="18919" y="3597"/>
                    <a:pt x="14759" y="0"/>
                    <a:pt x="1009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244;p11"/>
            <p:cNvSpPr/>
            <p:nvPr/>
          </p:nvSpPr>
          <p:spPr>
            <a:xfrm>
              <a:off x="22430438" y="9654399"/>
              <a:ext cx="85782" cy="39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13409" y="0"/>
                  </a:moveTo>
                  <a:cubicBezTo>
                    <a:pt x="7826" y="0"/>
                    <a:pt x="2414" y="5881"/>
                    <a:pt x="0" y="16379"/>
                  </a:cubicBezTo>
                  <a:cubicBezTo>
                    <a:pt x="1902" y="20281"/>
                    <a:pt x="3828" y="21600"/>
                    <a:pt x="5753" y="21600"/>
                  </a:cubicBezTo>
                  <a:cubicBezTo>
                    <a:pt x="8972" y="21600"/>
                    <a:pt x="12165" y="17918"/>
                    <a:pt x="15383" y="16379"/>
                  </a:cubicBezTo>
                  <a:cubicBezTo>
                    <a:pt x="18089" y="14565"/>
                    <a:pt x="21600" y="13356"/>
                    <a:pt x="20795" y="3627"/>
                  </a:cubicBezTo>
                  <a:cubicBezTo>
                    <a:pt x="18455" y="1154"/>
                    <a:pt x="15920" y="0"/>
                    <a:pt x="13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45;p11"/>
            <p:cNvSpPr/>
            <p:nvPr/>
          </p:nvSpPr>
          <p:spPr>
            <a:xfrm>
              <a:off x="22518932" y="9511399"/>
              <a:ext cx="35478" cy="7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3" h="21600" fill="norm" stroke="1" extrusionOk="0">
                  <a:moveTo>
                    <a:pt x="6421" y="0"/>
                  </a:moveTo>
                  <a:cubicBezTo>
                    <a:pt x="-2918" y="4818"/>
                    <a:pt x="-1900" y="14995"/>
                    <a:pt x="8369" y="21600"/>
                  </a:cubicBezTo>
                  <a:cubicBezTo>
                    <a:pt x="18682" y="18000"/>
                    <a:pt x="18195" y="11098"/>
                    <a:pt x="642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46;p11"/>
            <p:cNvSpPr/>
            <p:nvPr/>
          </p:nvSpPr>
          <p:spPr>
            <a:xfrm>
              <a:off x="22614339" y="9607400"/>
              <a:ext cx="70801" cy="3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5" y="0"/>
                  </a:moveTo>
                  <a:cubicBezTo>
                    <a:pt x="9671" y="0"/>
                    <a:pt x="6468" y="1820"/>
                    <a:pt x="3692" y="5643"/>
                  </a:cubicBezTo>
                  <a:cubicBezTo>
                    <a:pt x="2014" y="7645"/>
                    <a:pt x="1342" y="14380"/>
                    <a:pt x="0" y="19719"/>
                  </a:cubicBezTo>
                  <a:cubicBezTo>
                    <a:pt x="3295" y="20933"/>
                    <a:pt x="6163" y="21600"/>
                    <a:pt x="8603" y="21600"/>
                  </a:cubicBezTo>
                  <a:cubicBezTo>
                    <a:pt x="15620" y="21600"/>
                    <a:pt x="19373" y="16382"/>
                    <a:pt x="21600" y="4975"/>
                  </a:cubicBezTo>
                  <a:cubicBezTo>
                    <a:pt x="18976" y="1699"/>
                    <a:pt x="15925" y="0"/>
                    <a:pt x="128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47;p11"/>
            <p:cNvSpPr/>
            <p:nvPr/>
          </p:nvSpPr>
          <p:spPr>
            <a:xfrm>
              <a:off x="22562025" y="9698699"/>
              <a:ext cx="33868" cy="6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9" h="21600" fill="norm" stroke="1" extrusionOk="0">
                  <a:moveTo>
                    <a:pt x="9543" y="0"/>
                  </a:moveTo>
                  <a:cubicBezTo>
                    <a:pt x="5120" y="2078"/>
                    <a:pt x="639" y="3464"/>
                    <a:pt x="7" y="4880"/>
                  </a:cubicBezTo>
                  <a:cubicBezTo>
                    <a:pt x="7" y="10800"/>
                    <a:pt x="-625" y="17412"/>
                    <a:pt x="10175" y="21600"/>
                  </a:cubicBezTo>
                  <a:cubicBezTo>
                    <a:pt x="20343" y="17066"/>
                    <a:pt x="20975" y="12878"/>
                    <a:pt x="95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48;p11"/>
            <p:cNvSpPr/>
            <p:nvPr/>
          </p:nvSpPr>
          <p:spPr>
            <a:xfrm>
              <a:off x="21526461" y="13048600"/>
              <a:ext cx="46607" cy="8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1" h="21600" fill="norm" stroke="1" extrusionOk="0">
                  <a:moveTo>
                    <a:pt x="2857" y="0"/>
                  </a:moveTo>
                  <a:cubicBezTo>
                    <a:pt x="-3682" y="5800"/>
                    <a:pt x="1204" y="15225"/>
                    <a:pt x="15457" y="21600"/>
                  </a:cubicBezTo>
                  <a:cubicBezTo>
                    <a:pt x="16265" y="18275"/>
                    <a:pt x="17918" y="15775"/>
                    <a:pt x="16669" y="13825"/>
                  </a:cubicBezTo>
                  <a:cubicBezTo>
                    <a:pt x="13032" y="8850"/>
                    <a:pt x="12224" y="2475"/>
                    <a:pt x="285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49;p11"/>
            <p:cNvSpPr/>
            <p:nvPr/>
          </p:nvSpPr>
          <p:spPr>
            <a:xfrm>
              <a:off x="21194582" y="13462099"/>
              <a:ext cx="62658" cy="6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6078" y="0"/>
                  </a:moveTo>
                  <a:cubicBezTo>
                    <a:pt x="10322" y="0"/>
                    <a:pt x="7723" y="6604"/>
                    <a:pt x="3638" y="10181"/>
                  </a:cubicBezTo>
                  <a:cubicBezTo>
                    <a:pt x="884" y="12829"/>
                    <a:pt x="-2211" y="16269"/>
                    <a:pt x="2245" y="21600"/>
                  </a:cubicBezTo>
                  <a:cubicBezTo>
                    <a:pt x="13231" y="18539"/>
                    <a:pt x="19389" y="11316"/>
                    <a:pt x="19389" y="654"/>
                  </a:cubicBezTo>
                  <a:cubicBezTo>
                    <a:pt x="18182" y="206"/>
                    <a:pt x="17068" y="0"/>
                    <a:pt x="1607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50;p11"/>
            <p:cNvSpPr/>
            <p:nvPr/>
          </p:nvSpPr>
          <p:spPr>
            <a:xfrm>
              <a:off x="21180437" y="13336599"/>
              <a:ext cx="63505" cy="6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1" h="21600" fill="norm" stroke="1" extrusionOk="0">
                  <a:moveTo>
                    <a:pt x="465" y="0"/>
                  </a:moveTo>
                  <a:cubicBezTo>
                    <a:pt x="-1949" y="9437"/>
                    <a:pt x="5602" y="12810"/>
                    <a:pt x="10058" y="18091"/>
                  </a:cubicBezTo>
                  <a:cubicBezTo>
                    <a:pt x="11574" y="19999"/>
                    <a:pt x="13462" y="21600"/>
                    <a:pt x="15628" y="21600"/>
                  </a:cubicBezTo>
                  <a:cubicBezTo>
                    <a:pt x="16897" y="21600"/>
                    <a:pt x="18258" y="21021"/>
                    <a:pt x="19651" y="19624"/>
                  </a:cubicBezTo>
                  <a:cubicBezTo>
                    <a:pt x="18289" y="8688"/>
                    <a:pt x="10398" y="375"/>
                    <a:pt x="46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51;p11"/>
            <p:cNvSpPr/>
            <p:nvPr/>
          </p:nvSpPr>
          <p:spPr>
            <a:xfrm>
              <a:off x="21313029" y="13461801"/>
              <a:ext cx="54029" cy="6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8" h="21600" fill="norm" stroke="1" extrusionOk="0">
                  <a:moveTo>
                    <a:pt x="2863" y="0"/>
                  </a:moveTo>
                  <a:cubicBezTo>
                    <a:pt x="-1612" y="2952"/>
                    <a:pt x="-132" y="6675"/>
                    <a:pt x="2493" y="9660"/>
                  </a:cubicBezTo>
                  <a:cubicBezTo>
                    <a:pt x="6395" y="14255"/>
                    <a:pt x="8616" y="21600"/>
                    <a:pt x="16590" y="21600"/>
                  </a:cubicBezTo>
                  <a:cubicBezTo>
                    <a:pt x="16960" y="21600"/>
                    <a:pt x="17364" y="21566"/>
                    <a:pt x="17767" y="21533"/>
                  </a:cubicBezTo>
                  <a:cubicBezTo>
                    <a:pt x="19988" y="11135"/>
                    <a:pt x="12923" y="1476"/>
                    <a:pt x="286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52;p11"/>
            <p:cNvSpPr/>
            <p:nvPr/>
          </p:nvSpPr>
          <p:spPr>
            <a:xfrm>
              <a:off x="21460040" y="13181400"/>
              <a:ext cx="74373" cy="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fill="norm" stroke="1" extrusionOk="0">
                  <a:moveTo>
                    <a:pt x="17995" y="0"/>
                  </a:moveTo>
                  <a:cubicBezTo>
                    <a:pt x="11085" y="0"/>
                    <a:pt x="4309" y="6529"/>
                    <a:pt x="0" y="16921"/>
                  </a:cubicBezTo>
                  <a:cubicBezTo>
                    <a:pt x="3279" y="20077"/>
                    <a:pt x="6098" y="21600"/>
                    <a:pt x="8700" y="21600"/>
                  </a:cubicBezTo>
                  <a:cubicBezTo>
                    <a:pt x="11545" y="21600"/>
                    <a:pt x="14120" y="19805"/>
                    <a:pt x="16803" y="16322"/>
                  </a:cubicBezTo>
                  <a:cubicBezTo>
                    <a:pt x="19513" y="13330"/>
                    <a:pt x="21600" y="9086"/>
                    <a:pt x="18890" y="54"/>
                  </a:cubicBezTo>
                  <a:cubicBezTo>
                    <a:pt x="18592" y="0"/>
                    <a:pt x="18294" y="0"/>
                    <a:pt x="1799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53;p11"/>
            <p:cNvSpPr/>
            <p:nvPr/>
          </p:nvSpPr>
          <p:spPr>
            <a:xfrm>
              <a:off x="21309685" y="13335300"/>
              <a:ext cx="52857" cy="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0" h="21600" fill="norm" stroke="1" extrusionOk="0">
                  <a:moveTo>
                    <a:pt x="18460" y="0"/>
                  </a:moveTo>
                  <a:cubicBezTo>
                    <a:pt x="7058" y="0"/>
                    <a:pt x="-1710" y="10023"/>
                    <a:pt x="284" y="21600"/>
                  </a:cubicBezTo>
                  <a:cubicBezTo>
                    <a:pt x="11122" y="21134"/>
                    <a:pt x="19890" y="11694"/>
                    <a:pt x="19890" y="78"/>
                  </a:cubicBezTo>
                  <a:cubicBezTo>
                    <a:pt x="19401" y="39"/>
                    <a:pt x="18949" y="0"/>
                    <a:pt x="1846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54;p11"/>
            <p:cNvSpPr/>
            <p:nvPr/>
          </p:nvSpPr>
          <p:spPr>
            <a:xfrm>
              <a:off x="21594463" y="13201398"/>
              <a:ext cx="38607" cy="69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7" h="21600" fill="norm" stroke="1" extrusionOk="0">
                  <a:moveTo>
                    <a:pt x="6269" y="0"/>
                  </a:moveTo>
                  <a:cubicBezTo>
                    <a:pt x="4604" y="0"/>
                    <a:pt x="2653" y="309"/>
                    <a:pt x="322" y="1021"/>
                  </a:cubicBezTo>
                  <a:cubicBezTo>
                    <a:pt x="-1248" y="8572"/>
                    <a:pt x="2939" y="16463"/>
                    <a:pt x="12454" y="21600"/>
                  </a:cubicBezTo>
                  <a:cubicBezTo>
                    <a:pt x="18782" y="17484"/>
                    <a:pt x="20352" y="10986"/>
                    <a:pt x="15594" y="6189"/>
                  </a:cubicBezTo>
                  <a:cubicBezTo>
                    <a:pt x="13596" y="3280"/>
                    <a:pt x="11550" y="0"/>
                    <a:pt x="626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55;p11"/>
            <p:cNvSpPr/>
            <p:nvPr/>
          </p:nvSpPr>
          <p:spPr>
            <a:xfrm>
              <a:off x="21613939" y="13097299"/>
              <a:ext cx="58057" cy="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2" h="21600" fill="norm" stroke="1" extrusionOk="0">
                  <a:moveTo>
                    <a:pt x="16303" y="0"/>
                  </a:moveTo>
                  <a:cubicBezTo>
                    <a:pt x="10219" y="3841"/>
                    <a:pt x="2290" y="4988"/>
                    <a:pt x="0" y="18806"/>
                  </a:cubicBezTo>
                  <a:cubicBezTo>
                    <a:pt x="2837" y="20652"/>
                    <a:pt x="5434" y="21600"/>
                    <a:pt x="7758" y="21600"/>
                  </a:cubicBezTo>
                  <a:cubicBezTo>
                    <a:pt x="11620" y="21600"/>
                    <a:pt x="14833" y="19006"/>
                    <a:pt x="17430" y="13818"/>
                  </a:cubicBezTo>
                  <a:cubicBezTo>
                    <a:pt x="20062" y="9378"/>
                    <a:pt x="21600" y="4440"/>
                    <a:pt x="1630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56;p11"/>
            <p:cNvSpPr/>
            <p:nvPr/>
          </p:nvSpPr>
          <p:spPr>
            <a:xfrm>
              <a:off x="21224040" y="11481199"/>
              <a:ext cx="85301" cy="3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77" y="0"/>
                  </a:moveTo>
                  <a:cubicBezTo>
                    <a:pt x="9876" y="0"/>
                    <a:pt x="4052" y="5959"/>
                    <a:pt x="0" y="17074"/>
                  </a:cubicBezTo>
                  <a:cubicBezTo>
                    <a:pt x="1697" y="20397"/>
                    <a:pt x="3393" y="21600"/>
                    <a:pt x="5064" y="21600"/>
                  </a:cubicBezTo>
                  <a:cubicBezTo>
                    <a:pt x="7850" y="21600"/>
                    <a:pt x="10559" y="18392"/>
                    <a:pt x="13193" y="16444"/>
                  </a:cubicBezTo>
                  <a:cubicBezTo>
                    <a:pt x="16561" y="13865"/>
                    <a:pt x="21600" y="14495"/>
                    <a:pt x="21600" y="1833"/>
                  </a:cubicBezTo>
                  <a:cubicBezTo>
                    <a:pt x="19701" y="573"/>
                    <a:pt x="17802" y="0"/>
                    <a:pt x="1587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57;p11"/>
            <p:cNvSpPr/>
            <p:nvPr/>
          </p:nvSpPr>
          <p:spPr>
            <a:xfrm>
              <a:off x="22760537" y="11233500"/>
              <a:ext cx="86403" cy="3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75" y="0"/>
                  </a:moveTo>
                  <a:cubicBezTo>
                    <a:pt x="9600" y="0"/>
                    <a:pt x="3900" y="6386"/>
                    <a:pt x="0" y="17656"/>
                  </a:cubicBezTo>
                  <a:cubicBezTo>
                    <a:pt x="1900" y="20348"/>
                    <a:pt x="4150" y="21600"/>
                    <a:pt x="6525" y="21600"/>
                  </a:cubicBezTo>
                  <a:cubicBezTo>
                    <a:pt x="12125" y="21600"/>
                    <a:pt x="18300" y="14588"/>
                    <a:pt x="21600" y="2379"/>
                  </a:cubicBezTo>
                  <a:cubicBezTo>
                    <a:pt x="19575" y="814"/>
                    <a:pt x="17525" y="0"/>
                    <a:pt x="154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58;p11"/>
            <p:cNvSpPr/>
            <p:nvPr/>
          </p:nvSpPr>
          <p:spPr>
            <a:xfrm>
              <a:off x="22356140" y="10966700"/>
              <a:ext cx="428701" cy="10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73" y="0"/>
                  </a:moveTo>
                  <a:cubicBezTo>
                    <a:pt x="19192" y="0"/>
                    <a:pt x="18990" y="41"/>
                    <a:pt x="18758" y="61"/>
                  </a:cubicBezTo>
                  <a:cubicBezTo>
                    <a:pt x="14460" y="982"/>
                    <a:pt x="10384" y="5052"/>
                    <a:pt x="6253" y="9368"/>
                  </a:cubicBezTo>
                  <a:cubicBezTo>
                    <a:pt x="4635" y="11168"/>
                    <a:pt x="3073" y="13439"/>
                    <a:pt x="1507" y="16159"/>
                  </a:cubicBezTo>
                  <a:cubicBezTo>
                    <a:pt x="952" y="17509"/>
                    <a:pt x="448" y="18880"/>
                    <a:pt x="0" y="20700"/>
                  </a:cubicBezTo>
                  <a:cubicBezTo>
                    <a:pt x="282" y="21150"/>
                    <a:pt x="559" y="21375"/>
                    <a:pt x="841" y="21600"/>
                  </a:cubicBezTo>
                  <a:cubicBezTo>
                    <a:pt x="1008" y="21600"/>
                    <a:pt x="1229" y="21600"/>
                    <a:pt x="1451" y="21375"/>
                  </a:cubicBezTo>
                  <a:cubicBezTo>
                    <a:pt x="7482" y="12089"/>
                    <a:pt x="13790" y="8223"/>
                    <a:pt x="20093" y="5277"/>
                  </a:cubicBezTo>
                  <a:cubicBezTo>
                    <a:pt x="20597" y="4827"/>
                    <a:pt x="21101" y="4152"/>
                    <a:pt x="21600" y="3477"/>
                  </a:cubicBezTo>
                  <a:cubicBezTo>
                    <a:pt x="20673" y="634"/>
                    <a:pt x="20285" y="0"/>
                    <a:pt x="19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59;p11"/>
            <p:cNvSpPr/>
            <p:nvPr/>
          </p:nvSpPr>
          <p:spPr>
            <a:xfrm>
              <a:off x="22099139" y="10585799"/>
              <a:ext cx="85301" cy="6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34" y="0"/>
                  </a:moveTo>
                  <a:cubicBezTo>
                    <a:pt x="4457" y="0"/>
                    <a:pt x="2228" y="757"/>
                    <a:pt x="0" y="2339"/>
                  </a:cubicBezTo>
                  <a:cubicBezTo>
                    <a:pt x="582" y="3887"/>
                    <a:pt x="582" y="5400"/>
                    <a:pt x="1140" y="5778"/>
                  </a:cubicBezTo>
                  <a:cubicBezTo>
                    <a:pt x="5622" y="11110"/>
                    <a:pt x="10104" y="16062"/>
                    <a:pt x="15168" y="20637"/>
                  </a:cubicBezTo>
                  <a:cubicBezTo>
                    <a:pt x="15852" y="21394"/>
                    <a:pt x="16839" y="21600"/>
                    <a:pt x="17954" y="21600"/>
                  </a:cubicBezTo>
                  <a:cubicBezTo>
                    <a:pt x="19093" y="21600"/>
                    <a:pt x="20334" y="21394"/>
                    <a:pt x="21600" y="21394"/>
                  </a:cubicBezTo>
                  <a:cubicBezTo>
                    <a:pt x="20106" y="8220"/>
                    <a:pt x="13801" y="0"/>
                    <a:pt x="66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60;p11"/>
            <p:cNvSpPr/>
            <p:nvPr/>
          </p:nvSpPr>
          <p:spPr>
            <a:xfrm>
              <a:off x="22597639" y="10269298"/>
              <a:ext cx="57464" cy="7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9" h="21600" fill="norm" stroke="1" extrusionOk="0">
                  <a:moveTo>
                    <a:pt x="5503" y="0"/>
                  </a:moveTo>
                  <a:cubicBezTo>
                    <a:pt x="3589" y="0"/>
                    <a:pt x="1743" y="1129"/>
                    <a:pt x="0" y="3997"/>
                  </a:cubicBezTo>
                  <a:cubicBezTo>
                    <a:pt x="6459" y="9092"/>
                    <a:pt x="5708" y="19892"/>
                    <a:pt x="18934" y="21600"/>
                  </a:cubicBezTo>
                  <a:cubicBezTo>
                    <a:pt x="21600" y="11441"/>
                    <a:pt x="16303" y="6041"/>
                    <a:pt x="9843" y="1647"/>
                  </a:cubicBezTo>
                  <a:cubicBezTo>
                    <a:pt x="8408" y="641"/>
                    <a:pt x="6938" y="0"/>
                    <a:pt x="550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61;p11"/>
            <p:cNvSpPr/>
            <p:nvPr/>
          </p:nvSpPr>
          <p:spPr>
            <a:xfrm>
              <a:off x="22370539" y="10049200"/>
              <a:ext cx="45993" cy="5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8" h="21600" fill="norm" stroke="1" extrusionOk="0">
                  <a:moveTo>
                    <a:pt x="7792" y="0"/>
                  </a:moveTo>
                  <a:cubicBezTo>
                    <a:pt x="4891" y="0"/>
                    <a:pt x="2208" y="1711"/>
                    <a:pt x="0" y="6886"/>
                  </a:cubicBezTo>
                  <a:lnTo>
                    <a:pt x="16319" y="21600"/>
                  </a:lnTo>
                  <a:cubicBezTo>
                    <a:pt x="21600" y="11634"/>
                    <a:pt x="21124" y="6416"/>
                    <a:pt x="14414" y="2139"/>
                  </a:cubicBezTo>
                  <a:cubicBezTo>
                    <a:pt x="12164" y="941"/>
                    <a:pt x="9913" y="0"/>
                    <a:pt x="779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42" name="Google Shape;262;p11"/>
            <p:cNvGrpSpPr/>
            <p:nvPr/>
          </p:nvGrpSpPr>
          <p:grpSpPr>
            <a:xfrm>
              <a:off x="2197466" y="3267032"/>
              <a:ext cx="1717209" cy="1818201"/>
              <a:chOff x="0" y="0"/>
              <a:chExt cx="1717207" cy="1818200"/>
            </a:xfrm>
          </p:grpSpPr>
          <p:sp>
            <p:nvSpPr>
              <p:cNvPr id="340" name="Google Shape;263;p11"/>
              <p:cNvSpPr/>
              <p:nvPr/>
            </p:nvSpPr>
            <p:spPr>
              <a:xfrm>
                <a:off x="55607" y="156500"/>
                <a:ext cx="1661601" cy="1661701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1" name="Google Shape;264;p11"/>
              <p:cNvSpPr/>
              <p:nvPr/>
            </p:nvSpPr>
            <p:spPr>
              <a:xfrm>
                <a:off x="0" y="0"/>
                <a:ext cx="1661855" cy="168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605" y="770"/>
                    </a:moveTo>
                    <a:cubicBezTo>
                      <a:pt x="16069" y="770"/>
                      <a:pt x="20549" y="5262"/>
                      <a:pt x="20619" y="10855"/>
                    </a:cubicBezTo>
                    <a:cubicBezTo>
                      <a:pt x="20675" y="16528"/>
                      <a:pt x="16041" y="21081"/>
                      <a:pt x="10549" y="21081"/>
                    </a:cubicBezTo>
                    <a:cubicBezTo>
                      <a:pt x="10507" y="21081"/>
                      <a:pt x="10466" y="21083"/>
                      <a:pt x="10424" y="21083"/>
                    </a:cubicBezTo>
                    <a:cubicBezTo>
                      <a:pt x="5059" y="21083"/>
                      <a:pt x="564" y="16585"/>
                      <a:pt x="495" y="11082"/>
                    </a:cubicBezTo>
                    <a:cubicBezTo>
                      <a:pt x="410" y="5451"/>
                      <a:pt x="4876" y="827"/>
                      <a:pt x="10452" y="771"/>
                    </a:cubicBezTo>
                    <a:cubicBezTo>
                      <a:pt x="10502" y="770"/>
                      <a:pt x="10554" y="770"/>
                      <a:pt x="10605" y="770"/>
                    </a:cubicBezTo>
                    <a:close/>
                    <a:moveTo>
                      <a:pt x="10544" y="0"/>
                    </a:moveTo>
                    <a:cubicBezTo>
                      <a:pt x="4710" y="0"/>
                      <a:pt x="-52" y="4810"/>
                      <a:pt x="3" y="10741"/>
                    </a:cubicBezTo>
                    <a:cubicBezTo>
                      <a:pt x="-124" y="16543"/>
                      <a:pt x="4384" y="21366"/>
                      <a:pt x="10114" y="21592"/>
                    </a:cubicBezTo>
                    <a:cubicBezTo>
                      <a:pt x="10258" y="21597"/>
                      <a:pt x="10401" y="21600"/>
                      <a:pt x="10544" y="21600"/>
                    </a:cubicBezTo>
                    <a:cubicBezTo>
                      <a:pt x="16061" y="21600"/>
                      <a:pt x="20753" y="17353"/>
                      <a:pt x="21040" y="11408"/>
                    </a:cubicBezTo>
                    <a:cubicBezTo>
                      <a:pt x="21476" y="5380"/>
                      <a:pt x="16855" y="204"/>
                      <a:pt x="10873" y="4"/>
                    </a:cubicBezTo>
                    <a:cubicBezTo>
                      <a:pt x="10763" y="1"/>
                      <a:pt x="10653" y="0"/>
                      <a:pt x="105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43" name="Google Shape;265;p11"/>
            <p:cNvSpPr/>
            <p:nvPr/>
          </p:nvSpPr>
          <p:spPr>
            <a:xfrm>
              <a:off x="366825" y="6608830"/>
              <a:ext cx="1488329" cy="134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87" fill="norm" stroke="1" extrusionOk="0">
                  <a:moveTo>
                    <a:pt x="18299" y="19560"/>
                  </a:moveTo>
                  <a:cubicBezTo>
                    <a:pt x="15526" y="20130"/>
                    <a:pt x="13820" y="18636"/>
                    <a:pt x="13230" y="15116"/>
                  </a:cubicBezTo>
                  <a:lnTo>
                    <a:pt x="11891" y="7186"/>
                  </a:lnTo>
                  <a:lnTo>
                    <a:pt x="9277" y="7739"/>
                  </a:lnTo>
                  <a:lnTo>
                    <a:pt x="11381" y="20183"/>
                  </a:lnTo>
                  <a:cubicBezTo>
                    <a:pt x="11398" y="20343"/>
                    <a:pt x="11317" y="20502"/>
                    <a:pt x="11191" y="20557"/>
                  </a:cubicBezTo>
                  <a:cubicBezTo>
                    <a:pt x="10999" y="20645"/>
                    <a:pt x="10648" y="20788"/>
                    <a:pt x="10137" y="20982"/>
                  </a:cubicBezTo>
                  <a:cubicBezTo>
                    <a:pt x="9261" y="21338"/>
                    <a:pt x="8321" y="21552"/>
                    <a:pt x="7380" y="21587"/>
                  </a:cubicBezTo>
                  <a:cubicBezTo>
                    <a:pt x="6997" y="21587"/>
                    <a:pt x="6614" y="21499"/>
                    <a:pt x="6281" y="21321"/>
                  </a:cubicBezTo>
                  <a:cubicBezTo>
                    <a:pt x="5929" y="21125"/>
                    <a:pt x="5642" y="20805"/>
                    <a:pt x="5452" y="20431"/>
                  </a:cubicBezTo>
                  <a:cubicBezTo>
                    <a:pt x="5227" y="19969"/>
                    <a:pt x="5069" y="19454"/>
                    <a:pt x="5004" y="18939"/>
                  </a:cubicBezTo>
                  <a:lnTo>
                    <a:pt x="3331" y="8982"/>
                  </a:lnTo>
                  <a:lnTo>
                    <a:pt x="1418" y="9392"/>
                  </a:lnTo>
                  <a:cubicBezTo>
                    <a:pt x="1306" y="9409"/>
                    <a:pt x="1195" y="9356"/>
                    <a:pt x="1130" y="9266"/>
                  </a:cubicBezTo>
                  <a:cubicBezTo>
                    <a:pt x="907" y="8965"/>
                    <a:pt x="716" y="8626"/>
                    <a:pt x="542" y="8271"/>
                  </a:cubicBezTo>
                  <a:cubicBezTo>
                    <a:pt x="319" y="7844"/>
                    <a:pt x="159" y="7365"/>
                    <a:pt x="78" y="6867"/>
                  </a:cubicBezTo>
                  <a:cubicBezTo>
                    <a:pt x="-80" y="5888"/>
                    <a:pt x="-1" y="5124"/>
                    <a:pt x="350" y="4591"/>
                  </a:cubicBezTo>
                  <a:cubicBezTo>
                    <a:pt x="684" y="4039"/>
                    <a:pt x="1227" y="3685"/>
                    <a:pt x="1817" y="3577"/>
                  </a:cubicBezTo>
                  <a:lnTo>
                    <a:pt x="18889" y="5"/>
                  </a:lnTo>
                  <a:cubicBezTo>
                    <a:pt x="18986" y="-13"/>
                    <a:pt x="19097" y="22"/>
                    <a:pt x="19176" y="128"/>
                  </a:cubicBezTo>
                  <a:cubicBezTo>
                    <a:pt x="19400" y="432"/>
                    <a:pt x="19590" y="769"/>
                    <a:pt x="19766" y="1125"/>
                  </a:cubicBezTo>
                  <a:cubicBezTo>
                    <a:pt x="19989" y="1550"/>
                    <a:pt x="20149" y="2032"/>
                    <a:pt x="20229" y="2529"/>
                  </a:cubicBezTo>
                  <a:cubicBezTo>
                    <a:pt x="20387" y="3506"/>
                    <a:pt x="20292" y="4270"/>
                    <a:pt x="19957" y="4805"/>
                  </a:cubicBezTo>
                  <a:cubicBezTo>
                    <a:pt x="19608" y="5355"/>
                    <a:pt x="19081" y="5712"/>
                    <a:pt x="18491" y="5818"/>
                  </a:cubicBezTo>
                  <a:lnTo>
                    <a:pt x="17853" y="5943"/>
                  </a:lnTo>
                  <a:lnTo>
                    <a:pt x="18937" y="12396"/>
                  </a:lnTo>
                  <a:cubicBezTo>
                    <a:pt x="19049" y="13019"/>
                    <a:pt x="19241" y="13444"/>
                    <a:pt x="19495" y="13657"/>
                  </a:cubicBezTo>
                  <a:cubicBezTo>
                    <a:pt x="19766" y="13871"/>
                    <a:pt x="20164" y="13925"/>
                    <a:pt x="20675" y="13818"/>
                  </a:cubicBezTo>
                  <a:cubicBezTo>
                    <a:pt x="20818" y="13782"/>
                    <a:pt x="20946" y="13871"/>
                    <a:pt x="21009" y="14014"/>
                  </a:cubicBezTo>
                  <a:cubicBezTo>
                    <a:pt x="21169" y="14405"/>
                    <a:pt x="21297" y="14850"/>
                    <a:pt x="21360" y="15275"/>
                  </a:cubicBezTo>
                  <a:cubicBezTo>
                    <a:pt x="21520" y="16201"/>
                    <a:pt x="21344" y="17143"/>
                    <a:pt x="20883" y="17907"/>
                  </a:cubicBezTo>
                  <a:cubicBezTo>
                    <a:pt x="20403" y="18743"/>
                    <a:pt x="19543" y="19294"/>
                    <a:pt x="18299" y="1956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66;p11"/>
            <p:cNvSpPr/>
            <p:nvPr/>
          </p:nvSpPr>
          <p:spPr>
            <a:xfrm>
              <a:off x="20080689" y="1957363"/>
              <a:ext cx="1355400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67;p11"/>
            <p:cNvSpPr/>
            <p:nvPr/>
          </p:nvSpPr>
          <p:spPr>
            <a:xfrm>
              <a:off x="2299894" y="8971404"/>
              <a:ext cx="1046966" cy="11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568" fill="norm" stroke="1" extrusionOk="0">
                  <a:moveTo>
                    <a:pt x="12100" y="21568"/>
                  </a:moveTo>
                  <a:cubicBezTo>
                    <a:pt x="10476" y="21568"/>
                    <a:pt x="8586" y="21175"/>
                    <a:pt x="6449" y="20408"/>
                  </a:cubicBezTo>
                  <a:cubicBezTo>
                    <a:pt x="6116" y="20284"/>
                    <a:pt x="5716" y="20138"/>
                    <a:pt x="5226" y="19931"/>
                  </a:cubicBezTo>
                  <a:cubicBezTo>
                    <a:pt x="4736" y="19723"/>
                    <a:pt x="4293" y="19517"/>
                    <a:pt x="3803" y="19268"/>
                  </a:cubicBezTo>
                  <a:cubicBezTo>
                    <a:pt x="3313" y="19040"/>
                    <a:pt x="2847" y="18791"/>
                    <a:pt x="2379" y="18501"/>
                  </a:cubicBezTo>
                  <a:cubicBezTo>
                    <a:pt x="1933" y="18232"/>
                    <a:pt x="1511" y="17941"/>
                    <a:pt x="1134" y="17610"/>
                  </a:cubicBezTo>
                  <a:cubicBezTo>
                    <a:pt x="65" y="16697"/>
                    <a:pt x="-268" y="15619"/>
                    <a:pt x="220" y="14500"/>
                  </a:cubicBezTo>
                  <a:lnTo>
                    <a:pt x="5783" y="1233"/>
                  </a:lnTo>
                  <a:cubicBezTo>
                    <a:pt x="5937" y="776"/>
                    <a:pt x="6273" y="425"/>
                    <a:pt x="6739" y="217"/>
                  </a:cubicBezTo>
                  <a:cubicBezTo>
                    <a:pt x="7162" y="52"/>
                    <a:pt x="7628" y="-32"/>
                    <a:pt x="8096" y="11"/>
                  </a:cubicBezTo>
                  <a:cubicBezTo>
                    <a:pt x="9074" y="52"/>
                    <a:pt x="10054" y="217"/>
                    <a:pt x="10988" y="466"/>
                  </a:cubicBezTo>
                  <a:cubicBezTo>
                    <a:pt x="12122" y="756"/>
                    <a:pt x="13213" y="1089"/>
                    <a:pt x="14303" y="1482"/>
                  </a:cubicBezTo>
                  <a:cubicBezTo>
                    <a:pt x="16972" y="2457"/>
                    <a:pt x="18886" y="3638"/>
                    <a:pt x="19997" y="5026"/>
                  </a:cubicBezTo>
                  <a:cubicBezTo>
                    <a:pt x="21131" y="6458"/>
                    <a:pt x="21332" y="8115"/>
                    <a:pt x="20575" y="9940"/>
                  </a:cubicBezTo>
                  <a:cubicBezTo>
                    <a:pt x="20219" y="10831"/>
                    <a:pt x="19553" y="11577"/>
                    <a:pt x="18663" y="12054"/>
                  </a:cubicBezTo>
                  <a:cubicBezTo>
                    <a:pt x="18085" y="12365"/>
                    <a:pt x="17462" y="12552"/>
                    <a:pt x="16816" y="12635"/>
                  </a:cubicBezTo>
                  <a:cubicBezTo>
                    <a:pt x="17372" y="13174"/>
                    <a:pt x="17796" y="13836"/>
                    <a:pt x="18085" y="14541"/>
                  </a:cubicBezTo>
                  <a:cubicBezTo>
                    <a:pt x="18506" y="15599"/>
                    <a:pt x="18484" y="16779"/>
                    <a:pt x="17994" y="17816"/>
                  </a:cubicBezTo>
                  <a:cubicBezTo>
                    <a:pt x="17173" y="19828"/>
                    <a:pt x="15727" y="21029"/>
                    <a:pt x="13701" y="21424"/>
                  </a:cubicBezTo>
                  <a:cubicBezTo>
                    <a:pt x="13169" y="21506"/>
                    <a:pt x="12635" y="21568"/>
                    <a:pt x="12100" y="21568"/>
                  </a:cubicBezTo>
                  <a:close/>
                  <a:moveTo>
                    <a:pt x="10231" y="17092"/>
                  </a:moveTo>
                  <a:cubicBezTo>
                    <a:pt x="9630" y="17069"/>
                    <a:pt x="9008" y="16967"/>
                    <a:pt x="8452" y="16738"/>
                  </a:cubicBezTo>
                  <a:cubicBezTo>
                    <a:pt x="8030" y="16594"/>
                    <a:pt x="7606" y="16428"/>
                    <a:pt x="7162" y="16220"/>
                  </a:cubicBezTo>
                  <a:cubicBezTo>
                    <a:pt x="6761" y="16055"/>
                    <a:pt x="6383" y="15868"/>
                    <a:pt x="6050" y="15619"/>
                  </a:cubicBezTo>
                  <a:cubicBezTo>
                    <a:pt x="5893" y="15516"/>
                    <a:pt x="5827" y="15329"/>
                    <a:pt x="5915" y="15183"/>
                  </a:cubicBezTo>
                  <a:lnTo>
                    <a:pt x="7361" y="11701"/>
                  </a:lnTo>
                  <a:cubicBezTo>
                    <a:pt x="7405" y="11598"/>
                    <a:pt x="7474" y="11536"/>
                    <a:pt x="7584" y="11495"/>
                  </a:cubicBezTo>
                  <a:cubicBezTo>
                    <a:pt x="7694" y="11452"/>
                    <a:pt x="7807" y="11452"/>
                    <a:pt x="7895" y="11495"/>
                  </a:cubicBezTo>
                  <a:lnTo>
                    <a:pt x="10410" y="12406"/>
                  </a:lnTo>
                  <a:cubicBezTo>
                    <a:pt x="11410" y="12758"/>
                    <a:pt x="12078" y="13174"/>
                    <a:pt x="12478" y="13671"/>
                  </a:cubicBezTo>
                  <a:cubicBezTo>
                    <a:pt x="12902" y="14210"/>
                    <a:pt x="12946" y="14873"/>
                    <a:pt x="12635" y="15619"/>
                  </a:cubicBezTo>
                  <a:cubicBezTo>
                    <a:pt x="12367" y="16345"/>
                    <a:pt x="11723" y="16884"/>
                    <a:pt x="10899" y="17028"/>
                  </a:cubicBezTo>
                  <a:cubicBezTo>
                    <a:pt x="10677" y="17069"/>
                    <a:pt x="10454" y="17092"/>
                    <a:pt x="10231" y="17092"/>
                  </a:cubicBezTo>
                  <a:close/>
                  <a:moveTo>
                    <a:pt x="12946" y="9899"/>
                  </a:moveTo>
                  <a:cubicBezTo>
                    <a:pt x="12367" y="9878"/>
                    <a:pt x="11811" y="9753"/>
                    <a:pt x="11277" y="9545"/>
                  </a:cubicBezTo>
                  <a:lnTo>
                    <a:pt x="9052" y="8737"/>
                  </a:lnTo>
                  <a:cubicBezTo>
                    <a:pt x="8942" y="8696"/>
                    <a:pt x="8875" y="8613"/>
                    <a:pt x="8829" y="8529"/>
                  </a:cubicBezTo>
                  <a:cubicBezTo>
                    <a:pt x="8785" y="8426"/>
                    <a:pt x="8785" y="8323"/>
                    <a:pt x="8829" y="8239"/>
                  </a:cubicBezTo>
                  <a:lnTo>
                    <a:pt x="10231" y="4861"/>
                  </a:lnTo>
                  <a:cubicBezTo>
                    <a:pt x="10299" y="4695"/>
                    <a:pt x="10498" y="4592"/>
                    <a:pt x="10699" y="4612"/>
                  </a:cubicBezTo>
                  <a:cubicBezTo>
                    <a:pt x="11032" y="4695"/>
                    <a:pt x="11387" y="4777"/>
                    <a:pt x="11723" y="4882"/>
                  </a:cubicBezTo>
                  <a:cubicBezTo>
                    <a:pt x="12122" y="5005"/>
                    <a:pt x="12478" y="5131"/>
                    <a:pt x="12811" y="5234"/>
                  </a:cubicBezTo>
                  <a:cubicBezTo>
                    <a:pt x="13813" y="5606"/>
                    <a:pt x="14480" y="6042"/>
                    <a:pt x="14860" y="6602"/>
                  </a:cubicBezTo>
                  <a:cubicBezTo>
                    <a:pt x="15259" y="7120"/>
                    <a:pt x="15348" y="7825"/>
                    <a:pt x="15081" y="8426"/>
                  </a:cubicBezTo>
                  <a:cubicBezTo>
                    <a:pt x="14813" y="9296"/>
                    <a:pt x="13924" y="9899"/>
                    <a:pt x="12946" y="989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68;p11"/>
            <p:cNvSpPr/>
            <p:nvPr/>
          </p:nvSpPr>
          <p:spPr>
            <a:xfrm>
              <a:off x="24584676" y="6624499"/>
              <a:ext cx="1293428" cy="10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6" h="21600" fill="norm" stroke="1" extrusionOk="0">
                  <a:moveTo>
                    <a:pt x="17246" y="0"/>
                  </a:moveTo>
                  <a:cubicBezTo>
                    <a:pt x="14898" y="0"/>
                    <a:pt x="11054" y="2295"/>
                    <a:pt x="7273" y="6213"/>
                  </a:cubicBezTo>
                  <a:cubicBezTo>
                    <a:pt x="2076" y="11589"/>
                    <a:pt x="-1047" y="18029"/>
                    <a:pt x="322" y="20579"/>
                  </a:cubicBezTo>
                  <a:cubicBezTo>
                    <a:pt x="699" y="21272"/>
                    <a:pt x="1373" y="21600"/>
                    <a:pt x="2262" y="21600"/>
                  </a:cubicBezTo>
                  <a:cubicBezTo>
                    <a:pt x="4610" y="21600"/>
                    <a:pt x="8452" y="19305"/>
                    <a:pt x="12235" y="15387"/>
                  </a:cubicBezTo>
                  <a:cubicBezTo>
                    <a:pt x="17430" y="10011"/>
                    <a:pt x="20553" y="3571"/>
                    <a:pt x="19184" y="1021"/>
                  </a:cubicBezTo>
                  <a:cubicBezTo>
                    <a:pt x="18808" y="328"/>
                    <a:pt x="18134" y="0"/>
                    <a:pt x="17246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69;p11"/>
            <p:cNvSpPr/>
            <p:nvPr/>
          </p:nvSpPr>
          <p:spPr>
            <a:xfrm>
              <a:off x="26048338" y="5972100"/>
              <a:ext cx="638101" cy="7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057"/>
                  </a:moveTo>
                  <a:lnTo>
                    <a:pt x="6303" y="0"/>
                  </a:lnTo>
                  <a:lnTo>
                    <a:pt x="21600" y="17543"/>
                  </a:lnTo>
                  <a:lnTo>
                    <a:pt x="15300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70;p11"/>
            <p:cNvSpPr/>
            <p:nvPr/>
          </p:nvSpPr>
          <p:spPr>
            <a:xfrm>
              <a:off x="23598001" y="7619400"/>
              <a:ext cx="879541" cy="80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0743" fill="norm" stroke="1" extrusionOk="0">
                  <a:moveTo>
                    <a:pt x="105" y="20342"/>
                  </a:moveTo>
                  <a:cubicBezTo>
                    <a:pt x="971" y="21600"/>
                    <a:pt x="10352" y="19598"/>
                    <a:pt x="15267" y="18483"/>
                  </a:cubicBezTo>
                  <a:lnTo>
                    <a:pt x="16029" y="19542"/>
                  </a:lnTo>
                  <a:lnTo>
                    <a:pt x="19418" y="16793"/>
                  </a:lnTo>
                  <a:lnTo>
                    <a:pt x="20863" y="15592"/>
                  </a:lnTo>
                  <a:lnTo>
                    <a:pt x="10170" y="0"/>
                  </a:lnTo>
                  <a:lnTo>
                    <a:pt x="8697" y="1173"/>
                  </a:lnTo>
                  <a:lnTo>
                    <a:pt x="7515" y="2144"/>
                  </a:lnTo>
                  <a:lnTo>
                    <a:pt x="5307" y="3918"/>
                  </a:lnTo>
                  <a:lnTo>
                    <a:pt x="6042" y="5005"/>
                  </a:lnTo>
                  <a:cubicBezTo>
                    <a:pt x="3677" y="9840"/>
                    <a:pt x="-737" y="19082"/>
                    <a:pt x="105" y="20342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71;p11"/>
            <p:cNvSpPr/>
            <p:nvPr/>
          </p:nvSpPr>
          <p:spPr>
            <a:xfrm>
              <a:off x="25937640" y="6109499"/>
              <a:ext cx="561601" cy="685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1" y="21600"/>
                  </a:moveTo>
                  <a:lnTo>
                    <a:pt x="21600" y="19017"/>
                  </a:lnTo>
                  <a:lnTo>
                    <a:pt x="4215" y="0"/>
                  </a:lnTo>
                  <a:lnTo>
                    <a:pt x="0" y="258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72;p11"/>
            <p:cNvSpPr/>
            <p:nvPr/>
          </p:nvSpPr>
          <p:spPr>
            <a:xfrm>
              <a:off x="24026738" y="7540700"/>
              <a:ext cx="557202" cy="68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18" y="21600"/>
                  </a:moveTo>
                  <a:lnTo>
                    <a:pt x="21600" y="19116"/>
                  </a:lnTo>
                  <a:lnTo>
                    <a:pt x="4078" y="0"/>
                  </a:lnTo>
                  <a:lnTo>
                    <a:pt x="0" y="2487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273;p11"/>
            <p:cNvSpPr/>
            <p:nvPr/>
          </p:nvSpPr>
          <p:spPr>
            <a:xfrm>
              <a:off x="24133038" y="6354298"/>
              <a:ext cx="2041602" cy="179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315"/>
                  </a:moveTo>
                  <a:lnTo>
                    <a:pt x="16819" y="0"/>
                  </a:lnTo>
                  <a:lnTo>
                    <a:pt x="21600" y="7284"/>
                  </a:lnTo>
                  <a:lnTo>
                    <a:pt x="4770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274;p11"/>
            <p:cNvSpPr/>
            <p:nvPr/>
          </p:nvSpPr>
          <p:spPr>
            <a:xfrm>
              <a:off x="24507066" y="6732530"/>
              <a:ext cx="1292502" cy="10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18939" fill="norm" stroke="1" extrusionOk="0">
                  <a:moveTo>
                    <a:pt x="324" y="18034"/>
                  </a:moveTo>
                  <a:cubicBezTo>
                    <a:pt x="-1048" y="15820"/>
                    <a:pt x="2062" y="10171"/>
                    <a:pt x="7261" y="5437"/>
                  </a:cubicBezTo>
                  <a:cubicBezTo>
                    <a:pt x="12477" y="723"/>
                    <a:pt x="17810" y="-1330"/>
                    <a:pt x="19182" y="906"/>
                  </a:cubicBezTo>
                  <a:cubicBezTo>
                    <a:pt x="20552" y="3120"/>
                    <a:pt x="17442" y="8769"/>
                    <a:pt x="12226" y="13503"/>
                  </a:cubicBezTo>
                  <a:cubicBezTo>
                    <a:pt x="7011" y="18217"/>
                    <a:pt x="1677" y="20270"/>
                    <a:pt x="324" y="18034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75;p11"/>
            <p:cNvSpPr/>
            <p:nvPr/>
          </p:nvSpPr>
          <p:spPr>
            <a:xfrm>
              <a:off x="25805741" y="6191398"/>
              <a:ext cx="583802" cy="70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24" y="21600"/>
                  </a:moveTo>
                  <a:lnTo>
                    <a:pt x="18488" y="20508"/>
                  </a:lnTo>
                  <a:lnTo>
                    <a:pt x="21600" y="18568"/>
                  </a:lnTo>
                  <a:lnTo>
                    <a:pt x="4880" y="0"/>
                  </a:lnTo>
                  <a:lnTo>
                    <a:pt x="1806" y="1910"/>
                  </a:lnTo>
                  <a:lnTo>
                    <a:pt x="0" y="3032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76;p11"/>
            <p:cNvSpPr/>
            <p:nvPr/>
          </p:nvSpPr>
          <p:spPr>
            <a:xfrm>
              <a:off x="25704941" y="6245700"/>
              <a:ext cx="536201" cy="66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15"/>
                  </a:moveTo>
                  <a:lnTo>
                    <a:pt x="3392" y="0"/>
                  </a:lnTo>
                  <a:lnTo>
                    <a:pt x="21600" y="19589"/>
                  </a:lnTo>
                  <a:lnTo>
                    <a:pt x="18252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77;p11"/>
            <p:cNvSpPr/>
            <p:nvPr/>
          </p:nvSpPr>
          <p:spPr>
            <a:xfrm>
              <a:off x="23176332" y="4749714"/>
              <a:ext cx="1063200" cy="1165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73" fill="norm" stroke="1" extrusionOk="0">
                  <a:moveTo>
                    <a:pt x="17827" y="8016"/>
                  </a:moveTo>
                  <a:cubicBezTo>
                    <a:pt x="17337" y="7832"/>
                    <a:pt x="16826" y="7731"/>
                    <a:pt x="16292" y="7711"/>
                  </a:cubicBezTo>
                  <a:cubicBezTo>
                    <a:pt x="15757" y="7671"/>
                    <a:pt x="15244" y="7711"/>
                    <a:pt x="14732" y="7792"/>
                  </a:cubicBezTo>
                  <a:cubicBezTo>
                    <a:pt x="15244" y="7060"/>
                    <a:pt x="15578" y="6227"/>
                    <a:pt x="15668" y="5354"/>
                  </a:cubicBezTo>
                  <a:cubicBezTo>
                    <a:pt x="15779" y="4398"/>
                    <a:pt x="15534" y="3443"/>
                    <a:pt x="14977" y="2630"/>
                  </a:cubicBezTo>
                  <a:cubicBezTo>
                    <a:pt x="13998" y="1128"/>
                    <a:pt x="12595" y="273"/>
                    <a:pt x="10792" y="49"/>
                  </a:cubicBezTo>
                  <a:cubicBezTo>
                    <a:pt x="8987" y="-173"/>
                    <a:pt x="6895" y="355"/>
                    <a:pt x="4535" y="1636"/>
                  </a:cubicBezTo>
                  <a:cubicBezTo>
                    <a:pt x="2730" y="2590"/>
                    <a:pt x="1439" y="3586"/>
                    <a:pt x="659" y="4602"/>
                  </a:cubicBezTo>
                  <a:cubicBezTo>
                    <a:pt x="-119" y="5618"/>
                    <a:pt x="-209" y="6592"/>
                    <a:pt x="392" y="7548"/>
                  </a:cubicBezTo>
                  <a:cubicBezTo>
                    <a:pt x="659" y="7955"/>
                    <a:pt x="1039" y="8300"/>
                    <a:pt x="1506" y="8524"/>
                  </a:cubicBezTo>
                  <a:cubicBezTo>
                    <a:pt x="1930" y="8727"/>
                    <a:pt x="2396" y="8849"/>
                    <a:pt x="2886" y="8889"/>
                  </a:cubicBezTo>
                  <a:cubicBezTo>
                    <a:pt x="3176" y="8340"/>
                    <a:pt x="3576" y="7812"/>
                    <a:pt x="4044" y="7365"/>
                  </a:cubicBezTo>
                  <a:cubicBezTo>
                    <a:pt x="4623" y="6796"/>
                    <a:pt x="5313" y="6288"/>
                    <a:pt x="6093" y="5903"/>
                  </a:cubicBezTo>
                  <a:cubicBezTo>
                    <a:pt x="7027" y="5394"/>
                    <a:pt x="7829" y="5171"/>
                    <a:pt x="8499" y="5211"/>
                  </a:cubicBezTo>
                  <a:cubicBezTo>
                    <a:pt x="9122" y="5211"/>
                    <a:pt x="9678" y="5515"/>
                    <a:pt x="9990" y="6003"/>
                  </a:cubicBezTo>
                  <a:cubicBezTo>
                    <a:pt x="10657" y="7040"/>
                    <a:pt x="10235" y="7955"/>
                    <a:pt x="8766" y="8748"/>
                  </a:cubicBezTo>
                  <a:lnTo>
                    <a:pt x="5869" y="10312"/>
                  </a:lnTo>
                  <a:cubicBezTo>
                    <a:pt x="5825" y="10657"/>
                    <a:pt x="5869" y="10982"/>
                    <a:pt x="5982" y="11308"/>
                  </a:cubicBezTo>
                  <a:cubicBezTo>
                    <a:pt x="6115" y="11714"/>
                    <a:pt x="6316" y="12121"/>
                    <a:pt x="6561" y="12486"/>
                  </a:cubicBezTo>
                  <a:cubicBezTo>
                    <a:pt x="6784" y="12851"/>
                    <a:pt x="7073" y="13178"/>
                    <a:pt x="7385" y="13482"/>
                  </a:cubicBezTo>
                  <a:cubicBezTo>
                    <a:pt x="7652" y="13706"/>
                    <a:pt x="7942" y="13888"/>
                    <a:pt x="8253" y="14031"/>
                  </a:cubicBezTo>
                  <a:lnTo>
                    <a:pt x="11170" y="12466"/>
                  </a:lnTo>
                  <a:cubicBezTo>
                    <a:pt x="12149" y="11938"/>
                    <a:pt x="12929" y="11694"/>
                    <a:pt x="13508" y="11774"/>
                  </a:cubicBezTo>
                  <a:cubicBezTo>
                    <a:pt x="14131" y="11837"/>
                    <a:pt x="14643" y="12182"/>
                    <a:pt x="14933" y="12690"/>
                  </a:cubicBezTo>
                  <a:cubicBezTo>
                    <a:pt x="15266" y="13198"/>
                    <a:pt x="15311" y="13847"/>
                    <a:pt x="15021" y="14416"/>
                  </a:cubicBezTo>
                  <a:cubicBezTo>
                    <a:pt x="14732" y="15027"/>
                    <a:pt x="14064" y="15616"/>
                    <a:pt x="13017" y="16184"/>
                  </a:cubicBezTo>
                  <a:cubicBezTo>
                    <a:pt x="12127" y="16713"/>
                    <a:pt x="11104" y="17059"/>
                    <a:pt x="10034" y="17201"/>
                  </a:cubicBezTo>
                  <a:cubicBezTo>
                    <a:pt x="9321" y="17261"/>
                    <a:pt x="8587" y="17281"/>
                    <a:pt x="7851" y="17261"/>
                  </a:cubicBezTo>
                  <a:cubicBezTo>
                    <a:pt x="7584" y="17689"/>
                    <a:pt x="7451" y="18156"/>
                    <a:pt x="7429" y="18644"/>
                  </a:cubicBezTo>
                  <a:cubicBezTo>
                    <a:pt x="7407" y="19193"/>
                    <a:pt x="7562" y="19721"/>
                    <a:pt x="7873" y="20167"/>
                  </a:cubicBezTo>
                  <a:cubicBezTo>
                    <a:pt x="8430" y="21022"/>
                    <a:pt x="9411" y="21427"/>
                    <a:pt x="10858" y="21366"/>
                  </a:cubicBezTo>
                  <a:cubicBezTo>
                    <a:pt x="12283" y="21326"/>
                    <a:pt x="14086" y="20737"/>
                    <a:pt x="16225" y="19578"/>
                  </a:cubicBezTo>
                  <a:cubicBezTo>
                    <a:pt x="17270" y="19029"/>
                    <a:pt x="18229" y="18338"/>
                    <a:pt x="19075" y="17566"/>
                  </a:cubicBezTo>
                  <a:cubicBezTo>
                    <a:pt x="19809" y="16896"/>
                    <a:pt x="20410" y="16104"/>
                    <a:pt x="20834" y="15230"/>
                  </a:cubicBezTo>
                  <a:cubicBezTo>
                    <a:pt x="21212" y="14436"/>
                    <a:pt x="21391" y="13583"/>
                    <a:pt x="21369" y="12730"/>
                  </a:cubicBezTo>
                  <a:cubicBezTo>
                    <a:pt x="21323" y="11857"/>
                    <a:pt x="21033" y="11002"/>
                    <a:pt x="20523" y="10250"/>
                  </a:cubicBezTo>
                  <a:cubicBezTo>
                    <a:pt x="20187" y="9722"/>
                    <a:pt x="19765" y="9236"/>
                    <a:pt x="19252" y="8808"/>
                  </a:cubicBezTo>
                  <a:cubicBezTo>
                    <a:pt x="18830" y="8484"/>
                    <a:pt x="18340" y="8199"/>
                    <a:pt x="17827" y="80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7" name="xx%"/>
          <p:cNvSpPr txBox="1"/>
          <p:nvPr>
            <p:ph type="title" hasCustomPrompt="1"/>
          </p:nvPr>
        </p:nvSpPr>
        <p:spPr>
          <a:xfrm>
            <a:off x="7055999" y="4008399"/>
            <a:ext cx="10272002" cy="4073602"/>
          </a:xfrm>
          <a:prstGeom prst="rect">
            <a:avLst/>
          </a:prstGeom>
        </p:spPr>
        <p:txBody>
          <a:bodyPr/>
          <a:lstStyle>
            <a:lvl1pPr algn="ctr">
              <a:defRPr sz="320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6579999" y="8287933"/>
            <a:ext cx="11224002" cy="251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5200"/>
            </a:lvl1pPr>
            <a:lvl2pPr marL="914400" indent="-317500">
              <a:buClrTx/>
              <a:buSzTx/>
              <a:buFontTx/>
              <a:buNone/>
              <a:defRPr sz="5200"/>
            </a:lvl2pPr>
            <a:lvl3pPr marL="914400" indent="139700">
              <a:buClrTx/>
              <a:buSzTx/>
              <a:buFontTx/>
              <a:buNone/>
              <a:defRPr sz="5200"/>
            </a:lvl3pPr>
            <a:lvl4pPr marL="914400" indent="596900">
              <a:buClrTx/>
              <a:buSzTx/>
              <a:buFontTx/>
              <a:buNone/>
              <a:defRPr sz="5200"/>
            </a:lvl4pPr>
            <a:lvl5pPr marL="914400" indent="1054100">
              <a:buClrTx/>
              <a:buSzTx/>
              <a:buFontTx/>
              <a:buNone/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xx%"/>
          <p:cNvSpPr txBox="1"/>
          <p:nvPr>
            <p:ph type="title" hasCustomPrompt="1"/>
          </p:nvPr>
        </p:nvSpPr>
        <p:spPr>
          <a:xfrm>
            <a:off x="3217999" y="5159456"/>
            <a:ext cx="1658401" cy="1658400"/>
          </a:xfrm>
          <a:prstGeom prst="rect">
            <a:avLst/>
          </a:prstGeom>
        </p:spPr>
        <p:txBody>
          <a:bodyPr/>
          <a:lstStyle>
            <a:lvl1pPr algn="ctr">
              <a:defRPr sz="58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1901599" y="7499917"/>
            <a:ext cx="4291201" cy="1283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Google Shape;290;p13"/>
          <p:cNvSpPr/>
          <p:nvPr/>
        </p:nvSpPr>
        <p:spPr>
          <a:xfrm>
            <a:off x="-1" y="12260000"/>
            <a:ext cx="24384001" cy="145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6" name="Google Shape;291;p13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292;p13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24" name="Google Shape;298;p13"/>
          <p:cNvGrpSpPr/>
          <p:nvPr/>
        </p:nvGrpSpPr>
        <p:grpSpPr>
          <a:xfrm>
            <a:off x="16686159" y="-984683"/>
            <a:ext cx="8754577" cy="4783704"/>
            <a:chOff x="0" y="0"/>
            <a:chExt cx="8754576" cy="4783702"/>
          </a:xfrm>
        </p:grpSpPr>
        <p:sp>
          <p:nvSpPr>
            <p:cNvPr id="378" name="Google Shape;299;p13"/>
            <p:cNvSpPr/>
            <p:nvPr/>
          </p:nvSpPr>
          <p:spPr>
            <a:xfrm>
              <a:off x="6009945" y="2526198"/>
              <a:ext cx="1880532" cy="169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9" h="15436" fill="norm" stroke="1" extrusionOk="0">
                  <a:moveTo>
                    <a:pt x="2059" y="0"/>
                  </a:moveTo>
                  <a:cubicBezTo>
                    <a:pt x="-5311" y="9967"/>
                    <a:pt x="8910" y="21600"/>
                    <a:pt x="16289" y="1162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1" name="Google Shape;300;p13"/>
            <p:cNvGrpSpPr/>
            <p:nvPr/>
          </p:nvGrpSpPr>
          <p:grpSpPr>
            <a:xfrm>
              <a:off x="5468591" y="3336165"/>
              <a:ext cx="33867" cy="33868"/>
              <a:chOff x="0" y="0"/>
              <a:chExt cx="33866" cy="33866"/>
            </a:xfrm>
          </p:grpSpPr>
          <p:sp>
            <p:nvSpPr>
              <p:cNvPr id="379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330" y="13680"/>
                      <a:pt x="0" y="6789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789"/>
                      <a:pt x="10330" y="13680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84" name="Google Shape;301;p13"/>
            <p:cNvGrpSpPr/>
            <p:nvPr/>
          </p:nvGrpSpPr>
          <p:grpSpPr>
            <a:xfrm>
              <a:off x="7549540" y="4672052"/>
              <a:ext cx="33868" cy="12995"/>
              <a:chOff x="0" y="0"/>
              <a:chExt cx="33866" cy="12993"/>
            </a:xfrm>
          </p:grpSpPr>
          <p:sp>
            <p:nvSpPr>
              <p:cNvPr id="382" name="خط"/>
              <p:cNvSpPr/>
              <p:nvPr/>
            </p:nvSpPr>
            <p:spPr>
              <a:xfrm flipH="1">
                <a:off x="0" y="-1"/>
                <a:ext cx="33867" cy="1299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3" name="خط"/>
              <p:cNvSpPr/>
              <p:nvPr/>
            </p:nvSpPr>
            <p:spPr>
              <a:xfrm flipV="1">
                <a:off x="0" y="0"/>
                <a:ext cx="33867" cy="1299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02;p13"/>
            <p:cNvSpPr/>
            <p:nvPr/>
          </p:nvSpPr>
          <p:spPr>
            <a:xfrm>
              <a:off x="5656340" y="24250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43" y="13721"/>
                    <a:pt x="13810" y="6816"/>
                    <a:pt x="21600" y="0"/>
                  </a:cubicBezTo>
                  <a:cubicBezTo>
                    <a:pt x="15757" y="6816"/>
                    <a:pt x="5843" y="13721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8" name="Google Shape;303;p13"/>
            <p:cNvGrpSpPr/>
            <p:nvPr/>
          </p:nvGrpSpPr>
          <p:grpSpPr>
            <a:xfrm>
              <a:off x="8096792" y="4322615"/>
              <a:ext cx="33868" cy="33868"/>
              <a:chOff x="0" y="0"/>
              <a:chExt cx="33866" cy="33866"/>
            </a:xfrm>
          </p:grpSpPr>
          <p:sp>
            <p:nvSpPr>
              <p:cNvPr id="386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943" y="6834"/>
                      <a:pt x="6400" y="13546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7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00" y="13546"/>
                      <a:pt x="13943" y="6834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9" name="Google Shape;304;p13"/>
            <p:cNvSpPr/>
            <p:nvPr/>
          </p:nvSpPr>
          <p:spPr>
            <a:xfrm>
              <a:off x="7829791" y="45281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69" y="8250"/>
                    <a:pt x="7231" y="14850"/>
                    <a:pt x="0" y="21600"/>
                  </a:cubicBezTo>
                  <a:cubicBezTo>
                    <a:pt x="7231" y="13200"/>
                    <a:pt x="14369" y="66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305;p13"/>
            <p:cNvSpPr/>
            <p:nvPr/>
          </p:nvSpPr>
          <p:spPr>
            <a:xfrm>
              <a:off x="7260390" y="4728615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15" y="7200"/>
                    <a:pt x="6859" y="14400"/>
                    <a:pt x="0" y="21600"/>
                  </a:cubicBezTo>
                  <a:cubicBezTo>
                    <a:pt x="6859" y="14400"/>
                    <a:pt x="13615" y="144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306;p13"/>
            <p:cNvSpPr/>
            <p:nvPr/>
          </p:nvSpPr>
          <p:spPr>
            <a:xfrm>
              <a:off x="5474034" y="1689798"/>
              <a:ext cx="3280543" cy="30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640" fill="norm" stroke="1" extrusionOk="0">
                  <a:moveTo>
                    <a:pt x="10087" y="19698"/>
                  </a:moveTo>
                  <a:lnTo>
                    <a:pt x="10073" y="20630"/>
                  </a:lnTo>
                  <a:cubicBezTo>
                    <a:pt x="10543" y="20653"/>
                    <a:pt x="11020" y="20638"/>
                    <a:pt x="11491" y="20585"/>
                  </a:cubicBezTo>
                  <a:lnTo>
                    <a:pt x="11384" y="19654"/>
                  </a:lnTo>
                  <a:cubicBezTo>
                    <a:pt x="11505" y="19639"/>
                    <a:pt x="11619" y="19623"/>
                    <a:pt x="11740" y="19601"/>
                  </a:cubicBezTo>
                  <a:lnTo>
                    <a:pt x="11882" y="20526"/>
                  </a:lnTo>
                  <a:cubicBezTo>
                    <a:pt x="12360" y="20451"/>
                    <a:pt x="12831" y="20332"/>
                    <a:pt x="13294" y="20175"/>
                  </a:cubicBezTo>
                  <a:lnTo>
                    <a:pt x="13030" y="19280"/>
                  </a:lnTo>
                  <a:cubicBezTo>
                    <a:pt x="13144" y="19243"/>
                    <a:pt x="13265" y="19198"/>
                    <a:pt x="13386" y="19153"/>
                  </a:cubicBezTo>
                  <a:cubicBezTo>
                    <a:pt x="13486" y="19445"/>
                    <a:pt x="13586" y="19736"/>
                    <a:pt x="13685" y="20034"/>
                  </a:cubicBezTo>
                  <a:cubicBezTo>
                    <a:pt x="14156" y="19847"/>
                    <a:pt x="14619" y="19616"/>
                    <a:pt x="15061" y="19348"/>
                  </a:cubicBezTo>
                  <a:cubicBezTo>
                    <a:pt x="14918" y="19072"/>
                    <a:pt x="14783" y="18796"/>
                    <a:pt x="14640" y="18527"/>
                  </a:cubicBezTo>
                  <a:cubicBezTo>
                    <a:pt x="14755" y="18452"/>
                    <a:pt x="14869" y="18385"/>
                    <a:pt x="14982" y="18311"/>
                  </a:cubicBezTo>
                  <a:lnTo>
                    <a:pt x="15431" y="19109"/>
                  </a:lnTo>
                  <a:cubicBezTo>
                    <a:pt x="15888" y="18796"/>
                    <a:pt x="16329" y="18452"/>
                    <a:pt x="16735" y="18065"/>
                  </a:cubicBezTo>
                  <a:lnTo>
                    <a:pt x="16172" y="17356"/>
                  </a:lnTo>
                  <a:cubicBezTo>
                    <a:pt x="16279" y="17259"/>
                    <a:pt x="16386" y="17155"/>
                    <a:pt x="16486" y="17051"/>
                  </a:cubicBezTo>
                  <a:lnTo>
                    <a:pt x="17085" y="17729"/>
                  </a:lnTo>
                  <a:cubicBezTo>
                    <a:pt x="17491" y="17311"/>
                    <a:pt x="17869" y="16871"/>
                    <a:pt x="18225" y="16401"/>
                  </a:cubicBezTo>
                  <a:lnTo>
                    <a:pt x="19023" y="17058"/>
                  </a:lnTo>
                  <a:lnTo>
                    <a:pt x="21104" y="14261"/>
                  </a:lnTo>
                  <a:lnTo>
                    <a:pt x="3581" y="0"/>
                  </a:lnTo>
                  <a:lnTo>
                    <a:pt x="1500" y="2797"/>
                  </a:lnTo>
                  <a:lnTo>
                    <a:pt x="2305" y="3453"/>
                  </a:lnTo>
                  <a:cubicBezTo>
                    <a:pt x="1956" y="3923"/>
                    <a:pt x="1635" y="4415"/>
                    <a:pt x="1350" y="4930"/>
                  </a:cubicBezTo>
                  <a:lnTo>
                    <a:pt x="2127" y="5370"/>
                  </a:lnTo>
                  <a:cubicBezTo>
                    <a:pt x="2055" y="5497"/>
                    <a:pt x="1984" y="5631"/>
                    <a:pt x="1920" y="5765"/>
                  </a:cubicBezTo>
                  <a:lnTo>
                    <a:pt x="1122" y="5370"/>
                  </a:lnTo>
                  <a:cubicBezTo>
                    <a:pt x="865" y="5877"/>
                    <a:pt x="652" y="6407"/>
                    <a:pt x="473" y="6951"/>
                  </a:cubicBezTo>
                  <a:lnTo>
                    <a:pt x="1328" y="7212"/>
                  </a:lnTo>
                  <a:cubicBezTo>
                    <a:pt x="1286" y="7346"/>
                    <a:pt x="1250" y="7474"/>
                    <a:pt x="1215" y="7608"/>
                  </a:cubicBezTo>
                  <a:lnTo>
                    <a:pt x="345" y="7384"/>
                  </a:lnTo>
                  <a:cubicBezTo>
                    <a:pt x="210" y="7898"/>
                    <a:pt x="110" y="8421"/>
                    <a:pt x="53" y="8950"/>
                  </a:cubicBezTo>
                  <a:lnTo>
                    <a:pt x="944" y="9040"/>
                  </a:lnTo>
                  <a:cubicBezTo>
                    <a:pt x="930" y="9166"/>
                    <a:pt x="915" y="9294"/>
                    <a:pt x="908" y="9427"/>
                  </a:cubicBezTo>
                  <a:lnTo>
                    <a:pt x="17" y="9376"/>
                  </a:lnTo>
                  <a:cubicBezTo>
                    <a:pt x="-11" y="9883"/>
                    <a:pt x="-4" y="10390"/>
                    <a:pt x="39" y="10897"/>
                  </a:cubicBezTo>
                  <a:lnTo>
                    <a:pt x="930" y="10815"/>
                  </a:lnTo>
                  <a:cubicBezTo>
                    <a:pt x="944" y="10942"/>
                    <a:pt x="958" y="11061"/>
                    <a:pt x="972" y="11187"/>
                  </a:cubicBezTo>
                  <a:lnTo>
                    <a:pt x="82" y="11307"/>
                  </a:lnTo>
                  <a:cubicBezTo>
                    <a:pt x="145" y="11800"/>
                    <a:pt x="252" y="12284"/>
                    <a:pt x="388" y="12762"/>
                  </a:cubicBezTo>
                  <a:lnTo>
                    <a:pt x="1250" y="12515"/>
                  </a:lnTo>
                  <a:cubicBezTo>
                    <a:pt x="1286" y="12635"/>
                    <a:pt x="1321" y="12747"/>
                    <a:pt x="1357" y="12866"/>
                  </a:cubicBezTo>
                  <a:lnTo>
                    <a:pt x="509" y="13149"/>
                  </a:lnTo>
                  <a:cubicBezTo>
                    <a:pt x="659" y="13612"/>
                    <a:pt x="851" y="14066"/>
                    <a:pt x="1065" y="14507"/>
                  </a:cubicBezTo>
                  <a:lnTo>
                    <a:pt x="1863" y="14104"/>
                  </a:lnTo>
                  <a:cubicBezTo>
                    <a:pt x="1920" y="14216"/>
                    <a:pt x="1977" y="14320"/>
                    <a:pt x="2034" y="14432"/>
                  </a:cubicBezTo>
                  <a:lnTo>
                    <a:pt x="1250" y="14858"/>
                  </a:lnTo>
                  <a:cubicBezTo>
                    <a:pt x="1478" y="15290"/>
                    <a:pt x="1742" y="15701"/>
                    <a:pt x="2027" y="16096"/>
                  </a:cubicBezTo>
                  <a:lnTo>
                    <a:pt x="2747" y="15559"/>
                  </a:lnTo>
                  <a:cubicBezTo>
                    <a:pt x="2818" y="15655"/>
                    <a:pt x="2889" y="15752"/>
                    <a:pt x="2968" y="15849"/>
                  </a:cubicBezTo>
                  <a:lnTo>
                    <a:pt x="2269" y="16416"/>
                  </a:lnTo>
                  <a:cubicBezTo>
                    <a:pt x="2569" y="16797"/>
                    <a:pt x="2889" y="17162"/>
                    <a:pt x="3231" y="17498"/>
                  </a:cubicBezTo>
                  <a:lnTo>
                    <a:pt x="3844" y="16841"/>
                  </a:lnTo>
                  <a:cubicBezTo>
                    <a:pt x="3937" y="16923"/>
                    <a:pt x="4023" y="17005"/>
                    <a:pt x="4115" y="17088"/>
                  </a:cubicBezTo>
                  <a:lnTo>
                    <a:pt x="3523" y="17774"/>
                  </a:lnTo>
                  <a:cubicBezTo>
                    <a:pt x="3880" y="18102"/>
                    <a:pt x="4250" y="18408"/>
                    <a:pt x="4642" y="18691"/>
                  </a:cubicBezTo>
                  <a:lnTo>
                    <a:pt x="5134" y="17923"/>
                  </a:lnTo>
                  <a:cubicBezTo>
                    <a:pt x="5234" y="17990"/>
                    <a:pt x="5334" y="18065"/>
                    <a:pt x="5433" y="18124"/>
                  </a:cubicBezTo>
                  <a:cubicBezTo>
                    <a:pt x="5276" y="18393"/>
                    <a:pt x="5127" y="18654"/>
                    <a:pt x="4970" y="18915"/>
                  </a:cubicBezTo>
                  <a:cubicBezTo>
                    <a:pt x="5369" y="19176"/>
                    <a:pt x="5790" y="19414"/>
                    <a:pt x="6217" y="19623"/>
                  </a:cubicBezTo>
                  <a:lnTo>
                    <a:pt x="6573" y="18774"/>
                  </a:lnTo>
                  <a:cubicBezTo>
                    <a:pt x="6681" y="18825"/>
                    <a:pt x="6787" y="18878"/>
                    <a:pt x="6901" y="18930"/>
                  </a:cubicBezTo>
                  <a:cubicBezTo>
                    <a:pt x="6794" y="19213"/>
                    <a:pt x="6688" y="19504"/>
                    <a:pt x="6580" y="19787"/>
                  </a:cubicBezTo>
                  <a:cubicBezTo>
                    <a:pt x="7008" y="19981"/>
                    <a:pt x="7457" y="20146"/>
                    <a:pt x="7913" y="20272"/>
                  </a:cubicBezTo>
                  <a:cubicBezTo>
                    <a:pt x="7985" y="19974"/>
                    <a:pt x="8048" y="19668"/>
                    <a:pt x="8120" y="19370"/>
                  </a:cubicBezTo>
                  <a:cubicBezTo>
                    <a:pt x="8234" y="19400"/>
                    <a:pt x="8348" y="19437"/>
                    <a:pt x="8462" y="19467"/>
                  </a:cubicBezTo>
                  <a:cubicBezTo>
                    <a:pt x="8405" y="19765"/>
                    <a:pt x="8348" y="20071"/>
                    <a:pt x="8291" y="20377"/>
                  </a:cubicBezTo>
                  <a:cubicBezTo>
                    <a:pt x="8747" y="20488"/>
                    <a:pt x="9217" y="20563"/>
                    <a:pt x="9680" y="20608"/>
                  </a:cubicBezTo>
                  <a:lnTo>
                    <a:pt x="9738" y="19676"/>
                  </a:lnTo>
                  <a:cubicBezTo>
                    <a:pt x="9851" y="19683"/>
                    <a:pt x="9965" y="19698"/>
                    <a:pt x="10087" y="19698"/>
                  </a:cubicBezTo>
                  <a:close/>
                  <a:moveTo>
                    <a:pt x="4977" y="5631"/>
                  </a:moveTo>
                  <a:lnTo>
                    <a:pt x="15545" y="14223"/>
                  </a:lnTo>
                  <a:cubicBezTo>
                    <a:pt x="10065" y="21600"/>
                    <a:pt x="-496" y="13000"/>
                    <a:pt x="4977" y="563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4" name="Google Shape;307;p13"/>
            <p:cNvGrpSpPr/>
            <p:nvPr/>
          </p:nvGrpSpPr>
          <p:grpSpPr>
            <a:xfrm>
              <a:off x="5522341" y="2734066"/>
              <a:ext cx="33868" cy="33867"/>
              <a:chOff x="0" y="0"/>
              <a:chExt cx="33866" cy="33866"/>
            </a:xfrm>
          </p:grpSpPr>
          <p:sp>
            <p:nvSpPr>
              <p:cNvPr id="392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092" y="14454"/>
                      <a:pt x="15231" y="7227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231" y="7227"/>
                      <a:pt x="6092" y="14454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95" name="Google Shape;308;p13"/>
            <p:cNvSpPr/>
            <p:nvPr/>
          </p:nvSpPr>
          <p:spPr>
            <a:xfrm>
              <a:off x="6208040" y="44683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11" y="14850"/>
                    <a:pt x="7920" y="6600"/>
                    <a:pt x="0" y="0"/>
                  </a:cubicBezTo>
                  <a:cubicBezTo>
                    <a:pt x="7920" y="6600"/>
                    <a:pt x="15943" y="14850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8" name="Google Shape;309;p13"/>
            <p:cNvGrpSpPr/>
            <p:nvPr/>
          </p:nvGrpSpPr>
          <p:grpSpPr>
            <a:xfrm>
              <a:off x="5979842" y="4293047"/>
              <a:ext cx="33868" cy="29905"/>
              <a:chOff x="0" y="0"/>
              <a:chExt cx="33866" cy="29903"/>
            </a:xfrm>
          </p:grpSpPr>
          <p:sp>
            <p:nvSpPr>
              <p:cNvPr id="396" name="خط"/>
              <p:cNvSpPr/>
              <p:nvPr/>
            </p:nvSpPr>
            <p:spPr>
              <a:xfrm flipH="1" flipV="1">
                <a:off x="-1" y="0"/>
                <a:ext cx="33868" cy="2990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7" name="خط"/>
              <p:cNvSpPr/>
              <p:nvPr/>
            </p:nvSpPr>
            <p:spPr>
              <a:xfrm>
                <a:off x="0" y="-1"/>
                <a:ext cx="33867" cy="2990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99" name="Google Shape;310;p13"/>
            <p:cNvSpPr/>
            <p:nvPr/>
          </p:nvSpPr>
          <p:spPr>
            <a:xfrm>
              <a:off x="6463391" y="4606215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28" y="13591"/>
                    <a:pt x="5970" y="5582"/>
                    <a:pt x="0" y="0"/>
                  </a:cubicBezTo>
                  <a:cubicBezTo>
                    <a:pt x="7164" y="5582"/>
                    <a:pt x="14328" y="13591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311;p13"/>
            <p:cNvSpPr/>
            <p:nvPr/>
          </p:nvSpPr>
          <p:spPr>
            <a:xfrm>
              <a:off x="5461941" y="30387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73"/>
                    <a:pt x="21600" y="7146"/>
                    <a:pt x="21600" y="0"/>
                  </a:cubicBezTo>
                  <a:cubicBezTo>
                    <a:pt x="21600" y="7146"/>
                    <a:pt x="10800" y="14373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403" name="Google Shape;314;p13"/>
            <p:cNvGrpSpPr/>
            <p:nvPr/>
          </p:nvGrpSpPr>
          <p:grpSpPr>
            <a:xfrm>
              <a:off x="5783742" y="4077815"/>
              <a:ext cx="33867" cy="33868"/>
              <a:chOff x="0" y="0"/>
              <a:chExt cx="33866" cy="33866"/>
            </a:xfrm>
          </p:grpSpPr>
          <p:sp>
            <p:nvSpPr>
              <p:cNvPr id="401" name="خط"/>
              <p:cNvSpPr/>
              <p:nvPr/>
            </p:nvSpPr>
            <p:spPr>
              <a:xfrm flipH="1" flipV="1">
                <a:off x="3155" y="0"/>
                <a:ext cx="27556" cy="33867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2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0" y="8054"/>
                      <a:pt x="15000" y="14888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04" name="Google Shape;315;p13"/>
            <p:cNvSpPr/>
            <p:nvPr/>
          </p:nvSpPr>
          <p:spPr>
            <a:xfrm>
              <a:off x="7987973" y="4222198"/>
              <a:ext cx="141801" cy="15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1"/>
                  </a:moveTo>
                  <a:lnTo>
                    <a:pt x="13329" y="21600"/>
                  </a:lnTo>
                  <a:cubicBezTo>
                    <a:pt x="14852" y="20347"/>
                    <a:pt x="16208" y="19080"/>
                    <a:pt x="17548" y="17813"/>
                  </a:cubicBezTo>
                  <a:cubicBezTo>
                    <a:pt x="18569" y="17029"/>
                    <a:pt x="19574" y="16090"/>
                    <a:pt x="20595" y="15292"/>
                  </a:cubicBezTo>
                  <a:lnTo>
                    <a:pt x="21600" y="14509"/>
                  </a:lnTo>
                  <a:lnTo>
                    <a:pt x="7418" y="0"/>
                  </a:lnTo>
                  <a:cubicBezTo>
                    <a:pt x="4890" y="2207"/>
                    <a:pt x="2529" y="4414"/>
                    <a:pt x="0" y="662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316;p13"/>
            <p:cNvSpPr/>
            <p:nvPr/>
          </p:nvSpPr>
          <p:spPr>
            <a:xfrm>
              <a:off x="7749773" y="4410500"/>
              <a:ext cx="123001" cy="15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79"/>
                  </a:moveTo>
                  <a:lnTo>
                    <a:pt x="11485" y="21600"/>
                  </a:lnTo>
                  <a:lnTo>
                    <a:pt x="14980" y="19877"/>
                  </a:lnTo>
                  <a:cubicBezTo>
                    <a:pt x="16349" y="19241"/>
                    <a:pt x="17701" y="18619"/>
                    <a:pt x="19071" y="17998"/>
                  </a:cubicBezTo>
                  <a:cubicBezTo>
                    <a:pt x="19844" y="17517"/>
                    <a:pt x="20634" y="17207"/>
                    <a:pt x="21600" y="16740"/>
                  </a:cubicBezTo>
                  <a:lnTo>
                    <a:pt x="9149" y="0"/>
                  </a:lnTo>
                  <a:cubicBezTo>
                    <a:pt x="6234" y="1399"/>
                    <a:pt x="3126" y="2967"/>
                    <a:pt x="0" y="437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317;p13"/>
            <p:cNvSpPr/>
            <p:nvPr/>
          </p:nvSpPr>
          <p:spPr>
            <a:xfrm>
              <a:off x="7499474" y="4534499"/>
              <a:ext cx="101901" cy="15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89"/>
                  </a:moveTo>
                  <a:cubicBezTo>
                    <a:pt x="3052" y="8993"/>
                    <a:pt x="5872" y="15296"/>
                    <a:pt x="8924" y="21600"/>
                  </a:cubicBezTo>
                  <a:cubicBezTo>
                    <a:pt x="9857" y="21443"/>
                    <a:pt x="10789" y="21287"/>
                    <a:pt x="11743" y="20974"/>
                  </a:cubicBezTo>
                  <a:lnTo>
                    <a:pt x="16894" y="19708"/>
                  </a:lnTo>
                  <a:cubicBezTo>
                    <a:pt x="18548" y="19394"/>
                    <a:pt x="20180" y="19081"/>
                    <a:pt x="21600" y="18612"/>
                  </a:cubicBezTo>
                  <a:cubicBezTo>
                    <a:pt x="18314" y="12465"/>
                    <a:pt x="15029" y="6318"/>
                    <a:pt x="11743" y="0"/>
                  </a:cubicBezTo>
                  <a:cubicBezTo>
                    <a:pt x="7737" y="953"/>
                    <a:pt x="3985" y="1892"/>
                    <a:pt x="0" y="268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318;p13"/>
            <p:cNvSpPr/>
            <p:nvPr/>
          </p:nvSpPr>
          <p:spPr>
            <a:xfrm>
              <a:off x="7243574" y="4602098"/>
              <a:ext cx="77503" cy="14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97"/>
                  </a:moveTo>
                  <a:lnTo>
                    <a:pt x="4627" y="21600"/>
                  </a:lnTo>
                  <a:lnTo>
                    <a:pt x="6466" y="21436"/>
                  </a:lnTo>
                  <a:cubicBezTo>
                    <a:pt x="8333" y="21436"/>
                    <a:pt x="10173" y="21273"/>
                    <a:pt x="12347" y="21109"/>
                  </a:cubicBezTo>
                  <a:cubicBezTo>
                    <a:pt x="15441" y="20945"/>
                    <a:pt x="18506" y="20781"/>
                    <a:pt x="21600" y="20454"/>
                  </a:cubicBezTo>
                  <a:lnTo>
                    <a:pt x="15441" y="0"/>
                  </a:lnTo>
                  <a:cubicBezTo>
                    <a:pt x="10173" y="327"/>
                    <a:pt x="5240" y="834"/>
                    <a:pt x="0" y="99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319;p13"/>
            <p:cNvSpPr/>
            <p:nvPr/>
          </p:nvSpPr>
          <p:spPr>
            <a:xfrm>
              <a:off x="6978774" y="4612099"/>
              <a:ext cx="63201" cy="1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99"/>
                  </a:moveTo>
                  <a:cubicBezTo>
                    <a:pt x="15141" y="499"/>
                    <a:pt x="9091" y="166"/>
                    <a:pt x="2666" y="0"/>
                  </a:cubicBezTo>
                  <a:lnTo>
                    <a:pt x="0" y="20935"/>
                  </a:lnTo>
                  <a:cubicBezTo>
                    <a:pt x="6835" y="21267"/>
                    <a:pt x="13637" y="21434"/>
                    <a:pt x="20438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0;p13"/>
            <p:cNvSpPr/>
            <p:nvPr/>
          </p:nvSpPr>
          <p:spPr>
            <a:xfrm>
              <a:off x="6704073" y="4567798"/>
              <a:ext cx="84203" cy="14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35" y="0"/>
                  </a:moveTo>
                  <a:cubicBezTo>
                    <a:pt x="5387" y="6448"/>
                    <a:pt x="2565" y="12896"/>
                    <a:pt x="0" y="19504"/>
                  </a:cubicBezTo>
                  <a:cubicBezTo>
                    <a:pt x="4823" y="20319"/>
                    <a:pt x="9953" y="20960"/>
                    <a:pt x="14776" y="21600"/>
                  </a:cubicBezTo>
                  <a:cubicBezTo>
                    <a:pt x="17059" y="14992"/>
                    <a:pt x="19599" y="8384"/>
                    <a:pt x="21600" y="1936"/>
                  </a:cubicBezTo>
                  <a:cubicBezTo>
                    <a:pt x="17342" y="1281"/>
                    <a:pt x="12775" y="640"/>
                    <a:pt x="823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1;p13"/>
            <p:cNvSpPr/>
            <p:nvPr/>
          </p:nvSpPr>
          <p:spPr>
            <a:xfrm>
              <a:off x="6440373" y="4479199"/>
              <a:ext cx="105302" cy="1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64" y="0"/>
                  </a:moveTo>
                  <a:lnTo>
                    <a:pt x="0" y="18100"/>
                  </a:lnTo>
                  <a:cubicBezTo>
                    <a:pt x="2051" y="18746"/>
                    <a:pt x="4103" y="19219"/>
                    <a:pt x="6154" y="19850"/>
                  </a:cubicBezTo>
                  <a:cubicBezTo>
                    <a:pt x="7508" y="20338"/>
                    <a:pt x="8862" y="20811"/>
                    <a:pt x="10236" y="21127"/>
                  </a:cubicBezTo>
                  <a:lnTo>
                    <a:pt x="11364" y="21600"/>
                  </a:lnTo>
                  <a:cubicBezTo>
                    <a:pt x="14790" y="15404"/>
                    <a:pt x="18195" y="9366"/>
                    <a:pt x="21600" y="3170"/>
                  </a:cubicBezTo>
                  <a:cubicBezTo>
                    <a:pt x="18195" y="2223"/>
                    <a:pt x="14790" y="1104"/>
                    <a:pt x="1136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22;p13"/>
            <p:cNvSpPr/>
            <p:nvPr/>
          </p:nvSpPr>
          <p:spPr>
            <a:xfrm>
              <a:off x="6196674" y="4352900"/>
              <a:ext cx="123001" cy="14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34" y="0"/>
                  </a:moveTo>
                  <a:lnTo>
                    <a:pt x="0" y="16695"/>
                  </a:lnTo>
                  <a:cubicBezTo>
                    <a:pt x="1177" y="17345"/>
                    <a:pt x="2142" y="17833"/>
                    <a:pt x="3319" y="18497"/>
                  </a:cubicBezTo>
                  <a:cubicBezTo>
                    <a:pt x="4285" y="19147"/>
                    <a:pt x="5655" y="19798"/>
                    <a:pt x="6814" y="20625"/>
                  </a:cubicBezTo>
                  <a:lnTo>
                    <a:pt x="8956" y="21600"/>
                  </a:lnTo>
                  <a:cubicBezTo>
                    <a:pt x="13241" y="15868"/>
                    <a:pt x="17315" y="10150"/>
                    <a:pt x="21600" y="4418"/>
                  </a:cubicBezTo>
                  <a:cubicBezTo>
                    <a:pt x="18878" y="2940"/>
                    <a:pt x="16156" y="1463"/>
                    <a:pt x="1343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23;p13"/>
            <p:cNvSpPr/>
            <p:nvPr/>
          </p:nvSpPr>
          <p:spPr>
            <a:xfrm>
              <a:off x="5977374" y="4192200"/>
              <a:ext cx="136301" cy="1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03" y="0"/>
                  </a:moveTo>
                  <a:lnTo>
                    <a:pt x="0" y="15206"/>
                  </a:lnTo>
                  <a:lnTo>
                    <a:pt x="1759" y="16765"/>
                  </a:lnTo>
                  <a:lnTo>
                    <a:pt x="4564" y="19354"/>
                  </a:lnTo>
                  <a:cubicBezTo>
                    <a:pt x="5436" y="20040"/>
                    <a:pt x="6323" y="20914"/>
                    <a:pt x="7195" y="21600"/>
                  </a:cubicBezTo>
                  <a:lnTo>
                    <a:pt x="21600" y="5708"/>
                  </a:lnTo>
                  <a:cubicBezTo>
                    <a:pt x="19492" y="3805"/>
                    <a:pt x="17385" y="1903"/>
                    <a:pt x="15103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24;p13"/>
            <p:cNvSpPr/>
            <p:nvPr/>
          </p:nvSpPr>
          <p:spPr>
            <a:xfrm>
              <a:off x="5790174" y="4000599"/>
              <a:ext cx="146201" cy="1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32" y="0"/>
                  </a:moveTo>
                  <a:lnTo>
                    <a:pt x="0" y="13530"/>
                  </a:lnTo>
                  <a:lnTo>
                    <a:pt x="650" y="14462"/>
                  </a:lnTo>
                  <a:cubicBezTo>
                    <a:pt x="1300" y="15395"/>
                    <a:pt x="1965" y="16344"/>
                    <a:pt x="2615" y="17277"/>
                  </a:cubicBezTo>
                  <a:cubicBezTo>
                    <a:pt x="3605" y="18786"/>
                    <a:pt x="4743" y="20278"/>
                    <a:pt x="5555" y="21600"/>
                  </a:cubicBezTo>
                  <a:lnTo>
                    <a:pt x="21600" y="7324"/>
                  </a:lnTo>
                  <a:cubicBezTo>
                    <a:pt x="19960" y="4883"/>
                    <a:pt x="18158" y="2441"/>
                    <a:pt x="16532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25;p13"/>
            <p:cNvSpPr/>
            <p:nvPr/>
          </p:nvSpPr>
          <p:spPr>
            <a:xfrm>
              <a:off x="5640573" y="3784598"/>
              <a:ext cx="150702" cy="11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45" y="0"/>
                  </a:moveTo>
                  <a:lnTo>
                    <a:pt x="0" y="11431"/>
                  </a:lnTo>
                  <a:lnTo>
                    <a:pt x="0" y="11641"/>
                  </a:lnTo>
                  <a:cubicBezTo>
                    <a:pt x="1276" y="15024"/>
                    <a:pt x="2709" y="18217"/>
                    <a:pt x="3970" y="21600"/>
                  </a:cubicBezTo>
                  <a:lnTo>
                    <a:pt x="21600" y="9309"/>
                  </a:lnTo>
                  <a:cubicBezTo>
                    <a:pt x="20324" y="6346"/>
                    <a:pt x="19063" y="3173"/>
                    <a:pt x="1794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26;p13"/>
            <p:cNvSpPr/>
            <p:nvPr/>
          </p:nvSpPr>
          <p:spPr>
            <a:xfrm>
              <a:off x="5535374" y="3548600"/>
              <a:ext cx="150701" cy="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6" y="0"/>
                  </a:moveTo>
                  <a:lnTo>
                    <a:pt x="0" y="8392"/>
                  </a:lnTo>
                  <a:cubicBezTo>
                    <a:pt x="788" y="12955"/>
                    <a:pt x="1749" y="17289"/>
                    <a:pt x="2695" y="21600"/>
                  </a:cubicBezTo>
                  <a:lnTo>
                    <a:pt x="21600" y="12199"/>
                  </a:lnTo>
                  <a:cubicBezTo>
                    <a:pt x="20797" y="8140"/>
                    <a:pt x="20009" y="4082"/>
                    <a:pt x="19206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27;p13"/>
            <p:cNvSpPr/>
            <p:nvPr/>
          </p:nvSpPr>
          <p:spPr>
            <a:xfrm>
              <a:off x="5481074" y="3296100"/>
              <a:ext cx="145101" cy="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0"/>
                  </a:moveTo>
                  <a:lnTo>
                    <a:pt x="0" y="3575"/>
                  </a:lnTo>
                  <a:cubicBezTo>
                    <a:pt x="164" y="6855"/>
                    <a:pt x="327" y="10135"/>
                    <a:pt x="491" y="13740"/>
                  </a:cubicBezTo>
                  <a:cubicBezTo>
                    <a:pt x="655" y="15690"/>
                    <a:pt x="834" y="17670"/>
                    <a:pt x="834" y="19945"/>
                  </a:cubicBezTo>
                  <a:lnTo>
                    <a:pt x="997" y="21600"/>
                  </a:lnTo>
                  <a:lnTo>
                    <a:pt x="21600" y="16340"/>
                  </a:lnTo>
                  <a:cubicBezTo>
                    <a:pt x="21109" y="10785"/>
                    <a:pt x="20781" y="5555"/>
                    <a:pt x="20618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28;p13"/>
            <p:cNvSpPr/>
            <p:nvPr/>
          </p:nvSpPr>
          <p:spPr>
            <a:xfrm>
              <a:off x="5477774" y="3019098"/>
              <a:ext cx="144003" cy="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52"/>
                  </a:moveTo>
                  <a:lnTo>
                    <a:pt x="825" y="0"/>
                  </a:lnTo>
                  <a:cubicBezTo>
                    <a:pt x="660" y="2376"/>
                    <a:pt x="660" y="4722"/>
                    <a:pt x="495" y="7098"/>
                  </a:cubicBezTo>
                  <a:cubicBezTo>
                    <a:pt x="330" y="9779"/>
                    <a:pt x="165" y="12491"/>
                    <a:pt x="165" y="15202"/>
                  </a:cubicBezTo>
                  <a:cubicBezTo>
                    <a:pt x="165" y="16543"/>
                    <a:pt x="0" y="17883"/>
                    <a:pt x="0" y="19254"/>
                  </a:cubicBezTo>
                  <a:lnTo>
                    <a:pt x="20775" y="21600"/>
                  </a:lnTo>
                  <a:cubicBezTo>
                    <a:pt x="20940" y="15537"/>
                    <a:pt x="21270" y="9779"/>
                    <a:pt x="21600" y="405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29;p13"/>
            <p:cNvSpPr/>
            <p:nvPr/>
          </p:nvSpPr>
          <p:spPr>
            <a:xfrm>
              <a:off x="5528674" y="2722200"/>
              <a:ext cx="152901" cy="9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596"/>
                  </a:moveTo>
                  <a:lnTo>
                    <a:pt x="2825" y="0"/>
                  </a:lnTo>
                  <a:cubicBezTo>
                    <a:pt x="2670" y="1241"/>
                    <a:pt x="2359" y="2215"/>
                    <a:pt x="2204" y="3434"/>
                  </a:cubicBezTo>
                  <a:cubicBezTo>
                    <a:pt x="1723" y="5406"/>
                    <a:pt x="1413" y="7377"/>
                    <a:pt x="947" y="9327"/>
                  </a:cubicBezTo>
                  <a:cubicBezTo>
                    <a:pt x="636" y="11298"/>
                    <a:pt x="325" y="12761"/>
                    <a:pt x="0" y="14245"/>
                  </a:cubicBezTo>
                  <a:lnTo>
                    <a:pt x="19100" y="21600"/>
                  </a:lnTo>
                  <a:cubicBezTo>
                    <a:pt x="19721" y="17191"/>
                    <a:pt x="20823" y="13004"/>
                    <a:pt x="21600" y="859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30;p13"/>
            <p:cNvSpPr/>
            <p:nvPr/>
          </p:nvSpPr>
          <p:spPr>
            <a:xfrm>
              <a:off x="5648374" y="2422000"/>
              <a:ext cx="156202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383"/>
                  </a:moveTo>
                  <a:lnTo>
                    <a:pt x="4895" y="0"/>
                  </a:lnTo>
                  <a:lnTo>
                    <a:pt x="4287" y="1358"/>
                  </a:lnTo>
                  <a:cubicBezTo>
                    <a:pt x="3678" y="2889"/>
                    <a:pt x="3222" y="4247"/>
                    <a:pt x="2600" y="5605"/>
                  </a:cubicBezTo>
                  <a:cubicBezTo>
                    <a:pt x="1687" y="7519"/>
                    <a:pt x="761" y="9451"/>
                    <a:pt x="0" y="11383"/>
                  </a:cubicBezTo>
                  <a:lnTo>
                    <a:pt x="17313" y="21600"/>
                  </a:lnTo>
                  <a:cubicBezTo>
                    <a:pt x="18682" y="18136"/>
                    <a:pt x="20065" y="14655"/>
                    <a:pt x="21600" y="1138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31;p13"/>
            <p:cNvSpPr/>
            <p:nvPr/>
          </p:nvSpPr>
          <p:spPr>
            <a:xfrm>
              <a:off x="2172174" y="156599"/>
              <a:ext cx="1661701" cy="166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8" y="0"/>
                    <a:pt x="0" y="4824"/>
                    <a:pt x="0" y="10801"/>
                  </a:cubicBezTo>
                  <a:cubicBezTo>
                    <a:pt x="0" y="16762"/>
                    <a:pt x="4838" y="21600"/>
                    <a:pt x="10799" y="21600"/>
                  </a:cubicBezTo>
                  <a:cubicBezTo>
                    <a:pt x="16761" y="21600"/>
                    <a:pt x="21600" y="16762"/>
                    <a:pt x="21600" y="10801"/>
                  </a:cubicBezTo>
                  <a:cubicBezTo>
                    <a:pt x="21600" y="4824"/>
                    <a:pt x="16761" y="0"/>
                    <a:pt x="10799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32;p13"/>
            <p:cNvSpPr/>
            <p:nvPr/>
          </p:nvSpPr>
          <p:spPr>
            <a:xfrm>
              <a:off x="2116567" y="0"/>
              <a:ext cx="1661943" cy="16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580" y="758"/>
                  </a:moveTo>
                  <a:cubicBezTo>
                    <a:pt x="16055" y="758"/>
                    <a:pt x="20549" y="5247"/>
                    <a:pt x="20605" y="10869"/>
                  </a:cubicBezTo>
                  <a:cubicBezTo>
                    <a:pt x="20675" y="16540"/>
                    <a:pt x="16055" y="21094"/>
                    <a:pt x="10576" y="21094"/>
                  </a:cubicBezTo>
                  <a:cubicBezTo>
                    <a:pt x="10567" y="21094"/>
                    <a:pt x="10558" y="21094"/>
                    <a:pt x="10549" y="21094"/>
                  </a:cubicBezTo>
                  <a:cubicBezTo>
                    <a:pt x="10500" y="21094"/>
                    <a:pt x="10450" y="21095"/>
                    <a:pt x="10400" y="21095"/>
                  </a:cubicBezTo>
                  <a:cubicBezTo>
                    <a:pt x="5045" y="21095"/>
                    <a:pt x="564" y="16583"/>
                    <a:pt x="495" y="11096"/>
                  </a:cubicBezTo>
                  <a:cubicBezTo>
                    <a:pt x="410" y="5444"/>
                    <a:pt x="4876" y="815"/>
                    <a:pt x="10452" y="758"/>
                  </a:cubicBezTo>
                  <a:cubicBezTo>
                    <a:pt x="10495" y="758"/>
                    <a:pt x="10538" y="758"/>
                    <a:pt x="10580" y="758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03"/>
                    <a:pt x="3" y="10755"/>
                  </a:cubicBezTo>
                  <a:cubicBezTo>
                    <a:pt x="-124" y="16549"/>
                    <a:pt x="4384" y="21377"/>
                    <a:pt x="10114" y="21591"/>
                  </a:cubicBezTo>
                  <a:cubicBezTo>
                    <a:pt x="10267" y="21597"/>
                    <a:pt x="10419" y="21600"/>
                    <a:pt x="10570" y="21600"/>
                  </a:cubicBezTo>
                  <a:cubicBezTo>
                    <a:pt x="16077" y="21600"/>
                    <a:pt x="20753" y="17352"/>
                    <a:pt x="21041" y="11423"/>
                  </a:cubicBezTo>
                  <a:cubicBezTo>
                    <a:pt x="21476" y="5388"/>
                    <a:pt x="16855" y="190"/>
                    <a:pt x="10873" y="5"/>
                  </a:cubicBezTo>
                  <a:cubicBezTo>
                    <a:pt x="10762" y="3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33;p13"/>
            <p:cNvSpPr/>
            <p:nvPr/>
          </p:nvSpPr>
          <p:spPr>
            <a:xfrm>
              <a:off x="2860623" y="3406663"/>
              <a:ext cx="1355401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34;p13"/>
            <p:cNvSpPr/>
            <p:nvPr/>
          </p:nvSpPr>
          <p:spPr>
            <a:xfrm>
              <a:off x="-1" y="2191680"/>
              <a:ext cx="1063200" cy="116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73" fill="norm" stroke="1" extrusionOk="0">
                  <a:moveTo>
                    <a:pt x="17827" y="8016"/>
                  </a:moveTo>
                  <a:cubicBezTo>
                    <a:pt x="17337" y="7832"/>
                    <a:pt x="16826" y="7731"/>
                    <a:pt x="16292" y="7711"/>
                  </a:cubicBezTo>
                  <a:cubicBezTo>
                    <a:pt x="15757" y="7671"/>
                    <a:pt x="15244" y="7711"/>
                    <a:pt x="14732" y="7792"/>
                  </a:cubicBezTo>
                  <a:cubicBezTo>
                    <a:pt x="15244" y="7060"/>
                    <a:pt x="15578" y="6227"/>
                    <a:pt x="15668" y="5354"/>
                  </a:cubicBezTo>
                  <a:cubicBezTo>
                    <a:pt x="15779" y="4398"/>
                    <a:pt x="15534" y="3443"/>
                    <a:pt x="14977" y="2630"/>
                  </a:cubicBezTo>
                  <a:cubicBezTo>
                    <a:pt x="13998" y="1128"/>
                    <a:pt x="12595" y="273"/>
                    <a:pt x="10792" y="49"/>
                  </a:cubicBezTo>
                  <a:cubicBezTo>
                    <a:pt x="8987" y="-173"/>
                    <a:pt x="6895" y="355"/>
                    <a:pt x="4535" y="1636"/>
                  </a:cubicBezTo>
                  <a:cubicBezTo>
                    <a:pt x="2730" y="2590"/>
                    <a:pt x="1439" y="3586"/>
                    <a:pt x="659" y="4602"/>
                  </a:cubicBezTo>
                  <a:cubicBezTo>
                    <a:pt x="-119" y="5618"/>
                    <a:pt x="-209" y="6592"/>
                    <a:pt x="392" y="7548"/>
                  </a:cubicBezTo>
                  <a:cubicBezTo>
                    <a:pt x="659" y="7955"/>
                    <a:pt x="1039" y="8300"/>
                    <a:pt x="1506" y="8524"/>
                  </a:cubicBezTo>
                  <a:cubicBezTo>
                    <a:pt x="1930" y="8727"/>
                    <a:pt x="2396" y="8849"/>
                    <a:pt x="2886" y="8889"/>
                  </a:cubicBezTo>
                  <a:cubicBezTo>
                    <a:pt x="3176" y="8340"/>
                    <a:pt x="3576" y="7812"/>
                    <a:pt x="4044" y="7365"/>
                  </a:cubicBezTo>
                  <a:cubicBezTo>
                    <a:pt x="4623" y="6796"/>
                    <a:pt x="5313" y="6288"/>
                    <a:pt x="6093" y="5903"/>
                  </a:cubicBezTo>
                  <a:cubicBezTo>
                    <a:pt x="7027" y="5394"/>
                    <a:pt x="7829" y="5171"/>
                    <a:pt x="8499" y="5211"/>
                  </a:cubicBezTo>
                  <a:cubicBezTo>
                    <a:pt x="9122" y="5211"/>
                    <a:pt x="9678" y="5515"/>
                    <a:pt x="9990" y="6003"/>
                  </a:cubicBezTo>
                  <a:cubicBezTo>
                    <a:pt x="10657" y="7040"/>
                    <a:pt x="10235" y="7955"/>
                    <a:pt x="8766" y="8748"/>
                  </a:cubicBezTo>
                  <a:lnTo>
                    <a:pt x="5869" y="10312"/>
                  </a:lnTo>
                  <a:cubicBezTo>
                    <a:pt x="5825" y="10657"/>
                    <a:pt x="5869" y="10982"/>
                    <a:pt x="5982" y="11308"/>
                  </a:cubicBezTo>
                  <a:cubicBezTo>
                    <a:pt x="6115" y="11714"/>
                    <a:pt x="6316" y="12121"/>
                    <a:pt x="6561" y="12486"/>
                  </a:cubicBezTo>
                  <a:cubicBezTo>
                    <a:pt x="6784" y="12851"/>
                    <a:pt x="7073" y="13178"/>
                    <a:pt x="7385" y="13482"/>
                  </a:cubicBezTo>
                  <a:cubicBezTo>
                    <a:pt x="7652" y="13706"/>
                    <a:pt x="7942" y="13888"/>
                    <a:pt x="8253" y="14031"/>
                  </a:cubicBezTo>
                  <a:lnTo>
                    <a:pt x="11170" y="12466"/>
                  </a:lnTo>
                  <a:cubicBezTo>
                    <a:pt x="12149" y="11938"/>
                    <a:pt x="12929" y="11694"/>
                    <a:pt x="13508" y="11774"/>
                  </a:cubicBezTo>
                  <a:cubicBezTo>
                    <a:pt x="14131" y="11837"/>
                    <a:pt x="14643" y="12182"/>
                    <a:pt x="14933" y="12690"/>
                  </a:cubicBezTo>
                  <a:cubicBezTo>
                    <a:pt x="15266" y="13198"/>
                    <a:pt x="15311" y="13847"/>
                    <a:pt x="15021" y="14416"/>
                  </a:cubicBezTo>
                  <a:cubicBezTo>
                    <a:pt x="14732" y="15027"/>
                    <a:pt x="14064" y="15616"/>
                    <a:pt x="13017" y="16184"/>
                  </a:cubicBezTo>
                  <a:cubicBezTo>
                    <a:pt x="12127" y="16713"/>
                    <a:pt x="11104" y="17059"/>
                    <a:pt x="10034" y="17201"/>
                  </a:cubicBezTo>
                  <a:cubicBezTo>
                    <a:pt x="9321" y="17261"/>
                    <a:pt x="8587" y="17281"/>
                    <a:pt x="7851" y="17261"/>
                  </a:cubicBezTo>
                  <a:cubicBezTo>
                    <a:pt x="7584" y="17689"/>
                    <a:pt x="7451" y="18156"/>
                    <a:pt x="7429" y="18644"/>
                  </a:cubicBezTo>
                  <a:cubicBezTo>
                    <a:pt x="7407" y="19193"/>
                    <a:pt x="7562" y="19721"/>
                    <a:pt x="7873" y="20167"/>
                  </a:cubicBezTo>
                  <a:cubicBezTo>
                    <a:pt x="8430" y="21022"/>
                    <a:pt x="9411" y="21427"/>
                    <a:pt x="10858" y="21366"/>
                  </a:cubicBezTo>
                  <a:cubicBezTo>
                    <a:pt x="12283" y="21326"/>
                    <a:pt x="14086" y="20737"/>
                    <a:pt x="16225" y="19578"/>
                  </a:cubicBezTo>
                  <a:cubicBezTo>
                    <a:pt x="17270" y="19029"/>
                    <a:pt x="18229" y="18338"/>
                    <a:pt x="19075" y="17566"/>
                  </a:cubicBezTo>
                  <a:cubicBezTo>
                    <a:pt x="19809" y="16896"/>
                    <a:pt x="20410" y="16104"/>
                    <a:pt x="20834" y="15230"/>
                  </a:cubicBezTo>
                  <a:cubicBezTo>
                    <a:pt x="21212" y="14436"/>
                    <a:pt x="21391" y="13583"/>
                    <a:pt x="21369" y="12730"/>
                  </a:cubicBezTo>
                  <a:cubicBezTo>
                    <a:pt x="21323" y="11857"/>
                    <a:pt x="21033" y="11002"/>
                    <a:pt x="20523" y="10250"/>
                  </a:cubicBezTo>
                  <a:cubicBezTo>
                    <a:pt x="20187" y="9722"/>
                    <a:pt x="19765" y="9236"/>
                    <a:pt x="19252" y="8808"/>
                  </a:cubicBezTo>
                  <a:cubicBezTo>
                    <a:pt x="18830" y="8484"/>
                    <a:pt x="18340" y="8199"/>
                    <a:pt x="17827" y="80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336;p14"/>
          <p:cNvGrpSpPr/>
          <p:nvPr/>
        </p:nvGrpSpPr>
        <p:grpSpPr>
          <a:xfrm>
            <a:off x="1920010" y="1439986"/>
            <a:ext cx="3186774" cy="2552769"/>
            <a:chOff x="0" y="0"/>
            <a:chExt cx="3186773" cy="2552768"/>
          </a:xfrm>
        </p:grpSpPr>
        <p:sp>
          <p:nvSpPr>
            <p:cNvPr id="432" name="Google Shape;337;p14"/>
            <p:cNvSpPr txBox="1"/>
            <p:nvPr/>
          </p:nvSpPr>
          <p:spPr>
            <a:xfrm>
              <a:off x="127973" y="102901"/>
              <a:ext cx="3058801" cy="24498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solidFill>
                    <a:srgbClr val="50897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  <p:sp>
          <p:nvSpPr>
            <p:cNvPr id="433" name="Google Shape;338;p14"/>
            <p:cNvSpPr txBox="1"/>
            <p:nvPr/>
          </p:nvSpPr>
          <p:spPr>
            <a:xfrm>
              <a:off x="-1" y="-1"/>
              <a:ext cx="3058802" cy="2449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ln w="9525" cap="flat">
                    <a:solidFill>
                      <a:srgbClr val="2E2B26"/>
                    </a:solidFill>
                    <a:prstDash val="solid"/>
                    <a:round/>
                  </a:ln>
                  <a:noFill/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</p:grpSp>
      <p:grpSp>
        <p:nvGrpSpPr>
          <p:cNvPr id="437" name="Google Shape;339;p14"/>
          <p:cNvGrpSpPr/>
          <p:nvPr/>
        </p:nvGrpSpPr>
        <p:grpSpPr>
          <a:xfrm>
            <a:off x="19329984" y="9703180"/>
            <a:ext cx="3134028" cy="2575242"/>
            <a:chOff x="0" y="2"/>
            <a:chExt cx="3134026" cy="2575240"/>
          </a:xfrm>
        </p:grpSpPr>
        <p:sp>
          <p:nvSpPr>
            <p:cNvPr id="435" name="Google Shape;340;p14"/>
            <p:cNvSpPr txBox="1"/>
            <p:nvPr/>
          </p:nvSpPr>
          <p:spPr>
            <a:xfrm rot="10800000">
              <a:off x="75226" y="125378"/>
              <a:ext cx="3058801" cy="24498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solidFill>
                    <a:srgbClr val="50897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  <p:sp>
          <p:nvSpPr>
            <p:cNvPr id="436" name="Google Shape;341;p14"/>
            <p:cNvSpPr txBox="1"/>
            <p:nvPr/>
          </p:nvSpPr>
          <p:spPr>
            <a:xfrm rot="10800000">
              <a:off x="-1" y="2"/>
              <a:ext cx="3058802" cy="24498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ln w="9525" cap="flat">
                    <a:solidFill>
                      <a:srgbClr val="2E2B26"/>
                    </a:solidFill>
                    <a:prstDash val="solid"/>
                    <a:round/>
                  </a:ln>
                  <a:noFill/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</p:grpSp>
      <p:sp>
        <p:nvSpPr>
          <p:cNvPr id="438" name="Google Shape;342;p14"/>
          <p:cNvSpPr/>
          <p:nvPr/>
        </p:nvSpPr>
        <p:spPr>
          <a:xfrm>
            <a:off x="6171413" y="2517434"/>
            <a:ext cx="15145239" cy="626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2E2B26"/>
            </a:solidFill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9" name="Google Shape;343;p14"/>
          <p:cNvSpPr/>
          <p:nvPr/>
        </p:nvSpPr>
        <p:spPr>
          <a:xfrm rot="10800000">
            <a:off x="3067346" y="4929834"/>
            <a:ext cx="15145239" cy="626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2E2B26"/>
            </a:solidFill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0" name="نص العنوان"/>
          <p:cNvSpPr txBox="1"/>
          <p:nvPr>
            <p:ph type="title"/>
          </p:nvPr>
        </p:nvSpPr>
        <p:spPr>
          <a:xfrm>
            <a:off x="7131599" y="9762266"/>
            <a:ext cx="10120802" cy="1024002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rgbClr val="2E2B26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41" name="مستوى النص الأول…"/>
          <p:cNvSpPr txBox="1"/>
          <p:nvPr>
            <p:ph type="body" sz="quarter" idx="1"/>
          </p:nvPr>
        </p:nvSpPr>
        <p:spPr>
          <a:xfrm>
            <a:off x="4619199" y="4719466"/>
            <a:ext cx="15145601" cy="3730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quarter" idx="1"/>
          </p:nvPr>
        </p:nvSpPr>
        <p:spPr>
          <a:xfrm>
            <a:off x="4240799" y="6184637"/>
            <a:ext cx="6469601" cy="211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  <a:defRPr sz="4200"/>
            </a:lvl1pPr>
            <a:lvl2pPr marL="914400" indent="-317500" algn="l">
              <a:buClrTx/>
              <a:buSzTx/>
              <a:buFontTx/>
              <a:buNone/>
              <a:defRPr sz="4200"/>
            </a:lvl2pPr>
            <a:lvl3pPr marL="914400" indent="139700" algn="l">
              <a:buClrTx/>
              <a:buSzTx/>
              <a:buFontTx/>
              <a:buNone/>
              <a:defRPr sz="4200"/>
            </a:lvl3pPr>
            <a:lvl4pPr marL="914400" indent="596900" algn="l">
              <a:buClrTx/>
              <a:buSzTx/>
              <a:buFontTx/>
              <a:buNone/>
              <a:defRPr sz="4200"/>
            </a:lvl4pPr>
            <a:lvl5pPr marL="914400" indent="10541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0" name="Google Shape;355;p1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Google Shape;356;p1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55" name="Google Shape;362;p15"/>
          <p:cNvGrpSpPr/>
          <p:nvPr/>
        </p:nvGrpSpPr>
        <p:grpSpPr>
          <a:xfrm>
            <a:off x="20472524" y="655115"/>
            <a:ext cx="1483578" cy="1569901"/>
            <a:chOff x="0" y="0"/>
            <a:chExt cx="1483577" cy="1569900"/>
          </a:xfrm>
        </p:grpSpPr>
        <p:sp>
          <p:nvSpPr>
            <p:cNvPr id="453" name="Google Shape;363;p15"/>
            <p:cNvSpPr/>
            <p:nvPr/>
          </p:nvSpPr>
          <p:spPr>
            <a:xfrm>
              <a:off x="48077" y="134300"/>
              <a:ext cx="1435501" cy="14356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64;p15"/>
            <p:cNvSpPr/>
            <p:nvPr/>
          </p:nvSpPr>
          <p:spPr>
            <a:xfrm>
              <a:off x="0" y="0"/>
              <a:ext cx="1435719" cy="145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580" y="756"/>
                  </a:moveTo>
                  <a:cubicBezTo>
                    <a:pt x="16042" y="756"/>
                    <a:pt x="20550" y="5244"/>
                    <a:pt x="20619" y="10847"/>
                  </a:cubicBezTo>
                  <a:cubicBezTo>
                    <a:pt x="20675" y="16530"/>
                    <a:pt x="16055" y="21080"/>
                    <a:pt x="10575" y="21080"/>
                  </a:cubicBezTo>
                  <a:cubicBezTo>
                    <a:pt x="10567" y="21080"/>
                    <a:pt x="10558" y="21080"/>
                    <a:pt x="10549" y="21080"/>
                  </a:cubicBezTo>
                  <a:cubicBezTo>
                    <a:pt x="10508" y="21081"/>
                    <a:pt x="10465" y="21081"/>
                    <a:pt x="10424" y="21081"/>
                  </a:cubicBezTo>
                  <a:cubicBezTo>
                    <a:pt x="5072" y="21081"/>
                    <a:pt x="577" y="16580"/>
                    <a:pt x="494" y="11074"/>
                  </a:cubicBezTo>
                  <a:cubicBezTo>
                    <a:pt x="410" y="5441"/>
                    <a:pt x="4876" y="814"/>
                    <a:pt x="10451" y="758"/>
                  </a:cubicBezTo>
                  <a:cubicBezTo>
                    <a:pt x="10495" y="756"/>
                    <a:pt x="10537" y="756"/>
                    <a:pt x="10580" y="756"/>
                  </a:cubicBezTo>
                  <a:close/>
                  <a:moveTo>
                    <a:pt x="10520" y="0"/>
                  </a:moveTo>
                  <a:cubicBezTo>
                    <a:pt x="4697" y="0"/>
                    <a:pt x="-52" y="4808"/>
                    <a:pt x="2" y="10735"/>
                  </a:cubicBezTo>
                  <a:cubicBezTo>
                    <a:pt x="-124" y="16539"/>
                    <a:pt x="4384" y="21364"/>
                    <a:pt x="10115" y="21591"/>
                  </a:cubicBezTo>
                  <a:cubicBezTo>
                    <a:pt x="10258" y="21597"/>
                    <a:pt x="10401" y="21600"/>
                    <a:pt x="10543" y="21600"/>
                  </a:cubicBezTo>
                  <a:cubicBezTo>
                    <a:pt x="16061" y="21600"/>
                    <a:pt x="20753" y="17350"/>
                    <a:pt x="21040" y="11415"/>
                  </a:cubicBezTo>
                  <a:cubicBezTo>
                    <a:pt x="21476" y="5384"/>
                    <a:pt x="16855" y="205"/>
                    <a:pt x="10872" y="6"/>
                  </a:cubicBezTo>
                  <a:cubicBezTo>
                    <a:pt x="10755" y="1"/>
                    <a:pt x="10637" y="0"/>
                    <a:pt x="1052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1" name="Google Shape;365;p15"/>
          <p:cNvGrpSpPr/>
          <p:nvPr/>
        </p:nvGrpSpPr>
        <p:grpSpPr>
          <a:xfrm>
            <a:off x="22918374" y="4708989"/>
            <a:ext cx="2757747" cy="2757606"/>
            <a:chOff x="0" y="0"/>
            <a:chExt cx="2757746" cy="2757604"/>
          </a:xfrm>
        </p:grpSpPr>
        <p:sp>
          <p:nvSpPr>
            <p:cNvPr id="456" name="Google Shape;366;p15"/>
            <p:cNvSpPr/>
            <p:nvPr/>
          </p:nvSpPr>
          <p:spPr>
            <a:xfrm>
              <a:off x="1209511" y="1254041"/>
              <a:ext cx="418531" cy="41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600" fill="norm" stroke="1" extrusionOk="0">
                  <a:moveTo>
                    <a:pt x="12605" y="6690"/>
                  </a:moveTo>
                  <a:lnTo>
                    <a:pt x="12643" y="6729"/>
                  </a:lnTo>
                  <a:lnTo>
                    <a:pt x="12605" y="6729"/>
                  </a:lnTo>
                  <a:lnTo>
                    <a:pt x="12605" y="6690"/>
                  </a:lnTo>
                  <a:close/>
                  <a:moveTo>
                    <a:pt x="20865" y="7965"/>
                  </a:moveTo>
                  <a:cubicBezTo>
                    <a:pt x="20904" y="8114"/>
                    <a:pt x="20904" y="8227"/>
                    <a:pt x="20904" y="8376"/>
                  </a:cubicBezTo>
                  <a:lnTo>
                    <a:pt x="20865" y="8337"/>
                  </a:lnTo>
                  <a:lnTo>
                    <a:pt x="20865" y="7965"/>
                  </a:lnTo>
                  <a:close/>
                  <a:moveTo>
                    <a:pt x="14273" y="8489"/>
                  </a:moveTo>
                  <a:cubicBezTo>
                    <a:pt x="14308" y="8673"/>
                    <a:pt x="14273" y="8786"/>
                    <a:pt x="14161" y="8786"/>
                  </a:cubicBezTo>
                  <a:cubicBezTo>
                    <a:pt x="14200" y="8673"/>
                    <a:pt x="14234" y="8563"/>
                    <a:pt x="14273" y="8489"/>
                  </a:cubicBezTo>
                  <a:close/>
                  <a:moveTo>
                    <a:pt x="10344" y="13353"/>
                  </a:moveTo>
                  <a:lnTo>
                    <a:pt x="10418" y="13389"/>
                  </a:lnTo>
                  <a:cubicBezTo>
                    <a:pt x="10418" y="13428"/>
                    <a:pt x="10418" y="13428"/>
                    <a:pt x="10383" y="13463"/>
                  </a:cubicBezTo>
                  <a:cubicBezTo>
                    <a:pt x="10383" y="13428"/>
                    <a:pt x="10383" y="13389"/>
                    <a:pt x="10344" y="13353"/>
                  </a:cubicBezTo>
                  <a:close/>
                  <a:moveTo>
                    <a:pt x="17200" y="15559"/>
                  </a:moveTo>
                  <a:cubicBezTo>
                    <a:pt x="17261" y="15621"/>
                    <a:pt x="17323" y="15680"/>
                    <a:pt x="17385" y="15711"/>
                  </a:cubicBezTo>
                  <a:lnTo>
                    <a:pt x="17161" y="15711"/>
                  </a:lnTo>
                  <a:cubicBezTo>
                    <a:pt x="17192" y="15649"/>
                    <a:pt x="17200" y="15613"/>
                    <a:pt x="17200" y="15559"/>
                  </a:cubicBezTo>
                  <a:close/>
                  <a:moveTo>
                    <a:pt x="14900" y="15711"/>
                  </a:moveTo>
                  <a:lnTo>
                    <a:pt x="14827" y="15746"/>
                  </a:lnTo>
                  <a:cubicBezTo>
                    <a:pt x="14827" y="15711"/>
                    <a:pt x="14865" y="15711"/>
                    <a:pt x="14900" y="15711"/>
                  </a:cubicBezTo>
                  <a:close/>
                  <a:moveTo>
                    <a:pt x="11087" y="16048"/>
                  </a:moveTo>
                  <a:cubicBezTo>
                    <a:pt x="11060" y="16071"/>
                    <a:pt x="11037" y="16098"/>
                    <a:pt x="11014" y="16122"/>
                  </a:cubicBezTo>
                  <a:cubicBezTo>
                    <a:pt x="11014" y="16098"/>
                    <a:pt x="11014" y="16071"/>
                    <a:pt x="11014" y="16048"/>
                  </a:cubicBezTo>
                  <a:close/>
                  <a:moveTo>
                    <a:pt x="10793" y="0"/>
                  </a:moveTo>
                  <a:cubicBezTo>
                    <a:pt x="9988" y="0"/>
                    <a:pt x="9187" y="121"/>
                    <a:pt x="8420" y="368"/>
                  </a:cubicBezTo>
                  <a:cubicBezTo>
                    <a:pt x="8308" y="368"/>
                    <a:pt x="8196" y="403"/>
                    <a:pt x="8122" y="442"/>
                  </a:cubicBezTo>
                  <a:cubicBezTo>
                    <a:pt x="8099" y="438"/>
                    <a:pt x="8080" y="438"/>
                    <a:pt x="8056" y="438"/>
                  </a:cubicBezTo>
                  <a:cubicBezTo>
                    <a:pt x="7758" y="438"/>
                    <a:pt x="7545" y="669"/>
                    <a:pt x="7270" y="704"/>
                  </a:cubicBezTo>
                  <a:cubicBezTo>
                    <a:pt x="6307" y="892"/>
                    <a:pt x="5381" y="1341"/>
                    <a:pt x="4638" y="2014"/>
                  </a:cubicBezTo>
                  <a:cubicBezTo>
                    <a:pt x="4530" y="2014"/>
                    <a:pt x="4418" y="2127"/>
                    <a:pt x="4456" y="2237"/>
                  </a:cubicBezTo>
                  <a:cubicBezTo>
                    <a:pt x="4197" y="2538"/>
                    <a:pt x="3640" y="2424"/>
                    <a:pt x="3527" y="2913"/>
                  </a:cubicBezTo>
                  <a:cubicBezTo>
                    <a:pt x="3345" y="2987"/>
                    <a:pt x="3194" y="3175"/>
                    <a:pt x="3086" y="3363"/>
                  </a:cubicBezTo>
                  <a:cubicBezTo>
                    <a:pt x="2974" y="3363"/>
                    <a:pt x="2861" y="3472"/>
                    <a:pt x="2861" y="3586"/>
                  </a:cubicBezTo>
                  <a:cubicBezTo>
                    <a:pt x="2602" y="3699"/>
                    <a:pt x="2567" y="3996"/>
                    <a:pt x="2381" y="4223"/>
                  </a:cubicBezTo>
                  <a:cubicBezTo>
                    <a:pt x="1824" y="4594"/>
                    <a:pt x="1824" y="5271"/>
                    <a:pt x="1530" y="5795"/>
                  </a:cubicBezTo>
                  <a:cubicBezTo>
                    <a:pt x="1120" y="6018"/>
                    <a:pt x="899" y="6467"/>
                    <a:pt x="899" y="6917"/>
                  </a:cubicBezTo>
                  <a:cubicBezTo>
                    <a:pt x="566" y="7367"/>
                    <a:pt x="415" y="7926"/>
                    <a:pt x="415" y="8489"/>
                  </a:cubicBezTo>
                  <a:cubicBezTo>
                    <a:pt x="156" y="8712"/>
                    <a:pt x="268" y="9048"/>
                    <a:pt x="233" y="9385"/>
                  </a:cubicBezTo>
                  <a:lnTo>
                    <a:pt x="194" y="9799"/>
                  </a:lnTo>
                  <a:cubicBezTo>
                    <a:pt x="-65" y="10432"/>
                    <a:pt x="-65" y="11183"/>
                    <a:pt x="194" y="11817"/>
                  </a:cubicBezTo>
                  <a:cubicBezTo>
                    <a:pt x="194" y="12192"/>
                    <a:pt x="233" y="12567"/>
                    <a:pt x="233" y="12904"/>
                  </a:cubicBezTo>
                  <a:lnTo>
                    <a:pt x="674" y="14249"/>
                  </a:lnTo>
                  <a:cubicBezTo>
                    <a:pt x="825" y="14886"/>
                    <a:pt x="1085" y="15524"/>
                    <a:pt x="1491" y="16048"/>
                  </a:cubicBezTo>
                  <a:cubicBezTo>
                    <a:pt x="1712" y="16646"/>
                    <a:pt x="2083" y="17209"/>
                    <a:pt x="2567" y="17619"/>
                  </a:cubicBezTo>
                  <a:cubicBezTo>
                    <a:pt x="2749" y="18069"/>
                    <a:pt x="3086" y="18441"/>
                    <a:pt x="3492" y="18667"/>
                  </a:cubicBezTo>
                  <a:cubicBezTo>
                    <a:pt x="3899" y="19191"/>
                    <a:pt x="4418" y="19563"/>
                    <a:pt x="5010" y="19825"/>
                  </a:cubicBezTo>
                  <a:cubicBezTo>
                    <a:pt x="5494" y="20200"/>
                    <a:pt x="6012" y="20501"/>
                    <a:pt x="6566" y="20650"/>
                  </a:cubicBezTo>
                  <a:cubicBezTo>
                    <a:pt x="6752" y="20838"/>
                    <a:pt x="7011" y="20912"/>
                    <a:pt x="7232" y="20912"/>
                  </a:cubicBezTo>
                  <a:cubicBezTo>
                    <a:pt x="7491" y="21099"/>
                    <a:pt x="7789" y="21174"/>
                    <a:pt x="8087" y="21174"/>
                  </a:cubicBezTo>
                  <a:cubicBezTo>
                    <a:pt x="8362" y="21330"/>
                    <a:pt x="8668" y="21408"/>
                    <a:pt x="8974" y="21408"/>
                  </a:cubicBezTo>
                  <a:cubicBezTo>
                    <a:pt x="9036" y="21408"/>
                    <a:pt x="9098" y="21404"/>
                    <a:pt x="9160" y="21397"/>
                  </a:cubicBezTo>
                  <a:cubicBezTo>
                    <a:pt x="9640" y="21534"/>
                    <a:pt x="10131" y="21600"/>
                    <a:pt x="10623" y="21600"/>
                  </a:cubicBezTo>
                  <a:cubicBezTo>
                    <a:pt x="11076" y="21600"/>
                    <a:pt x="11529" y="21545"/>
                    <a:pt x="11974" y="21436"/>
                  </a:cubicBezTo>
                  <a:cubicBezTo>
                    <a:pt x="12125" y="21436"/>
                    <a:pt x="12233" y="21436"/>
                    <a:pt x="12345" y="21361"/>
                  </a:cubicBezTo>
                  <a:cubicBezTo>
                    <a:pt x="12403" y="21365"/>
                    <a:pt x="12465" y="21365"/>
                    <a:pt x="12523" y="21365"/>
                  </a:cubicBezTo>
                  <a:cubicBezTo>
                    <a:pt x="13058" y="21365"/>
                    <a:pt x="13584" y="21213"/>
                    <a:pt x="14049" y="20912"/>
                  </a:cubicBezTo>
                  <a:cubicBezTo>
                    <a:pt x="14080" y="20920"/>
                    <a:pt x="14110" y="20920"/>
                    <a:pt x="14138" y="20920"/>
                  </a:cubicBezTo>
                  <a:cubicBezTo>
                    <a:pt x="14409" y="20920"/>
                    <a:pt x="14610" y="20646"/>
                    <a:pt x="14861" y="20646"/>
                  </a:cubicBezTo>
                  <a:cubicBezTo>
                    <a:pt x="14873" y="20646"/>
                    <a:pt x="14889" y="20650"/>
                    <a:pt x="14900" y="20650"/>
                  </a:cubicBezTo>
                  <a:cubicBezTo>
                    <a:pt x="15384" y="20536"/>
                    <a:pt x="15829" y="20239"/>
                    <a:pt x="16089" y="19790"/>
                  </a:cubicBezTo>
                  <a:cubicBezTo>
                    <a:pt x="16108" y="19801"/>
                    <a:pt x="16127" y="19805"/>
                    <a:pt x="16143" y="19805"/>
                  </a:cubicBezTo>
                  <a:cubicBezTo>
                    <a:pt x="16181" y="19805"/>
                    <a:pt x="16209" y="19778"/>
                    <a:pt x="16236" y="19750"/>
                  </a:cubicBezTo>
                  <a:lnTo>
                    <a:pt x="16681" y="19563"/>
                  </a:lnTo>
                  <a:cubicBezTo>
                    <a:pt x="17459" y="19301"/>
                    <a:pt x="18086" y="18742"/>
                    <a:pt x="18496" y="18030"/>
                  </a:cubicBezTo>
                  <a:cubicBezTo>
                    <a:pt x="18682" y="17917"/>
                    <a:pt x="18829" y="17768"/>
                    <a:pt x="18903" y="17545"/>
                  </a:cubicBezTo>
                  <a:cubicBezTo>
                    <a:pt x="19383" y="17283"/>
                    <a:pt x="19495" y="16685"/>
                    <a:pt x="19793" y="16270"/>
                  </a:cubicBezTo>
                  <a:cubicBezTo>
                    <a:pt x="20161" y="15899"/>
                    <a:pt x="20420" y="15410"/>
                    <a:pt x="20459" y="14886"/>
                  </a:cubicBezTo>
                  <a:cubicBezTo>
                    <a:pt x="20606" y="14773"/>
                    <a:pt x="20680" y="14624"/>
                    <a:pt x="20680" y="14476"/>
                  </a:cubicBezTo>
                  <a:cubicBezTo>
                    <a:pt x="20939" y="14065"/>
                    <a:pt x="21090" y="13576"/>
                    <a:pt x="21051" y="13091"/>
                  </a:cubicBezTo>
                  <a:cubicBezTo>
                    <a:pt x="21090" y="13017"/>
                    <a:pt x="21090" y="12939"/>
                    <a:pt x="21051" y="12904"/>
                  </a:cubicBezTo>
                  <a:cubicBezTo>
                    <a:pt x="21535" y="11183"/>
                    <a:pt x="21496" y="9385"/>
                    <a:pt x="20939" y="7738"/>
                  </a:cubicBezTo>
                  <a:cubicBezTo>
                    <a:pt x="20904" y="7253"/>
                    <a:pt x="20757" y="6843"/>
                    <a:pt x="20498" y="6467"/>
                  </a:cubicBezTo>
                  <a:cubicBezTo>
                    <a:pt x="20273" y="5830"/>
                    <a:pt x="19901" y="5271"/>
                    <a:pt x="19383" y="4856"/>
                  </a:cubicBezTo>
                  <a:cubicBezTo>
                    <a:pt x="19348" y="4035"/>
                    <a:pt x="18756" y="3625"/>
                    <a:pt x="18237" y="3136"/>
                  </a:cubicBezTo>
                  <a:cubicBezTo>
                    <a:pt x="17792" y="2538"/>
                    <a:pt x="17200" y="2088"/>
                    <a:pt x="16534" y="1752"/>
                  </a:cubicBezTo>
                  <a:cubicBezTo>
                    <a:pt x="16050" y="1189"/>
                    <a:pt x="15345" y="1228"/>
                    <a:pt x="14753" y="927"/>
                  </a:cubicBezTo>
                  <a:cubicBezTo>
                    <a:pt x="14161" y="516"/>
                    <a:pt x="13495" y="254"/>
                    <a:pt x="12790" y="254"/>
                  </a:cubicBezTo>
                  <a:cubicBezTo>
                    <a:pt x="12132" y="86"/>
                    <a:pt x="11463" y="0"/>
                    <a:pt x="1079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67;p15"/>
            <p:cNvSpPr/>
            <p:nvPr/>
          </p:nvSpPr>
          <p:spPr>
            <a:xfrm>
              <a:off x="-1" y="0"/>
              <a:ext cx="2757748" cy="2757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3" y="192"/>
                  </a:moveTo>
                  <a:cubicBezTo>
                    <a:pt x="10826" y="192"/>
                    <a:pt x="11010" y="252"/>
                    <a:pt x="11189" y="373"/>
                  </a:cubicBezTo>
                  <a:cubicBezTo>
                    <a:pt x="11370" y="503"/>
                    <a:pt x="11533" y="657"/>
                    <a:pt x="11680" y="827"/>
                  </a:cubicBezTo>
                  <a:cubicBezTo>
                    <a:pt x="11917" y="1105"/>
                    <a:pt x="12108" y="1412"/>
                    <a:pt x="12261" y="1747"/>
                  </a:cubicBezTo>
                  <a:cubicBezTo>
                    <a:pt x="12656" y="2559"/>
                    <a:pt x="12909" y="3422"/>
                    <a:pt x="13123" y="4302"/>
                  </a:cubicBezTo>
                  <a:cubicBezTo>
                    <a:pt x="13129" y="4336"/>
                    <a:pt x="13135" y="4376"/>
                    <a:pt x="13135" y="4410"/>
                  </a:cubicBezTo>
                  <a:lnTo>
                    <a:pt x="10710" y="6256"/>
                  </a:lnTo>
                  <a:lnTo>
                    <a:pt x="8201" y="4416"/>
                  </a:lnTo>
                  <a:cubicBezTo>
                    <a:pt x="8263" y="4149"/>
                    <a:pt x="8331" y="3871"/>
                    <a:pt x="8404" y="3587"/>
                  </a:cubicBezTo>
                  <a:cubicBezTo>
                    <a:pt x="8613" y="2820"/>
                    <a:pt x="8855" y="2071"/>
                    <a:pt x="9250" y="1378"/>
                  </a:cubicBezTo>
                  <a:cubicBezTo>
                    <a:pt x="9385" y="1145"/>
                    <a:pt x="9543" y="918"/>
                    <a:pt x="9718" y="708"/>
                  </a:cubicBezTo>
                  <a:cubicBezTo>
                    <a:pt x="9820" y="589"/>
                    <a:pt x="9932" y="481"/>
                    <a:pt x="10062" y="396"/>
                  </a:cubicBezTo>
                  <a:cubicBezTo>
                    <a:pt x="10251" y="260"/>
                    <a:pt x="10446" y="192"/>
                    <a:pt x="10643" y="192"/>
                  </a:cubicBezTo>
                  <a:close/>
                  <a:moveTo>
                    <a:pt x="10710" y="6540"/>
                  </a:moveTo>
                  <a:lnTo>
                    <a:pt x="11714" y="7408"/>
                  </a:lnTo>
                  <a:lnTo>
                    <a:pt x="11697" y="7454"/>
                  </a:lnTo>
                  <a:lnTo>
                    <a:pt x="9712" y="7454"/>
                  </a:lnTo>
                  <a:cubicBezTo>
                    <a:pt x="9780" y="7318"/>
                    <a:pt x="10428" y="6715"/>
                    <a:pt x="10710" y="6540"/>
                  </a:cubicBezTo>
                  <a:close/>
                  <a:moveTo>
                    <a:pt x="13191" y="4632"/>
                  </a:moveTo>
                  <a:cubicBezTo>
                    <a:pt x="13406" y="5591"/>
                    <a:pt x="13552" y="6562"/>
                    <a:pt x="13648" y="7539"/>
                  </a:cubicBezTo>
                  <a:lnTo>
                    <a:pt x="13479" y="7539"/>
                  </a:lnTo>
                  <a:cubicBezTo>
                    <a:pt x="13056" y="7516"/>
                    <a:pt x="12633" y="7493"/>
                    <a:pt x="12210" y="7477"/>
                  </a:cubicBezTo>
                  <a:cubicBezTo>
                    <a:pt x="12120" y="7477"/>
                    <a:pt x="12035" y="7442"/>
                    <a:pt x="11967" y="7386"/>
                  </a:cubicBezTo>
                  <a:cubicBezTo>
                    <a:pt x="11635" y="7090"/>
                    <a:pt x="11296" y="6795"/>
                    <a:pt x="10958" y="6500"/>
                  </a:cubicBezTo>
                  <a:cubicBezTo>
                    <a:pt x="10930" y="6472"/>
                    <a:pt x="10908" y="6448"/>
                    <a:pt x="10879" y="6421"/>
                  </a:cubicBezTo>
                  <a:cubicBezTo>
                    <a:pt x="10987" y="6216"/>
                    <a:pt x="12774" y="4830"/>
                    <a:pt x="13191" y="4632"/>
                  </a:cubicBezTo>
                  <a:close/>
                  <a:moveTo>
                    <a:pt x="8184" y="4665"/>
                  </a:moveTo>
                  <a:cubicBezTo>
                    <a:pt x="9008" y="5199"/>
                    <a:pt x="9797" y="5784"/>
                    <a:pt x="10552" y="6415"/>
                  </a:cubicBezTo>
                  <a:lnTo>
                    <a:pt x="10112" y="6806"/>
                  </a:lnTo>
                  <a:cubicBezTo>
                    <a:pt x="9898" y="7000"/>
                    <a:pt x="9690" y="7198"/>
                    <a:pt x="9470" y="7391"/>
                  </a:cubicBezTo>
                  <a:cubicBezTo>
                    <a:pt x="9414" y="7442"/>
                    <a:pt x="9340" y="7477"/>
                    <a:pt x="9267" y="7488"/>
                  </a:cubicBezTo>
                  <a:cubicBezTo>
                    <a:pt x="8787" y="7528"/>
                    <a:pt x="8314" y="7556"/>
                    <a:pt x="7835" y="7590"/>
                  </a:cubicBezTo>
                  <a:cubicBezTo>
                    <a:pt x="7812" y="7590"/>
                    <a:pt x="7790" y="7585"/>
                    <a:pt x="7773" y="7579"/>
                  </a:cubicBezTo>
                  <a:cubicBezTo>
                    <a:pt x="7727" y="7272"/>
                    <a:pt x="8049" y="4978"/>
                    <a:pt x="8184" y="4665"/>
                  </a:cubicBezTo>
                  <a:close/>
                  <a:moveTo>
                    <a:pt x="17233" y="2898"/>
                  </a:moveTo>
                  <a:cubicBezTo>
                    <a:pt x="17330" y="2898"/>
                    <a:pt x="17428" y="2903"/>
                    <a:pt x="17527" y="2917"/>
                  </a:cubicBezTo>
                  <a:cubicBezTo>
                    <a:pt x="18011" y="2979"/>
                    <a:pt x="18327" y="3297"/>
                    <a:pt x="18418" y="3786"/>
                  </a:cubicBezTo>
                  <a:cubicBezTo>
                    <a:pt x="18463" y="4126"/>
                    <a:pt x="18446" y="4473"/>
                    <a:pt x="18367" y="4802"/>
                  </a:cubicBezTo>
                  <a:cubicBezTo>
                    <a:pt x="18260" y="5279"/>
                    <a:pt x="18102" y="5745"/>
                    <a:pt x="17899" y="6187"/>
                  </a:cubicBezTo>
                  <a:cubicBezTo>
                    <a:pt x="17634" y="6772"/>
                    <a:pt x="17335" y="7334"/>
                    <a:pt x="16997" y="7880"/>
                  </a:cubicBezTo>
                  <a:cubicBezTo>
                    <a:pt x="16975" y="7914"/>
                    <a:pt x="16946" y="7954"/>
                    <a:pt x="16929" y="7976"/>
                  </a:cubicBezTo>
                  <a:lnTo>
                    <a:pt x="13834" y="7539"/>
                  </a:lnTo>
                  <a:cubicBezTo>
                    <a:pt x="13727" y="6523"/>
                    <a:pt x="13563" y="5517"/>
                    <a:pt x="13354" y="4518"/>
                  </a:cubicBezTo>
                  <a:cubicBezTo>
                    <a:pt x="13400" y="4484"/>
                    <a:pt x="13422" y="4455"/>
                    <a:pt x="13456" y="4433"/>
                  </a:cubicBezTo>
                  <a:cubicBezTo>
                    <a:pt x="14144" y="3978"/>
                    <a:pt x="14877" y="3587"/>
                    <a:pt x="15638" y="3269"/>
                  </a:cubicBezTo>
                  <a:cubicBezTo>
                    <a:pt x="16083" y="3092"/>
                    <a:pt x="16540" y="2939"/>
                    <a:pt x="17025" y="2906"/>
                  </a:cubicBezTo>
                  <a:cubicBezTo>
                    <a:pt x="17095" y="2901"/>
                    <a:pt x="17164" y="2898"/>
                    <a:pt x="17233" y="2898"/>
                  </a:cubicBezTo>
                  <a:close/>
                  <a:moveTo>
                    <a:pt x="4144" y="3001"/>
                  </a:moveTo>
                  <a:cubicBezTo>
                    <a:pt x="4344" y="3001"/>
                    <a:pt x="4543" y="3030"/>
                    <a:pt x="4739" y="3070"/>
                  </a:cubicBezTo>
                  <a:cubicBezTo>
                    <a:pt x="5354" y="3200"/>
                    <a:pt x="5946" y="3416"/>
                    <a:pt x="6499" y="3706"/>
                  </a:cubicBezTo>
                  <a:cubicBezTo>
                    <a:pt x="6950" y="3939"/>
                    <a:pt x="7389" y="4194"/>
                    <a:pt x="7829" y="4444"/>
                  </a:cubicBezTo>
                  <a:cubicBezTo>
                    <a:pt x="7880" y="4473"/>
                    <a:pt x="7925" y="4506"/>
                    <a:pt x="7976" y="4546"/>
                  </a:cubicBezTo>
                  <a:cubicBezTo>
                    <a:pt x="7778" y="5551"/>
                    <a:pt x="7632" y="6568"/>
                    <a:pt x="7547" y="7590"/>
                  </a:cubicBezTo>
                  <a:lnTo>
                    <a:pt x="4485" y="8073"/>
                  </a:lnTo>
                  <a:cubicBezTo>
                    <a:pt x="4463" y="8050"/>
                    <a:pt x="4446" y="8027"/>
                    <a:pt x="4430" y="8005"/>
                  </a:cubicBezTo>
                  <a:cubicBezTo>
                    <a:pt x="3956" y="7255"/>
                    <a:pt x="3527" y="6488"/>
                    <a:pt x="3223" y="5659"/>
                  </a:cubicBezTo>
                  <a:cubicBezTo>
                    <a:pt x="3076" y="5307"/>
                    <a:pt x="2986" y="4932"/>
                    <a:pt x="2941" y="4552"/>
                  </a:cubicBezTo>
                  <a:cubicBezTo>
                    <a:pt x="2913" y="4325"/>
                    <a:pt x="2918" y="4098"/>
                    <a:pt x="2952" y="3871"/>
                  </a:cubicBezTo>
                  <a:cubicBezTo>
                    <a:pt x="3020" y="3428"/>
                    <a:pt x="3296" y="3149"/>
                    <a:pt x="3730" y="3047"/>
                  </a:cubicBezTo>
                  <a:cubicBezTo>
                    <a:pt x="3868" y="3015"/>
                    <a:pt x="4007" y="3001"/>
                    <a:pt x="4144" y="3001"/>
                  </a:cubicBezTo>
                  <a:close/>
                  <a:moveTo>
                    <a:pt x="12356" y="7681"/>
                  </a:moveTo>
                  <a:cubicBezTo>
                    <a:pt x="12791" y="7687"/>
                    <a:pt x="13219" y="7721"/>
                    <a:pt x="13670" y="7755"/>
                  </a:cubicBezTo>
                  <a:cubicBezTo>
                    <a:pt x="13715" y="8209"/>
                    <a:pt x="13760" y="8646"/>
                    <a:pt x="13766" y="9083"/>
                  </a:cubicBezTo>
                  <a:lnTo>
                    <a:pt x="13733" y="9095"/>
                  </a:lnTo>
                  <a:lnTo>
                    <a:pt x="12345" y="7715"/>
                  </a:lnTo>
                  <a:lnTo>
                    <a:pt x="12356" y="7681"/>
                  </a:lnTo>
                  <a:close/>
                  <a:moveTo>
                    <a:pt x="9070" y="7703"/>
                  </a:moveTo>
                  <a:cubicBezTo>
                    <a:pt x="9075" y="7715"/>
                    <a:pt x="9081" y="7721"/>
                    <a:pt x="9081" y="7732"/>
                  </a:cubicBezTo>
                  <a:cubicBezTo>
                    <a:pt x="9087" y="7738"/>
                    <a:pt x="9087" y="7743"/>
                    <a:pt x="9081" y="7749"/>
                  </a:cubicBezTo>
                  <a:cubicBezTo>
                    <a:pt x="9075" y="7760"/>
                    <a:pt x="9070" y="7778"/>
                    <a:pt x="9058" y="7789"/>
                  </a:cubicBezTo>
                  <a:lnTo>
                    <a:pt x="7683" y="9186"/>
                  </a:lnTo>
                  <a:lnTo>
                    <a:pt x="7637" y="9180"/>
                  </a:lnTo>
                  <a:lnTo>
                    <a:pt x="7643" y="9174"/>
                  </a:lnTo>
                  <a:cubicBezTo>
                    <a:pt x="7666" y="8726"/>
                    <a:pt x="7694" y="8277"/>
                    <a:pt x="7722" y="7811"/>
                  </a:cubicBezTo>
                  <a:cubicBezTo>
                    <a:pt x="8179" y="7755"/>
                    <a:pt x="8629" y="7726"/>
                    <a:pt x="9070" y="7703"/>
                  </a:cubicBezTo>
                  <a:close/>
                  <a:moveTo>
                    <a:pt x="13867" y="7772"/>
                  </a:moveTo>
                  <a:cubicBezTo>
                    <a:pt x="14837" y="7851"/>
                    <a:pt x="15807" y="7988"/>
                    <a:pt x="16760" y="8180"/>
                  </a:cubicBezTo>
                  <a:cubicBezTo>
                    <a:pt x="16726" y="8402"/>
                    <a:pt x="15396" y="10265"/>
                    <a:pt x="15063" y="10560"/>
                  </a:cubicBezTo>
                  <a:cubicBezTo>
                    <a:pt x="15035" y="10537"/>
                    <a:pt x="15006" y="10515"/>
                    <a:pt x="14979" y="10491"/>
                  </a:cubicBezTo>
                  <a:cubicBezTo>
                    <a:pt x="14674" y="10151"/>
                    <a:pt x="14369" y="9804"/>
                    <a:pt x="14065" y="9464"/>
                  </a:cubicBezTo>
                  <a:cubicBezTo>
                    <a:pt x="13997" y="9396"/>
                    <a:pt x="13958" y="9305"/>
                    <a:pt x="13958" y="9209"/>
                  </a:cubicBezTo>
                  <a:cubicBezTo>
                    <a:pt x="13930" y="8794"/>
                    <a:pt x="13896" y="8379"/>
                    <a:pt x="13867" y="7970"/>
                  </a:cubicBezTo>
                  <a:lnTo>
                    <a:pt x="13867" y="7772"/>
                  </a:lnTo>
                  <a:close/>
                  <a:moveTo>
                    <a:pt x="7508" y="7823"/>
                  </a:moveTo>
                  <a:cubicBezTo>
                    <a:pt x="7508" y="7886"/>
                    <a:pt x="7514" y="7937"/>
                    <a:pt x="7514" y="7982"/>
                  </a:cubicBezTo>
                  <a:cubicBezTo>
                    <a:pt x="7491" y="8430"/>
                    <a:pt x="7462" y="8879"/>
                    <a:pt x="7440" y="9328"/>
                  </a:cubicBezTo>
                  <a:cubicBezTo>
                    <a:pt x="7440" y="9413"/>
                    <a:pt x="7406" y="9504"/>
                    <a:pt x="7344" y="9566"/>
                  </a:cubicBezTo>
                  <a:cubicBezTo>
                    <a:pt x="7074" y="9879"/>
                    <a:pt x="6808" y="10197"/>
                    <a:pt x="6538" y="10509"/>
                  </a:cubicBezTo>
                  <a:cubicBezTo>
                    <a:pt x="6499" y="10554"/>
                    <a:pt x="6453" y="10594"/>
                    <a:pt x="6414" y="10634"/>
                  </a:cubicBezTo>
                  <a:cubicBezTo>
                    <a:pt x="6166" y="10458"/>
                    <a:pt x="4745" y="8578"/>
                    <a:pt x="4638" y="8277"/>
                  </a:cubicBezTo>
                  <a:cubicBezTo>
                    <a:pt x="5585" y="8067"/>
                    <a:pt x="6543" y="7919"/>
                    <a:pt x="7508" y="7823"/>
                  </a:cubicBezTo>
                  <a:close/>
                  <a:moveTo>
                    <a:pt x="7378" y="9799"/>
                  </a:moveTo>
                  <a:lnTo>
                    <a:pt x="7423" y="9810"/>
                  </a:lnTo>
                  <a:lnTo>
                    <a:pt x="7423" y="11781"/>
                  </a:lnTo>
                  <a:cubicBezTo>
                    <a:pt x="7288" y="11718"/>
                    <a:pt x="6701" y="11065"/>
                    <a:pt x="6532" y="10793"/>
                  </a:cubicBezTo>
                  <a:cubicBezTo>
                    <a:pt x="6797" y="10452"/>
                    <a:pt x="7085" y="10122"/>
                    <a:pt x="7378" y="9799"/>
                  </a:cubicBezTo>
                  <a:close/>
                  <a:moveTo>
                    <a:pt x="13997" y="9720"/>
                  </a:moveTo>
                  <a:cubicBezTo>
                    <a:pt x="14150" y="9810"/>
                    <a:pt x="14809" y="10548"/>
                    <a:pt x="14922" y="10758"/>
                  </a:cubicBezTo>
                  <a:lnTo>
                    <a:pt x="14042" y="11792"/>
                  </a:lnTo>
                  <a:lnTo>
                    <a:pt x="13997" y="11775"/>
                  </a:lnTo>
                  <a:lnTo>
                    <a:pt x="13997" y="9720"/>
                  </a:lnTo>
                  <a:close/>
                  <a:moveTo>
                    <a:pt x="17070" y="8243"/>
                  </a:moveTo>
                  <a:cubicBezTo>
                    <a:pt x="18006" y="8447"/>
                    <a:pt x="18919" y="8703"/>
                    <a:pt x="19776" y="9134"/>
                  </a:cubicBezTo>
                  <a:cubicBezTo>
                    <a:pt x="20058" y="9276"/>
                    <a:pt x="20323" y="9441"/>
                    <a:pt x="20577" y="9623"/>
                  </a:cubicBezTo>
                  <a:cubicBezTo>
                    <a:pt x="20752" y="9759"/>
                    <a:pt x="20910" y="9918"/>
                    <a:pt x="21045" y="10100"/>
                  </a:cubicBezTo>
                  <a:cubicBezTo>
                    <a:pt x="21321" y="10475"/>
                    <a:pt x="21316" y="10866"/>
                    <a:pt x="21068" y="11264"/>
                  </a:cubicBezTo>
                  <a:cubicBezTo>
                    <a:pt x="20944" y="11451"/>
                    <a:pt x="20786" y="11622"/>
                    <a:pt x="20605" y="11764"/>
                  </a:cubicBezTo>
                  <a:cubicBezTo>
                    <a:pt x="20222" y="12059"/>
                    <a:pt x="19805" y="12303"/>
                    <a:pt x="19359" y="12485"/>
                  </a:cubicBezTo>
                  <a:cubicBezTo>
                    <a:pt x="18654" y="12786"/>
                    <a:pt x="17927" y="13019"/>
                    <a:pt x="17183" y="13189"/>
                  </a:cubicBezTo>
                  <a:cubicBezTo>
                    <a:pt x="17144" y="13200"/>
                    <a:pt x="17104" y="13206"/>
                    <a:pt x="17065" y="13206"/>
                  </a:cubicBezTo>
                  <a:lnTo>
                    <a:pt x="15227" y="10736"/>
                  </a:lnTo>
                  <a:lnTo>
                    <a:pt x="17031" y="8243"/>
                  </a:lnTo>
                  <a:close/>
                  <a:moveTo>
                    <a:pt x="4407" y="8339"/>
                  </a:moveTo>
                  <a:lnTo>
                    <a:pt x="6256" y="10804"/>
                  </a:lnTo>
                  <a:cubicBezTo>
                    <a:pt x="5658" y="11639"/>
                    <a:pt x="5055" y="12468"/>
                    <a:pt x="4441" y="13325"/>
                  </a:cubicBezTo>
                  <a:cubicBezTo>
                    <a:pt x="4277" y="13286"/>
                    <a:pt x="4091" y="13246"/>
                    <a:pt x="3910" y="13200"/>
                  </a:cubicBezTo>
                  <a:cubicBezTo>
                    <a:pt x="3195" y="13036"/>
                    <a:pt x="2495" y="12797"/>
                    <a:pt x="1824" y="12496"/>
                  </a:cubicBezTo>
                  <a:cubicBezTo>
                    <a:pt x="1464" y="12343"/>
                    <a:pt x="1125" y="12139"/>
                    <a:pt x="821" y="11894"/>
                  </a:cubicBezTo>
                  <a:cubicBezTo>
                    <a:pt x="657" y="11758"/>
                    <a:pt x="516" y="11605"/>
                    <a:pt x="387" y="11434"/>
                  </a:cubicBezTo>
                  <a:cubicBezTo>
                    <a:pt x="144" y="11088"/>
                    <a:pt x="133" y="10713"/>
                    <a:pt x="342" y="10338"/>
                  </a:cubicBezTo>
                  <a:cubicBezTo>
                    <a:pt x="455" y="10151"/>
                    <a:pt x="595" y="9987"/>
                    <a:pt x="765" y="9844"/>
                  </a:cubicBezTo>
                  <a:cubicBezTo>
                    <a:pt x="1103" y="9561"/>
                    <a:pt x="1480" y="9328"/>
                    <a:pt x="1886" y="9152"/>
                  </a:cubicBezTo>
                  <a:cubicBezTo>
                    <a:pt x="2664" y="8788"/>
                    <a:pt x="3476" y="8549"/>
                    <a:pt x="4305" y="8345"/>
                  </a:cubicBezTo>
                  <a:cubicBezTo>
                    <a:pt x="4339" y="8339"/>
                    <a:pt x="4373" y="8339"/>
                    <a:pt x="4407" y="8339"/>
                  </a:cubicBezTo>
                  <a:close/>
                  <a:moveTo>
                    <a:pt x="15052" y="10917"/>
                  </a:moveTo>
                  <a:cubicBezTo>
                    <a:pt x="15300" y="11094"/>
                    <a:pt x="16704" y="12967"/>
                    <a:pt x="16817" y="13274"/>
                  </a:cubicBezTo>
                  <a:cubicBezTo>
                    <a:pt x="15863" y="13478"/>
                    <a:pt x="14900" y="13632"/>
                    <a:pt x="13935" y="13723"/>
                  </a:cubicBezTo>
                  <a:cubicBezTo>
                    <a:pt x="13918" y="13700"/>
                    <a:pt x="13913" y="13677"/>
                    <a:pt x="13913" y="13655"/>
                  </a:cubicBezTo>
                  <a:cubicBezTo>
                    <a:pt x="13935" y="13183"/>
                    <a:pt x="13958" y="12712"/>
                    <a:pt x="13992" y="12247"/>
                  </a:cubicBezTo>
                  <a:cubicBezTo>
                    <a:pt x="13997" y="12172"/>
                    <a:pt x="14025" y="12104"/>
                    <a:pt x="14071" y="12048"/>
                  </a:cubicBezTo>
                  <a:cubicBezTo>
                    <a:pt x="14369" y="11695"/>
                    <a:pt x="14679" y="11338"/>
                    <a:pt x="14984" y="10986"/>
                  </a:cubicBezTo>
                  <a:cubicBezTo>
                    <a:pt x="15006" y="10963"/>
                    <a:pt x="15029" y="10946"/>
                    <a:pt x="15052" y="10917"/>
                  </a:cubicBezTo>
                  <a:close/>
                  <a:moveTo>
                    <a:pt x="6414" y="10957"/>
                  </a:moveTo>
                  <a:lnTo>
                    <a:pt x="6786" y="11377"/>
                  </a:lnTo>
                  <a:cubicBezTo>
                    <a:pt x="6983" y="11593"/>
                    <a:pt x="7175" y="11809"/>
                    <a:pt x="7367" y="12025"/>
                  </a:cubicBezTo>
                  <a:cubicBezTo>
                    <a:pt x="7412" y="12082"/>
                    <a:pt x="7446" y="12144"/>
                    <a:pt x="7457" y="12218"/>
                  </a:cubicBezTo>
                  <a:cubicBezTo>
                    <a:pt x="7497" y="12712"/>
                    <a:pt x="7525" y="13200"/>
                    <a:pt x="7558" y="13694"/>
                  </a:cubicBezTo>
                  <a:cubicBezTo>
                    <a:pt x="7553" y="13712"/>
                    <a:pt x="7553" y="13729"/>
                    <a:pt x="7547" y="13740"/>
                  </a:cubicBezTo>
                  <a:cubicBezTo>
                    <a:pt x="7527" y="13745"/>
                    <a:pt x="7489" y="13748"/>
                    <a:pt x="7439" y="13748"/>
                  </a:cubicBezTo>
                  <a:cubicBezTo>
                    <a:pt x="6914" y="13748"/>
                    <a:pt x="4941" y="13472"/>
                    <a:pt x="4689" y="13348"/>
                  </a:cubicBezTo>
                  <a:cubicBezTo>
                    <a:pt x="4762" y="13104"/>
                    <a:pt x="6076" y="11281"/>
                    <a:pt x="6414" y="10957"/>
                  </a:cubicBezTo>
                  <a:close/>
                  <a:moveTo>
                    <a:pt x="13755" y="12406"/>
                  </a:moveTo>
                  <a:lnTo>
                    <a:pt x="13794" y="12417"/>
                  </a:lnTo>
                  <a:cubicBezTo>
                    <a:pt x="13794" y="12858"/>
                    <a:pt x="13760" y="13293"/>
                    <a:pt x="13715" y="13745"/>
                  </a:cubicBezTo>
                  <a:cubicBezTo>
                    <a:pt x="13264" y="13791"/>
                    <a:pt x="12830" y="13836"/>
                    <a:pt x="12390" y="13842"/>
                  </a:cubicBezTo>
                  <a:lnTo>
                    <a:pt x="12373" y="13808"/>
                  </a:lnTo>
                  <a:lnTo>
                    <a:pt x="13755" y="12406"/>
                  </a:lnTo>
                  <a:close/>
                  <a:moveTo>
                    <a:pt x="7705" y="12400"/>
                  </a:moveTo>
                  <a:lnTo>
                    <a:pt x="9148" y="13831"/>
                  </a:lnTo>
                  <a:cubicBezTo>
                    <a:pt x="9143" y="13842"/>
                    <a:pt x="9137" y="13859"/>
                    <a:pt x="9137" y="13871"/>
                  </a:cubicBezTo>
                  <a:cubicBezTo>
                    <a:pt x="8682" y="13870"/>
                    <a:pt x="8233" y="13831"/>
                    <a:pt x="7773" y="13791"/>
                  </a:cubicBezTo>
                  <a:cubicBezTo>
                    <a:pt x="7722" y="13325"/>
                    <a:pt x="7688" y="12871"/>
                    <a:pt x="7672" y="12417"/>
                  </a:cubicBezTo>
                  <a:lnTo>
                    <a:pt x="7705" y="12400"/>
                  </a:lnTo>
                  <a:close/>
                  <a:moveTo>
                    <a:pt x="11871" y="7658"/>
                  </a:moveTo>
                  <a:cubicBezTo>
                    <a:pt x="11950" y="7658"/>
                    <a:pt x="12029" y="7687"/>
                    <a:pt x="12081" y="7749"/>
                  </a:cubicBezTo>
                  <a:cubicBezTo>
                    <a:pt x="12621" y="8283"/>
                    <a:pt x="13163" y="8816"/>
                    <a:pt x="13704" y="9350"/>
                  </a:cubicBezTo>
                  <a:cubicBezTo>
                    <a:pt x="13760" y="9407"/>
                    <a:pt x="13794" y="9492"/>
                    <a:pt x="13794" y="9578"/>
                  </a:cubicBezTo>
                  <a:cubicBezTo>
                    <a:pt x="13806" y="9963"/>
                    <a:pt x="13823" y="10350"/>
                    <a:pt x="13834" y="10736"/>
                  </a:cubicBezTo>
                  <a:lnTo>
                    <a:pt x="13823" y="10736"/>
                  </a:lnTo>
                  <a:cubicBezTo>
                    <a:pt x="13823" y="11099"/>
                    <a:pt x="13817" y="11463"/>
                    <a:pt x="13817" y="11826"/>
                  </a:cubicBezTo>
                  <a:cubicBezTo>
                    <a:pt x="13823" y="11962"/>
                    <a:pt x="13772" y="12093"/>
                    <a:pt x="13676" y="12190"/>
                  </a:cubicBezTo>
                  <a:cubicBezTo>
                    <a:pt x="13163" y="12706"/>
                    <a:pt x="12656" y="13229"/>
                    <a:pt x="12154" y="13751"/>
                  </a:cubicBezTo>
                  <a:cubicBezTo>
                    <a:pt x="12084" y="13826"/>
                    <a:pt x="11990" y="13871"/>
                    <a:pt x="11890" y="13871"/>
                  </a:cubicBezTo>
                  <a:cubicBezTo>
                    <a:pt x="11884" y="13871"/>
                    <a:pt x="11878" y="13871"/>
                    <a:pt x="11871" y="13871"/>
                  </a:cubicBezTo>
                  <a:cubicBezTo>
                    <a:pt x="11139" y="13876"/>
                    <a:pt x="10412" y="13887"/>
                    <a:pt x="9679" y="13899"/>
                  </a:cubicBezTo>
                  <a:cubicBezTo>
                    <a:pt x="9672" y="13899"/>
                    <a:pt x="9666" y="13899"/>
                    <a:pt x="9660" y="13899"/>
                  </a:cubicBezTo>
                  <a:cubicBezTo>
                    <a:pt x="9537" y="13899"/>
                    <a:pt x="9415" y="13843"/>
                    <a:pt x="9329" y="13751"/>
                  </a:cubicBezTo>
                  <a:cubicBezTo>
                    <a:pt x="8810" y="13234"/>
                    <a:pt x="8286" y="12724"/>
                    <a:pt x="7762" y="12212"/>
                  </a:cubicBezTo>
                  <a:cubicBezTo>
                    <a:pt x="7683" y="12133"/>
                    <a:pt x="7637" y="12025"/>
                    <a:pt x="7637" y="11911"/>
                  </a:cubicBezTo>
                  <a:cubicBezTo>
                    <a:pt x="7637" y="11162"/>
                    <a:pt x="7632" y="10407"/>
                    <a:pt x="7626" y="9657"/>
                  </a:cubicBezTo>
                  <a:cubicBezTo>
                    <a:pt x="7620" y="9561"/>
                    <a:pt x="7660" y="9470"/>
                    <a:pt x="7727" y="9401"/>
                  </a:cubicBezTo>
                  <a:cubicBezTo>
                    <a:pt x="8252" y="8867"/>
                    <a:pt x="8776" y="8328"/>
                    <a:pt x="9295" y="7789"/>
                  </a:cubicBezTo>
                  <a:cubicBezTo>
                    <a:pt x="9357" y="7715"/>
                    <a:pt x="9447" y="7675"/>
                    <a:pt x="9543" y="7675"/>
                  </a:cubicBezTo>
                  <a:cubicBezTo>
                    <a:pt x="10321" y="7670"/>
                    <a:pt x="11099" y="7664"/>
                    <a:pt x="11871" y="7658"/>
                  </a:cubicBezTo>
                  <a:close/>
                  <a:moveTo>
                    <a:pt x="11742" y="14075"/>
                  </a:moveTo>
                  <a:cubicBezTo>
                    <a:pt x="11697" y="14194"/>
                    <a:pt x="11026" y="14819"/>
                    <a:pt x="10750" y="14995"/>
                  </a:cubicBezTo>
                  <a:cubicBezTo>
                    <a:pt x="10400" y="14717"/>
                    <a:pt x="10062" y="14427"/>
                    <a:pt x="9735" y="14114"/>
                  </a:cubicBezTo>
                  <a:lnTo>
                    <a:pt x="9746" y="14075"/>
                  </a:lnTo>
                  <a:close/>
                  <a:moveTo>
                    <a:pt x="13568" y="13942"/>
                  </a:moveTo>
                  <a:cubicBezTo>
                    <a:pt x="13606" y="13942"/>
                    <a:pt x="13648" y="13944"/>
                    <a:pt x="13704" y="13944"/>
                  </a:cubicBezTo>
                  <a:cubicBezTo>
                    <a:pt x="13631" y="14932"/>
                    <a:pt x="13496" y="15915"/>
                    <a:pt x="13298" y="16886"/>
                  </a:cubicBezTo>
                  <a:cubicBezTo>
                    <a:pt x="12475" y="16352"/>
                    <a:pt x="11680" y="15773"/>
                    <a:pt x="10925" y="15143"/>
                  </a:cubicBezTo>
                  <a:cubicBezTo>
                    <a:pt x="10964" y="15097"/>
                    <a:pt x="10987" y="15063"/>
                    <a:pt x="11015" y="15040"/>
                  </a:cubicBezTo>
                  <a:cubicBezTo>
                    <a:pt x="11347" y="14739"/>
                    <a:pt x="11680" y="14444"/>
                    <a:pt x="12013" y="14138"/>
                  </a:cubicBezTo>
                  <a:cubicBezTo>
                    <a:pt x="12081" y="14075"/>
                    <a:pt x="12171" y="14035"/>
                    <a:pt x="12266" y="14030"/>
                  </a:cubicBezTo>
                  <a:cubicBezTo>
                    <a:pt x="12684" y="14006"/>
                    <a:pt x="13095" y="13973"/>
                    <a:pt x="13512" y="13944"/>
                  </a:cubicBezTo>
                  <a:cubicBezTo>
                    <a:pt x="13531" y="13942"/>
                    <a:pt x="13549" y="13942"/>
                    <a:pt x="13568" y="13942"/>
                  </a:cubicBezTo>
                  <a:close/>
                  <a:moveTo>
                    <a:pt x="7784" y="13979"/>
                  </a:moveTo>
                  <a:cubicBezTo>
                    <a:pt x="7908" y="13990"/>
                    <a:pt x="8004" y="13995"/>
                    <a:pt x="8105" y="14001"/>
                  </a:cubicBezTo>
                  <a:cubicBezTo>
                    <a:pt x="8495" y="14024"/>
                    <a:pt x="8878" y="14041"/>
                    <a:pt x="9273" y="14058"/>
                  </a:cubicBezTo>
                  <a:cubicBezTo>
                    <a:pt x="9351" y="14058"/>
                    <a:pt x="9436" y="14092"/>
                    <a:pt x="9498" y="14143"/>
                  </a:cubicBezTo>
                  <a:cubicBezTo>
                    <a:pt x="9831" y="14432"/>
                    <a:pt x="10158" y="14717"/>
                    <a:pt x="10485" y="15000"/>
                  </a:cubicBezTo>
                  <a:cubicBezTo>
                    <a:pt x="10524" y="15029"/>
                    <a:pt x="10564" y="15057"/>
                    <a:pt x="10603" y="15080"/>
                  </a:cubicBezTo>
                  <a:cubicBezTo>
                    <a:pt x="10468" y="15324"/>
                    <a:pt x="8573" y="16778"/>
                    <a:pt x="8235" y="16903"/>
                  </a:cubicBezTo>
                  <a:cubicBezTo>
                    <a:pt x="8032" y="15937"/>
                    <a:pt x="7880" y="14961"/>
                    <a:pt x="7784" y="13979"/>
                  </a:cubicBezTo>
                  <a:close/>
                  <a:moveTo>
                    <a:pt x="16946" y="13462"/>
                  </a:moveTo>
                  <a:cubicBezTo>
                    <a:pt x="16969" y="13484"/>
                    <a:pt x="16991" y="13507"/>
                    <a:pt x="17008" y="13535"/>
                  </a:cubicBezTo>
                  <a:cubicBezTo>
                    <a:pt x="17476" y="14268"/>
                    <a:pt x="17899" y="15023"/>
                    <a:pt x="18209" y="15841"/>
                  </a:cubicBezTo>
                  <a:cubicBezTo>
                    <a:pt x="18373" y="16278"/>
                    <a:pt x="18508" y="16727"/>
                    <a:pt x="18525" y="17198"/>
                  </a:cubicBezTo>
                  <a:cubicBezTo>
                    <a:pt x="18530" y="17368"/>
                    <a:pt x="18513" y="17545"/>
                    <a:pt x="18480" y="17715"/>
                  </a:cubicBezTo>
                  <a:cubicBezTo>
                    <a:pt x="18401" y="18106"/>
                    <a:pt x="18158" y="18356"/>
                    <a:pt x="17775" y="18464"/>
                  </a:cubicBezTo>
                  <a:cubicBezTo>
                    <a:pt x="17615" y="18508"/>
                    <a:pt x="17455" y="18525"/>
                    <a:pt x="17295" y="18525"/>
                  </a:cubicBezTo>
                  <a:cubicBezTo>
                    <a:pt x="17122" y="18525"/>
                    <a:pt x="16950" y="18505"/>
                    <a:pt x="16777" y="18475"/>
                  </a:cubicBezTo>
                  <a:cubicBezTo>
                    <a:pt x="16304" y="18385"/>
                    <a:pt x="15841" y="18237"/>
                    <a:pt x="15396" y="18038"/>
                  </a:cubicBezTo>
                  <a:cubicBezTo>
                    <a:pt x="14770" y="17760"/>
                    <a:pt x="14161" y="17437"/>
                    <a:pt x="13580" y="17067"/>
                  </a:cubicBezTo>
                  <a:cubicBezTo>
                    <a:pt x="13540" y="17045"/>
                    <a:pt x="13507" y="17016"/>
                    <a:pt x="13462" y="16982"/>
                  </a:cubicBezTo>
                  <a:lnTo>
                    <a:pt x="13462" y="16977"/>
                  </a:lnTo>
                  <a:cubicBezTo>
                    <a:pt x="13654" y="15983"/>
                    <a:pt x="13794" y="14984"/>
                    <a:pt x="13885" y="13979"/>
                  </a:cubicBezTo>
                  <a:cubicBezTo>
                    <a:pt x="13885" y="13967"/>
                    <a:pt x="13890" y="13955"/>
                    <a:pt x="13896" y="13944"/>
                  </a:cubicBezTo>
                  <a:lnTo>
                    <a:pt x="16946" y="13462"/>
                  </a:lnTo>
                  <a:close/>
                  <a:moveTo>
                    <a:pt x="4564" y="13530"/>
                  </a:moveTo>
                  <a:cubicBezTo>
                    <a:pt x="5551" y="13729"/>
                    <a:pt x="6549" y="13871"/>
                    <a:pt x="7553" y="13955"/>
                  </a:cubicBezTo>
                  <a:cubicBezTo>
                    <a:pt x="7716" y="15000"/>
                    <a:pt x="7874" y="16023"/>
                    <a:pt x="8032" y="17056"/>
                  </a:cubicBezTo>
                  <a:cubicBezTo>
                    <a:pt x="8021" y="17073"/>
                    <a:pt x="8010" y="17085"/>
                    <a:pt x="7993" y="17096"/>
                  </a:cubicBezTo>
                  <a:cubicBezTo>
                    <a:pt x="7203" y="17601"/>
                    <a:pt x="6397" y="18055"/>
                    <a:pt x="5512" y="18367"/>
                  </a:cubicBezTo>
                  <a:cubicBezTo>
                    <a:pt x="5196" y="18493"/>
                    <a:pt x="4864" y="18572"/>
                    <a:pt x="4525" y="18606"/>
                  </a:cubicBezTo>
                  <a:cubicBezTo>
                    <a:pt x="4448" y="18613"/>
                    <a:pt x="4371" y="18615"/>
                    <a:pt x="4293" y="18615"/>
                  </a:cubicBezTo>
                  <a:cubicBezTo>
                    <a:pt x="4154" y="18615"/>
                    <a:pt x="4014" y="18605"/>
                    <a:pt x="3877" y="18583"/>
                  </a:cubicBezTo>
                  <a:cubicBezTo>
                    <a:pt x="3460" y="18510"/>
                    <a:pt x="3195" y="18248"/>
                    <a:pt x="3087" y="17834"/>
                  </a:cubicBezTo>
                  <a:cubicBezTo>
                    <a:pt x="3026" y="17550"/>
                    <a:pt x="3020" y="17255"/>
                    <a:pt x="3070" y="16965"/>
                  </a:cubicBezTo>
                  <a:cubicBezTo>
                    <a:pt x="3155" y="16460"/>
                    <a:pt x="3302" y="15972"/>
                    <a:pt x="3510" y="15500"/>
                  </a:cubicBezTo>
                  <a:cubicBezTo>
                    <a:pt x="3781" y="14864"/>
                    <a:pt x="4103" y="14245"/>
                    <a:pt x="4469" y="13655"/>
                  </a:cubicBezTo>
                  <a:cubicBezTo>
                    <a:pt x="4497" y="13615"/>
                    <a:pt x="4531" y="13570"/>
                    <a:pt x="4564" y="13530"/>
                  </a:cubicBezTo>
                  <a:close/>
                  <a:moveTo>
                    <a:pt x="10778" y="15284"/>
                  </a:moveTo>
                  <a:lnTo>
                    <a:pt x="13242" y="17096"/>
                  </a:lnTo>
                  <a:cubicBezTo>
                    <a:pt x="13242" y="17118"/>
                    <a:pt x="13242" y="17147"/>
                    <a:pt x="13242" y="17170"/>
                  </a:cubicBezTo>
                  <a:cubicBezTo>
                    <a:pt x="13056" y="18038"/>
                    <a:pt x="12819" y="18890"/>
                    <a:pt x="12458" y="19702"/>
                  </a:cubicBezTo>
                  <a:cubicBezTo>
                    <a:pt x="12300" y="20083"/>
                    <a:pt x="12092" y="20441"/>
                    <a:pt x="11844" y="20758"/>
                  </a:cubicBezTo>
                  <a:cubicBezTo>
                    <a:pt x="11708" y="20923"/>
                    <a:pt x="11562" y="21065"/>
                    <a:pt x="11398" y="21195"/>
                  </a:cubicBezTo>
                  <a:cubicBezTo>
                    <a:pt x="11210" y="21337"/>
                    <a:pt x="11010" y="21407"/>
                    <a:pt x="10806" y="21407"/>
                  </a:cubicBezTo>
                  <a:cubicBezTo>
                    <a:pt x="10617" y="21407"/>
                    <a:pt x="10426" y="21347"/>
                    <a:pt x="10243" y="21230"/>
                  </a:cubicBezTo>
                  <a:cubicBezTo>
                    <a:pt x="10045" y="21093"/>
                    <a:pt x="9864" y="20929"/>
                    <a:pt x="9723" y="20736"/>
                  </a:cubicBezTo>
                  <a:cubicBezTo>
                    <a:pt x="9430" y="20344"/>
                    <a:pt x="9188" y="19918"/>
                    <a:pt x="9008" y="19463"/>
                  </a:cubicBezTo>
                  <a:cubicBezTo>
                    <a:pt x="8714" y="18754"/>
                    <a:pt x="8483" y="18022"/>
                    <a:pt x="8314" y="17272"/>
                  </a:cubicBezTo>
                  <a:cubicBezTo>
                    <a:pt x="8308" y="17232"/>
                    <a:pt x="8302" y="17192"/>
                    <a:pt x="8302" y="17158"/>
                  </a:cubicBezTo>
                  <a:cubicBezTo>
                    <a:pt x="9137" y="16522"/>
                    <a:pt x="9960" y="15903"/>
                    <a:pt x="10778" y="15284"/>
                  </a:cubicBezTo>
                  <a:close/>
                  <a:moveTo>
                    <a:pt x="10644" y="0"/>
                  </a:moveTo>
                  <a:cubicBezTo>
                    <a:pt x="10367" y="0"/>
                    <a:pt x="10092" y="112"/>
                    <a:pt x="9831" y="339"/>
                  </a:cubicBezTo>
                  <a:cubicBezTo>
                    <a:pt x="9639" y="509"/>
                    <a:pt x="9470" y="702"/>
                    <a:pt x="9318" y="912"/>
                  </a:cubicBezTo>
                  <a:cubicBezTo>
                    <a:pt x="9030" y="1310"/>
                    <a:pt x="8833" y="1753"/>
                    <a:pt x="8652" y="2213"/>
                  </a:cubicBezTo>
                  <a:cubicBezTo>
                    <a:pt x="8416" y="2826"/>
                    <a:pt x="8224" y="3462"/>
                    <a:pt x="8083" y="4109"/>
                  </a:cubicBezTo>
                  <a:cubicBezTo>
                    <a:pt x="8066" y="4177"/>
                    <a:pt x="8043" y="4240"/>
                    <a:pt x="8021" y="4325"/>
                  </a:cubicBezTo>
                  <a:cubicBezTo>
                    <a:pt x="7931" y="4274"/>
                    <a:pt x="7869" y="4240"/>
                    <a:pt x="7806" y="4206"/>
                  </a:cubicBezTo>
                  <a:cubicBezTo>
                    <a:pt x="7265" y="3871"/>
                    <a:pt x="6696" y="3575"/>
                    <a:pt x="6115" y="3320"/>
                  </a:cubicBezTo>
                  <a:cubicBezTo>
                    <a:pt x="5613" y="3104"/>
                    <a:pt x="5095" y="2922"/>
                    <a:pt x="4553" y="2843"/>
                  </a:cubicBezTo>
                  <a:cubicBezTo>
                    <a:pt x="4416" y="2824"/>
                    <a:pt x="4278" y="2812"/>
                    <a:pt x="4140" y="2812"/>
                  </a:cubicBezTo>
                  <a:cubicBezTo>
                    <a:pt x="3949" y="2812"/>
                    <a:pt x="3759" y="2835"/>
                    <a:pt x="3572" y="2894"/>
                  </a:cubicBezTo>
                  <a:cubicBezTo>
                    <a:pt x="3217" y="2990"/>
                    <a:pt x="2935" y="3269"/>
                    <a:pt x="2828" y="3621"/>
                  </a:cubicBezTo>
                  <a:cubicBezTo>
                    <a:pt x="2755" y="3865"/>
                    <a:pt x="2726" y="4121"/>
                    <a:pt x="2743" y="4371"/>
                  </a:cubicBezTo>
                  <a:cubicBezTo>
                    <a:pt x="2778" y="4785"/>
                    <a:pt x="2873" y="5194"/>
                    <a:pt x="3014" y="5586"/>
                  </a:cubicBezTo>
                  <a:cubicBezTo>
                    <a:pt x="3296" y="6375"/>
                    <a:pt x="3691" y="7113"/>
                    <a:pt x="4125" y="7829"/>
                  </a:cubicBezTo>
                  <a:lnTo>
                    <a:pt x="4311" y="8135"/>
                  </a:lnTo>
                  <a:cubicBezTo>
                    <a:pt x="4198" y="8169"/>
                    <a:pt x="4114" y="8192"/>
                    <a:pt x="4040" y="8209"/>
                  </a:cubicBezTo>
                  <a:cubicBezTo>
                    <a:pt x="3239" y="8414"/>
                    <a:pt x="2456" y="8657"/>
                    <a:pt x="1706" y="9021"/>
                  </a:cubicBezTo>
                  <a:cubicBezTo>
                    <a:pt x="1255" y="9237"/>
                    <a:pt x="826" y="9487"/>
                    <a:pt x="482" y="9850"/>
                  </a:cubicBezTo>
                  <a:cubicBezTo>
                    <a:pt x="342" y="9998"/>
                    <a:pt x="223" y="10162"/>
                    <a:pt x="127" y="10338"/>
                  </a:cubicBezTo>
                  <a:cubicBezTo>
                    <a:pt x="-42" y="10645"/>
                    <a:pt x="-42" y="11014"/>
                    <a:pt x="122" y="11326"/>
                  </a:cubicBezTo>
                  <a:cubicBezTo>
                    <a:pt x="268" y="11611"/>
                    <a:pt x="482" y="11854"/>
                    <a:pt x="736" y="12048"/>
                  </a:cubicBezTo>
                  <a:cubicBezTo>
                    <a:pt x="1114" y="12337"/>
                    <a:pt x="1531" y="12570"/>
                    <a:pt x="1971" y="12746"/>
                  </a:cubicBezTo>
                  <a:cubicBezTo>
                    <a:pt x="2704" y="13058"/>
                    <a:pt x="3465" y="13268"/>
                    <a:pt x="4232" y="13450"/>
                  </a:cubicBezTo>
                  <a:cubicBezTo>
                    <a:pt x="4277" y="13462"/>
                    <a:pt x="4316" y="13478"/>
                    <a:pt x="4367" y="13496"/>
                  </a:cubicBezTo>
                  <a:cubicBezTo>
                    <a:pt x="4328" y="13564"/>
                    <a:pt x="4300" y="13621"/>
                    <a:pt x="4266" y="13672"/>
                  </a:cubicBezTo>
                  <a:cubicBezTo>
                    <a:pt x="3956" y="14189"/>
                    <a:pt x="3668" y="14722"/>
                    <a:pt x="3420" y="15279"/>
                  </a:cubicBezTo>
                  <a:cubicBezTo>
                    <a:pt x="3195" y="15773"/>
                    <a:pt x="3026" y="16301"/>
                    <a:pt x="2918" y="16840"/>
                  </a:cubicBezTo>
                  <a:cubicBezTo>
                    <a:pt x="2857" y="17198"/>
                    <a:pt x="2834" y="17556"/>
                    <a:pt x="2930" y="17908"/>
                  </a:cubicBezTo>
                  <a:cubicBezTo>
                    <a:pt x="3026" y="18311"/>
                    <a:pt x="3336" y="18629"/>
                    <a:pt x="3736" y="18731"/>
                  </a:cubicBezTo>
                  <a:cubicBezTo>
                    <a:pt x="3898" y="18776"/>
                    <a:pt x="4067" y="18798"/>
                    <a:pt x="4236" y="18798"/>
                  </a:cubicBezTo>
                  <a:cubicBezTo>
                    <a:pt x="4302" y="18798"/>
                    <a:pt x="4369" y="18794"/>
                    <a:pt x="4435" y="18788"/>
                  </a:cubicBezTo>
                  <a:cubicBezTo>
                    <a:pt x="4999" y="18748"/>
                    <a:pt x="5534" y="18572"/>
                    <a:pt x="6053" y="18351"/>
                  </a:cubicBezTo>
                  <a:cubicBezTo>
                    <a:pt x="6701" y="18073"/>
                    <a:pt x="7333" y="17737"/>
                    <a:pt x="7931" y="17357"/>
                  </a:cubicBezTo>
                  <a:cubicBezTo>
                    <a:pt x="7981" y="17323"/>
                    <a:pt x="8043" y="17295"/>
                    <a:pt x="8111" y="17255"/>
                  </a:cubicBezTo>
                  <a:cubicBezTo>
                    <a:pt x="8162" y="17454"/>
                    <a:pt x="8207" y="17624"/>
                    <a:pt x="8252" y="17800"/>
                  </a:cubicBezTo>
                  <a:cubicBezTo>
                    <a:pt x="8472" y="18606"/>
                    <a:pt x="8725" y="19396"/>
                    <a:pt x="9120" y="20139"/>
                  </a:cubicBezTo>
                  <a:cubicBezTo>
                    <a:pt x="9312" y="20503"/>
                    <a:pt x="9526" y="20855"/>
                    <a:pt x="9831" y="21133"/>
                  </a:cubicBezTo>
                  <a:cubicBezTo>
                    <a:pt x="9977" y="21270"/>
                    <a:pt x="10141" y="21389"/>
                    <a:pt x="10316" y="21485"/>
                  </a:cubicBezTo>
                  <a:cubicBezTo>
                    <a:pt x="10465" y="21562"/>
                    <a:pt x="10628" y="21600"/>
                    <a:pt x="10792" y="21600"/>
                  </a:cubicBezTo>
                  <a:cubicBezTo>
                    <a:pt x="10954" y="21600"/>
                    <a:pt x="11116" y="21562"/>
                    <a:pt x="11263" y="21485"/>
                  </a:cubicBezTo>
                  <a:cubicBezTo>
                    <a:pt x="11556" y="21332"/>
                    <a:pt x="11815" y="21110"/>
                    <a:pt x="12007" y="20843"/>
                  </a:cubicBezTo>
                  <a:cubicBezTo>
                    <a:pt x="12289" y="20463"/>
                    <a:pt x="12514" y="20054"/>
                    <a:pt x="12689" y="19611"/>
                  </a:cubicBezTo>
                  <a:cubicBezTo>
                    <a:pt x="12988" y="18873"/>
                    <a:pt x="13219" y="18112"/>
                    <a:pt x="13388" y="17334"/>
                  </a:cubicBezTo>
                  <a:cubicBezTo>
                    <a:pt x="13400" y="17289"/>
                    <a:pt x="13417" y="17243"/>
                    <a:pt x="13433" y="17181"/>
                  </a:cubicBezTo>
                  <a:lnTo>
                    <a:pt x="13614" y="17278"/>
                  </a:lnTo>
                  <a:cubicBezTo>
                    <a:pt x="13907" y="17448"/>
                    <a:pt x="14200" y="17624"/>
                    <a:pt x="14499" y="17783"/>
                  </a:cubicBezTo>
                  <a:cubicBezTo>
                    <a:pt x="15136" y="18124"/>
                    <a:pt x="15796" y="18413"/>
                    <a:pt x="16501" y="18589"/>
                  </a:cubicBezTo>
                  <a:cubicBezTo>
                    <a:pt x="16756" y="18658"/>
                    <a:pt x="17018" y="18692"/>
                    <a:pt x="17283" y="18692"/>
                  </a:cubicBezTo>
                  <a:cubicBezTo>
                    <a:pt x="17392" y="18692"/>
                    <a:pt x="17501" y="18686"/>
                    <a:pt x="17611" y="18674"/>
                  </a:cubicBezTo>
                  <a:cubicBezTo>
                    <a:pt x="18198" y="18606"/>
                    <a:pt x="18587" y="18254"/>
                    <a:pt x="18677" y="17664"/>
                  </a:cubicBezTo>
                  <a:cubicBezTo>
                    <a:pt x="18711" y="17419"/>
                    <a:pt x="18711" y="17175"/>
                    <a:pt x="18688" y="16931"/>
                  </a:cubicBezTo>
                  <a:cubicBezTo>
                    <a:pt x="18649" y="16505"/>
                    <a:pt x="18513" y="16096"/>
                    <a:pt x="18361" y="15699"/>
                  </a:cubicBezTo>
                  <a:cubicBezTo>
                    <a:pt x="18063" y="14949"/>
                    <a:pt x="17690" y="14240"/>
                    <a:pt x="17262" y="13558"/>
                  </a:cubicBezTo>
                  <a:cubicBezTo>
                    <a:pt x="17234" y="13507"/>
                    <a:pt x="17200" y="13450"/>
                    <a:pt x="17160" y="13376"/>
                  </a:cubicBezTo>
                  <a:cubicBezTo>
                    <a:pt x="17245" y="13354"/>
                    <a:pt x="17302" y="13342"/>
                    <a:pt x="17363" y="13325"/>
                  </a:cubicBezTo>
                  <a:cubicBezTo>
                    <a:pt x="17882" y="13166"/>
                    <a:pt x="18412" y="13019"/>
                    <a:pt x="18925" y="12843"/>
                  </a:cubicBezTo>
                  <a:cubicBezTo>
                    <a:pt x="19467" y="12667"/>
                    <a:pt x="19980" y="12411"/>
                    <a:pt x="20459" y="12099"/>
                  </a:cubicBezTo>
                  <a:cubicBezTo>
                    <a:pt x="20713" y="11934"/>
                    <a:pt x="20938" y="11730"/>
                    <a:pt x="21130" y="11497"/>
                  </a:cubicBezTo>
                  <a:cubicBezTo>
                    <a:pt x="21553" y="10963"/>
                    <a:pt x="21558" y="10395"/>
                    <a:pt x="21119" y="9873"/>
                  </a:cubicBezTo>
                  <a:cubicBezTo>
                    <a:pt x="20949" y="9680"/>
                    <a:pt x="20757" y="9509"/>
                    <a:pt x="20549" y="9356"/>
                  </a:cubicBezTo>
                  <a:cubicBezTo>
                    <a:pt x="20199" y="9106"/>
                    <a:pt x="19816" y="8902"/>
                    <a:pt x="19415" y="8748"/>
                  </a:cubicBezTo>
                  <a:cubicBezTo>
                    <a:pt x="18750" y="8476"/>
                    <a:pt x="18063" y="8260"/>
                    <a:pt x="17363" y="8107"/>
                  </a:cubicBezTo>
                  <a:cubicBezTo>
                    <a:pt x="17290" y="8090"/>
                    <a:pt x="17217" y="8061"/>
                    <a:pt x="17132" y="8039"/>
                  </a:cubicBezTo>
                  <a:cubicBezTo>
                    <a:pt x="17171" y="7965"/>
                    <a:pt x="17205" y="7914"/>
                    <a:pt x="17234" y="7857"/>
                  </a:cubicBezTo>
                  <a:cubicBezTo>
                    <a:pt x="17504" y="7340"/>
                    <a:pt x="17798" y="6823"/>
                    <a:pt x="18051" y="6295"/>
                  </a:cubicBezTo>
                  <a:cubicBezTo>
                    <a:pt x="18311" y="5773"/>
                    <a:pt x="18491" y="5217"/>
                    <a:pt x="18592" y="4638"/>
                  </a:cubicBezTo>
                  <a:cubicBezTo>
                    <a:pt x="18649" y="4285"/>
                    <a:pt x="18671" y="3933"/>
                    <a:pt x="18570" y="3587"/>
                  </a:cubicBezTo>
                  <a:cubicBezTo>
                    <a:pt x="18457" y="3200"/>
                    <a:pt x="18221" y="2933"/>
                    <a:pt x="17831" y="2809"/>
                  </a:cubicBezTo>
                  <a:cubicBezTo>
                    <a:pt x="17632" y="2748"/>
                    <a:pt x="17425" y="2718"/>
                    <a:pt x="17218" y="2718"/>
                  </a:cubicBezTo>
                  <a:cubicBezTo>
                    <a:pt x="17114" y="2718"/>
                    <a:pt x="17010" y="2726"/>
                    <a:pt x="16907" y="2741"/>
                  </a:cubicBezTo>
                  <a:cubicBezTo>
                    <a:pt x="16422" y="2815"/>
                    <a:pt x="15948" y="2951"/>
                    <a:pt x="15497" y="3144"/>
                  </a:cubicBezTo>
                  <a:cubicBezTo>
                    <a:pt x="14809" y="3439"/>
                    <a:pt x="14150" y="3791"/>
                    <a:pt x="13518" y="4200"/>
                  </a:cubicBezTo>
                  <a:cubicBezTo>
                    <a:pt x="13462" y="4240"/>
                    <a:pt x="13400" y="4274"/>
                    <a:pt x="13321" y="4320"/>
                  </a:cubicBezTo>
                  <a:cubicBezTo>
                    <a:pt x="13292" y="4234"/>
                    <a:pt x="13275" y="4172"/>
                    <a:pt x="13259" y="4109"/>
                  </a:cubicBezTo>
                  <a:cubicBezTo>
                    <a:pt x="13106" y="3587"/>
                    <a:pt x="12960" y="3059"/>
                    <a:pt x="12791" y="2548"/>
                  </a:cubicBezTo>
                  <a:cubicBezTo>
                    <a:pt x="12605" y="1991"/>
                    <a:pt x="12351" y="1463"/>
                    <a:pt x="12029" y="975"/>
                  </a:cubicBezTo>
                  <a:cubicBezTo>
                    <a:pt x="11871" y="730"/>
                    <a:pt x="11680" y="509"/>
                    <a:pt x="11454" y="322"/>
                  </a:cubicBezTo>
                  <a:cubicBezTo>
                    <a:pt x="11189" y="108"/>
                    <a:pt x="10916" y="0"/>
                    <a:pt x="106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68;p15"/>
            <p:cNvSpPr/>
            <p:nvPr/>
          </p:nvSpPr>
          <p:spPr>
            <a:xfrm>
              <a:off x="1169439" y="1169807"/>
              <a:ext cx="415061" cy="41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4" h="21600" fill="norm" stroke="1" extrusionOk="0">
                  <a:moveTo>
                    <a:pt x="9250" y="1167"/>
                  </a:moveTo>
                  <a:cubicBezTo>
                    <a:pt x="9291" y="1167"/>
                    <a:pt x="9328" y="1171"/>
                    <a:pt x="9368" y="1171"/>
                  </a:cubicBezTo>
                  <a:cubicBezTo>
                    <a:pt x="9388" y="1171"/>
                    <a:pt x="9409" y="1171"/>
                    <a:pt x="9429" y="1171"/>
                  </a:cubicBezTo>
                  <a:cubicBezTo>
                    <a:pt x="13948" y="1171"/>
                    <a:pt x="17624" y="5530"/>
                    <a:pt x="17560" y="10863"/>
                  </a:cubicBezTo>
                  <a:cubicBezTo>
                    <a:pt x="17496" y="16090"/>
                    <a:pt x="13850" y="20299"/>
                    <a:pt x="9378" y="20299"/>
                  </a:cubicBezTo>
                  <a:cubicBezTo>
                    <a:pt x="9301" y="20299"/>
                    <a:pt x="9223" y="20295"/>
                    <a:pt x="9143" y="20295"/>
                  </a:cubicBezTo>
                  <a:cubicBezTo>
                    <a:pt x="4627" y="20220"/>
                    <a:pt x="1048" y="15845"/>
                    <a:pt x="1146" y="10599"/>
                  </a:cubicBezTo>
                  <a:cubicBezTo>
                    <a:pt x="1176" y="5365"/>
                    <a:pt x="4789" y="1167"/>
                    <a:pt x="9250" y="1167"/>
                  </a:cubicBezTo>
                  <a:close/>
                  <a:moveTo>
                    <a:pt x="9223" y="0"/>
                  </a:moveTo>
                  <a:cubicBezTo>
                    <a:pt x="1021" y="0"/>
                    <a:pt x="-3093" y="11640"/>
                    <a:pt x="2727" y="18407"/>
                  </a:cubicBezTo>
                  <a:cubicBezTo>
                    <a:pt x="4610" y="20615"/>
                    <a:pt x="6925" y="21600"/>
                    <a:pt x="9193" y="21600"/>
                  </a:cubicBezTo>
                  <a:cubicBezTo>
                    <a:pt x="13951" y="21600"/>
                    <a:pt x="18507" y="17264"/>
                    <a:pt x="18463" y="10753"/>
                  </a:cubicBezTo>
                  <a:cubicBezTo>
                    <a:pt x="18463" y="4828"/>
                    <a:pt x="14369" y="39"/>
                    <a:pt x="9304" y="0"/>
                  </a:cubicBezTo>
                  <a:cubicBezTo>
                    <a:pt x="9277" y="0"/>
                    <a:pt x="9250" y="0"/>
                    <a:pt x="922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69;p15"/>
            <p:cNvSpPr/>
            <p:nvPr/>
          </p:nvSpPr>
          <p:spPr>
            <a:xfrm>
              <a:off x="1371331" y="1243209"/>
              <a:ext cx="145589" cy="169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8" h="21600" fill="norm" stroke="1" extrusionOk="0">
                  <a:moveTo>
                    <a:pt x="1955" y="0"/>
                  </a:moveTo>
                  <a:cubicBezTo>
                    <a:pt x="1321" y="0"/>
                    <a:pt x="697" y="19"/>
                    <a:pt x="104" y="67"/>
                  </a:cubicBezTo>
                  <a:lnTo>
                    <a:pt x="0" y="713"/>
                  </a:lnTo>
                  <a:lnTo>
                    <a:pt x="3681" y="1916"/>
                  </a:lnTo>
                  <a:cubicBezTo>
                    <a:pt x="11148" y="4218"/>
                    <a:pt x="15631" y="9014"/>
                    <a:pt x="17024" y="16198"/>
                  </a:cubicBezTo>
                  <a:cubicBezTo>
                    <a:pt x="17326" y="17392"/>
                    <a:pt x="17326" y="18682"/>
                    <a:pt x="17419" y="19973"/>
                  </a:cubicBezTo>
                  <a:cubicBezTo>
                    <a:pt x="17503" y="20858"/>
                    <a:pt x="17669" y="21600"/>
                    <a:pt x="18751" y="21600"/>
                  </a:cubicBezTo>
                  <a:cubicBezTo>
                    <a:pt x="18917" y="21600"/>
                    <a:pt x="19104" y="21581"/>
                    <a:pt x="19312" y="21542"/>
                  </a:cubicBezTo>
                  <a:cubicBezTo>
                    <a:pt x="19416" y="21359"/>
                    <a:pt x="19614" y="21176"/>
                    <a:pt x="19707" y="20993"/>
                  </a:cubicBezTo>
                  <a:cubicBezTo>
                    <a:pt x="21600" y="11960"/>
                    <a:pt x="13644" y="1454"/>
                    <a:pt x="3889" y="67"/>
                  </a:cubicBezTo>
                  <a:cubicBezTo>
                    <a:pt x="3234" y="19"/>
                    <a:pt x="2590" y="0"/>
                    <a:pt x="19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70;p15"/>
            <p:cNvSpPr/>
            <p:nvPr/>
          </p:nvSpPr>
          <p:spPr>
            <a:xfrm>
              <a:off x="1434865" y="1385846"/>
              <a:ext cx="42779" cy="8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fill="norm" stroke="1" extrusionOk="0">
                  <a:moveTo>
                    <a:pt x="14842" y="0"/>
                  </a:moveTo>
                  <a:cubicBezTo>
                    <a:pt x="12894" y="3658"/>
                    <a:pt x="10604" y="7315"/>
                    <a:pt x="8964" y="10973"/>
                  </a:cubicBezTo>
                  <a:cubicBezTo>
                    <a:pt x="7016" y="14630"/>
                    <a:pt x="-1187" y="16723"/>
                    <a:pt x="146" y="21600"/>
                  </a:cubicBezTo>
                  <a:cubicBezTo>
                    <a:pt x="9613" y="20727"/>
                    <a:pt x="12894" y="16887"/>
                    <a:pt x="15833" y="13229"/>
                  </a:cubicBezTo>
                  <a:cubicBezTo>
                    <a:pt x="19764" y="9062"/>
                    <a:pt x="20413" y="4349"/>
                    <a:pt x="17474" y="182"/>
                  </a:cubicBezTo>
                  <a:lnTo>
                    <a:pt x="148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62" name="Google Shape;371;p15"/>
          <p:cNvSpPr/>
          <p:nvPr/>
        </p:nvSpPr>
        <p:spPr>
          <a:xfrm>
            <a:off x="18059809" y="-123223"/>
            <a:ext cx="1217888" cy="1241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04" fill="norm" stroke="1" extrusionOk="0">
                <a:moveTo>
                  <a:pt x="815" y="12771"/>
                </a:moveTo>
                <a:cubicBezTo>
                  <a:pt x="797" y="12754"/>
                  <a:pt x="797" y="12754"/>
                  <a:pt x="797" y="12738"/>
                </a:cubicBezTo>
                <a:cubicBezTo>
                  <a:pt x="493" y="12291"/>
                  <a:pt x="290" y="11793"/>
                  <a:pt x="156" y="11280"/>
                </a:cubicBezTo>
                <a:cubicBezTo>
                  <a:pt x="37" y="10816"/>
                  <a:pt x="-14" y="10318"/>
                  <a:pt x="4" y="9837"/>
                </a:cubicBezTo>
                <a:cubicBezTo>
                  <a:pt x="4" y="9390"/>
                  <a:pt x="104" y="8941"/>
                  <a:pt x="274" y="8545"/>
                </a:cubicBezTo>
                <a:cubicBezTo>
                  <a:pt x="426" y="8164"/>
                  <a:pt x="663" y="7815"/>
                  <a:pt x="967" y="7549"/>
                </a:cubicBezTo>
                <a:cubicBezTo>
                  <a:pt x="1458" y="7135"/>
                  <a:pt x="2218" y="6986"/>
                  <a:pt x="3302" y="7036"/>
                </a:cubicBezTo>
                <a:lnTo>
                  <a:pt x="8358" y="7268"/>
                </a:lnTo>
                <a:lnTo>
                  <a:pt x="8968" y="753"/>
                </a:lnTo>
                <a:cubicBezTo>
                  <a:pt x="8968" y="637"/>
                  <a:pt x="9053" y="554"/>
                  <a:pt x="9154" y="504"/>
                </a:cubicBezTo>
                <a:cubicBezTo>
                  <a:pt x="9560" y="305"/>
                  <a:pt x="9983" y="173"/>
                  <a:pt x="10439" y="90"/>
                </a:cubicBezTo>
                <a:cubicBezTo>
                  <a:pt x="10896" y="7"/>
                  <a:pt x="11370" y="-26"/>
                  <a:pt x="11844" y="24"/>
                </a:cubicBezTo>
                <a:cubicBezTo>
                  <a:pt x="12300" y="73"/>
                  <a:pt x="12740" y="173"/>
                  <a:pt x="13146" y="355"/>
                </a:cubicBezTo>
                <a:cubicBezTo>
                  <a:pt x="13551" y="521"/>
                  <a:pt x="13924" y="769"/>
                  <a:pt x="14212" y="1102"/>
                </a:cubicBezTo>
                <a:cubicBezTo>
                  <a:pt x="14719" y="1697"/>
                  <a:pt x="14939" y="2494"/>
                  <a:pt x="14787" y="3256"/>
                </a:cubicBezTo>
                <a:lnTo>
                  <a:pt x="14177" y="8212"/>
                </a:lnTo>
                <a:lnTo>
                  <a:pt x="20826" y="8578"/>
                </a:lnTo>
                <a:cubicBezTo>
                  <a:pt x="20944" y="8593"/>
                  <a:pt x="21063" y="8661"/>
                  <a:pt x="21096" y="8777"/>
                </a:cubicBezTo>
                <a:cubicBezTo>
                  <a:pt x="21452" y="9605"/>
                  <a:pt x="21586" y="10483"/>
                  <a:pt x="21501" y="11379"/>
                </a:cubicBezTo>
                <a:cubicBezTo>
                  <a:pt x="21468" y="12241"/>
                  <a:pt x="21079" y="13054"/>
                  <a:pt x="20419" y="13616"/>
                </a:cubicBezTo>
                <a:cubicBezTo>
                  <a:pt x="20131" y="13849"/>
                  <a:pt x="19776" y="14030"/>
                  <a:pt x="19405" y="14114"/>
                </a:cubicBezTo>
                <a:cubicBezTo>
                  <a:pt x="18947" y="14214"/>
                  <a:pt x="18474" y="14247"/>
                  <a:pt x="18000" y="14197"/>
                </a:cubicBezTo>
                <a:lnTo>
                  <a:pt x="13839" y="13949"/>
                </a:lnTo>
                <a:lnTo>
                  <a:pt x="12758" y="20812"/>
                </a:lnTo>
                <a:cubicBezTo>
                  <a:pt x="12740" y="20928"/>
                  <a:pt x="12673" y="21009"/>
                  <a:pt x="12570" y="21060"/>
                </a:cubicBezTo>
                <a:cubicBezTo>
                  <a:pt x="11725" y="21425"/>
                  <a:pt x="10794" y="21574"/>
                  <a:pt x="9882" y="21474"/>
                </a:cubicBezTo>
                <a:cubicBezTo>
                  <a:pt x="9002" y="21342"/>
                  <a:pt x="8206" y="20893"/>
                  <a:pt x="7648" y="20232"/>
                </a:cubicBezTo>
                <a:cubicBezTo>
                  <a:pt x="7395" y="19916"/>
                  <a:pt x="7208" y="19568"/>
                  <a:pt x="7107" y="19187"/>
                </a:cubicBezTo>
                <a:cubicBezTo>
                  <a:pt x="6955" y="18723"/>
                  <a:pt x="6921" y="18226"/>
                  <a:pt x="7040" y="17744"/>
                </a:cubicBezTo>
                <a:lnTo>
                  <a:pt x="7851" y="13170"/>
                </a:lnTo>
                <a:lnTo>
                  <a:pt x="1052" y="12887"/>
                </a:lnTo>
                <a:cubicBezTo>
                  <a:pt x="949" y="12870"/>
                  <a:pt x="866" y="12837"/>
                  <a:pt x="815" y="12771"/>
                </a:cubicBezTo>
                <a:close/>
              </a:path>
            </a:pathLst>
          </a:custGeom>
          <a:ln w="127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77" name="Google Shape;372;p15"/>
          <p:cNvGrpSpPr/>
          <p:nvPr/>
        </p:nvGrpSpPr>
        <p:grpSpPr>
          <a:xfrm>
            <a:off x="22721217" y="793328"/>
            <a:ext cx="2571316" cy="2951088"/>
            <a:chOff x="0" y="0"/>
            <a:chExt cx="2571315" cy="2951087"/>
          </a:xfrm>
        </p:grpSpPr>
        <p:sp>
          <p:nvSpPr>
            <p:cNvPr id="463" name="Google Shape;373;p15"/>
            <p:cNvSpPr/>
            <p:nvPr/>
          </p:nvSpPr>
          <p:spPr>
            <a:xfrm>
              <a:off x="-1" y="-1"/>
              <a:ext cx="2571317" cy="295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0" h="20634" fill="norm" stroke="1" extrusionOk="0">
                  <a:moveTo>
                    <a:pt x="14526" y="3618"/>
                  </a:moveTo>
                  <a:lnTo>
                    <a:pt x="15125" y="2841"/>
                  </a:lnTo>
                  <a:lnTo>
                    <a:pt x="17036" y="4139"/>
                  </a:lnTo>
                  <a:cubicBezTo>
                    <a:pt x="17036" y="4139"/>
                    <a:pt x="18555" y="2219"/>
                    <a:pt x="16216" y="627"/>
                  </a:cubicBezTo>
                  <a:cubicBezTo>
                    <a:pt x="13877" y="-966"/>
                    <a:pt x="12401" y="981"/>
                    <a:pt x="12401" y="981"/>
                  </a:cubicBezTo>
                  <a:lnTo>
                    <a:pt x="14305" y="2286"/>
                  </a:lnTo>
                  <a:lnTo>
                    <a:pt x="13606" y="3189"/>
                  </a:lnTo>
                  <a:cubicBezTo>
                    <a:pt x="12415" y="2708"/>
                    <a:pt x="11132" y="2473"/>
                    <a:pt x="9834" y="2500"/>
                  </a:cubicBezTo>
                  <a:lnTo>
                    <a:pt x="9627" y="1249"/>
                  </a:lnTo>
                  <a:lnTo>
                    <a:pt x="7138" y="1617"/>
                  </a:lnTo>
                  <a:lnTo>
                    <a:pt x="7345" y="2868"/>
                  </a:lnTo>
                  <a:cubicBezTo>
                    <a:pt x="6111" y="3223"/>
                    <a:pt x="4963" y="3819"/>
                    <a:pt x="3993" y="4621"/>
                  </a:cubicBezTo>
                  <a:lnTo>
                    <a:pt x="3023" y="3959"/>
                  </a:lnTo>
                  <a:lnTo>
                    <a:pt x="4414" y="2172"/>
                  </a:lnTo>
                  <a:cubicBezTo>
                    <a:pt x="4414" y="2172"/>
                    <a:pt x="2368" y="740"/>
                    <a:pt x="670" y="2942"/>
                  </a:cubicBezTo>
                  <a:cubicBezTo>
                    <a:pt x="-1034" y="5137"/>
                    <a:pt x="1048" y="6522"/>
                    <a:pt x="1048" y="6522"/>
                  </a:cubicBezTo>
                  <a:lnTo>
                    <a:pt x="2432" y="4728"/>
                  </a:lnTo>
                  <a:lnTo>
                    <a:pt x="3259" y="5290"/>
                  </a:lnTo>
                  <a:cubicBezTo>
                    <a:pt x="-321" y="8971"/>
                    <a:pt x="178" y="14725"/>
                    <a:pt x="4343" y="17810"/>
                  </a:cubicBezTo>
                  <a:lnTo>
                    <a:pt x="4164" y="20634"/>
                  </a:lnTo>
                  <a:lnTo>
                    <a:pt x="4849" y="20533"/>
                  </a:lnTo>
                  <a:lnTo>
                    <a:pt x="5712" y="18646"/>
                  </a:lnTo>
                  <a:cubicBezTo>
                    <a:pt x="9320" y="20453"/>
                    <a:pt x="13763" y="19791"/>
                    <a:pt x="16601" y="17027"/>
                  </a:cubicBezTo>
                  <a:lnTo>
                    <a:pt x="18041" y="18573"/>
                  </a:lnTo>
                  <a:lnTo>
                    <a:pt x="18719" y="18473"/>
                  </a:lnTo>
                  <a:lnTo>
                    <a:pt x="17620" y="15836"/>
                  </a:lnTo>
                  <a:cubicBezTo>
                    <a:pt x="20566" y="11694"/>
                    <a:pt x="19147" y="6073"/>
                    <a:pt x="14526" y="3618"/>
                  </a:cubicBezTo>
                  <a:close/>
                  <a:moveTo>
                    <a:pt x="11139" y="17763"/>
                  </a:moveTo>
                  <a:cubicBezTo>
                    <a:pt x="8258" y="18192"/>
                    <a:pt x="5384" y="16946"/>
                    <a:pt x="3858" y="14611"/>
                  </a:cubicBezTo>
                  <a:cubicBezTo>
                    <a:pt x="2338" y="12276"/>
                    <a:pt x="2460" y="9312"/>
                    <a:pt x="4178" y="7097"/>
                  </a:cubicBezTo>
                  <a:cubicBezTo>
                    <a:pt x="5890" y="4889"/>
                    <a:pt x="8857" y="3858"/>
                    <a:pt x="11695" y="4501"/>
                  </a:cubicBezTo>
                  <a:cubicBezTo>
                    <a:pt x="14533" y="5137"/>
                    <a:pt x="16679" y="7318"/>
                    <a:pt x="17136" y="10021"/>
                  </a:cubicBezTo>
                  <a:cubicBezTo>
                    <a:pt x="17756" y="13708"/>
                    <a:pt x="15075" y="17174"/>
                    <a:pt x="11139" y="1776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74;p15"/>
            <p:cNvSpPr/>
            <p:nvPr/>
          </p:nvSpPr>
          <p:spPr>
            <a:xfrm>
              <a:off x="1285951" y="1531370"/>
              <a:ext cx="116813" cy="11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48" h="17697" fill="norm" stroke="1" extrusionOk="0">
                  <a:moveTo>
                    <a:pt x="17943" y="7502"/>
                  </a:moveTo>
                  <a:cubicBezTo>
                    <a:pt x="16615" y="-379"/>
                    <a:pt x="6402" y="-2711"/>
                    <a:pt x="1674" y="3707"/>
                  </a:cubicBezTo>
                  <a:cubicBezTo>
                    <a:pt x="-2915" y="10124"/>
                    <a:pt x="2555" y="18889"/>
                    <a:pt x="10543" y="17563"/>
                  </a:cubicBezTo>
                  <a:cubicBezTo>
                    <a:pt x="15425" y="16846"/>
                    <a:pt x="18685" y="12319"/>
                    <a:pt x="17943" y="7502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75;p15"/>
            <p:cNvSpPr/>
            <p:nvPr/>
          </p:nvSpPr>
          <p:spPr>
            <a:xfrm>
              <a:off x="1797473" y="1065178"/>
              <a:ext cx="155611" cy="15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1" h="19521" fill="norm" stroke="1" extrusionOk="0">
                  <a:moveTo>
                    <a:pt x="13189" y="17348"/>
                  </a:moveTo>
                  <a:cubicBezTo>
                    <a:pt x="18884" y="11955"/>
                    <a:pt x="16188" y="1029"/>
                    <a:pt x="8988" y="63"/>
                  </a:cubicBezTo>
                  <a:cubicBezTo>
                    <a:pt x="1882" y="-890"/>
                    <a:pt x="-2716" y="9070"/>
                    <a:pt x="1788" y="15918"/>
                  </a:cubicBezTo>
                  <a:cubicBezTo>
                    <a:pt x="4588" y="20120"/>
                    <a:pt x="9688" y="20710"/>
                    <a:pt x="13189" y="1734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76;p15"/>
            <p:cNvSpPr/>
            <p:nvPr/>
          </p:nvSpPr>
          <p:spPr>
            <a:xfrm>
              <a:off x="1157081" y="819787"/>
              <a:ext cx="155001" cy="15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806"/>
                    <a:pt x="16806" y="21600"/>
                    <a:pt x="10800" y="21600"/>
                  </a:cubicBezTo>
                  <a:cubicBezTo>
                    <a:pt x="4794" y="21600"/>
                    <a:pt x="0" y="16806"/>
                    <a:pt x="0" y="10800"/>
                  </a:cubicBezTo>
                  <a:cubicBezTo>
                    <a:pt x="0" y="4794"/>
                    <a:pt x="4794" y="0"/>
                    <a:pt x="10800" y="0"/>
                  </a:cubicBezTo>
                  <a:cubicBezTo>
                    <a:pt x="16806" y="0"/>
                    <a:pt x="21600" y="4794"/>
                    <a:pt x="21600" y="10800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77;p15"/>
            <p:cNvSpPr/>
            <p:nvPr/>
          </p:nvSpPr>
          <p:spPr>
            <a:xfrm>
              <a:off x="1371481" y="2174887"/>
              <a:ext cx="155003" cy="15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31"/>
                  </a:moveTo>
                  <a:cubicBezTo>
                    <a:pt x="21600" y="16698"/>
                    <a:pt x="16792" y="21600"/>
                    <a:pt x="10800" y="21600"/>
                  </a:cubicBezTo>
                  <a:cubicBezTo>
                    <a:pt x="4933" y="21600"/>
                    <a:pt x="0" y="16698"/>
                    <a:pt x="0" y="10731"/>
                  </a:cubicBezTo>
                  <a:cubicBezTo>
                    <a:pt x="0" y="4902"/>
                    <a:pt x="4933" y="0"/>
                    <a:pt x="10800" y="0"/>
                  </a:cubicBezTo>
                  <a:cubicBezTo>
                    <a:pt x="16792" y="0"/>
                    <a:pt x="21600" y="4902"/>
                    <a:pt x="21600" y="1073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78;p15"/>
            <p:cNvSpPr/>
            <p:nvPr/>
          </p:nvSpPr>
          <p:spPr>
            <a:xfrm>
              <a:off x="622979" y="1251678"/>
              <a:ext cx="156432" cy="1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1" h="17450" fill="norm" stroke="1" extrusionOk="0">
                  <a:moveTo>
                    <a:pt x="12240" y="608"/>
                  </a:moveTo>
                  <a:cubicBezTo>
                    <a:pt x="4745" y="-2178"/>
                    <a:pt x="-2417" y="5123"/>
                    <a:pt x="784" y="12222"/>
                  </a:cubicBezTo>
                  <a:cubicBezTo>
                    <a:pt x="4088" y="19422"/>
                    <a:pt x="14554" y="19096"/>
                    <a:pt x="17421" y="11795"/>
                  </a:cubicBezTo>
                  <a:cubicBezTo>
                    <a:pt x="19183" y="7381"/>
                    <a:pt x="16869" y="2326"/>
                    <a:pt x="12240" y="60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79;p15"/>
            <p:cNvSpPr/>
            <p:nvPr/>
          </p:nvSpPr>
          <p:spPr>
            <a:xfrm>
              <a:off x="1904992" y="1743021"/>
              <a:ext cx="155038" cy="15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6" h="17560" fill="norm" stroke="1" extrusionOk="0">
                  <a:moveTo>
                    <a:pt x="12234" y="571"/>
                  </a:moveTo>
                  <a:cubicBezTo>
                    <a:pt x="4710" y="-2126"/>
                    <a:pt x="-2490" y="5209"/>
                    <a:pt x="832" y="12342"/>
                  </a:cubicBezTo>
                  <a:cubicBezTo>
                    <a:pt x="4039" y="19474"/>
                    <a:pt x="14457" y="19260"/>
                    <a:pt x="17339" y="11913"/>
                  </a:cubicBezTo>
                  <a:cubicBezTo>
                    <a:pt x="19110" y="7376"/>
                    <a:pt x="16887" y="2298"/>
                    <a:pt x="12234" y="57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80;p15"/>
            <p:cNvSpPr/>
            <p:nvPr/>
          </p:nvSpPr>
          <p:spPr>
            <a:xfrm>
              <a:off x="730878" y="1929454"/>
              <a:ext cx="155363" cy="15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19438" fill="norm" stroke="1" extrusionOk="0">
                  <a:moveTo>
                    <a:pt x="3045" y="2223"/>
                  </a:moveTo>
                  <a:cubicBezTo>
                    <a:pt x="-2581" y="7614"/>
                    <a:pt x="32" y="18407"/>
                    <a:pt x="7264" y="19373"/>
                  </a:cubicBezTo>
                  <a:cubicBezTo>
                    <a:pt x="14495" y="20338"/>
                    <a:pt x="19019" y="10372"/>
                    <a:pt x="14495" y="3652"/>
                  </a:cubicBezTo>
                  <a:cubicBezTo>
                    <a:pt x="11683" y="-547"/>
                    <a:pt x="6561" y="-1262"/>
                    <a:pt x="3045" y="222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81;p15"/>
            <p:cNvSpPr/>
            <p:nvPr/>
          </p:nvSpPr>
          <p:spPr>
            <a:xfrm>
              <a:off x="1941916" y="1390115"/>
              <a:ext cx="155932" cy="15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4" h="18001" fill="norm" stroke="1" extrusionOk="0">
                  <a:moveTo>
                    <a:pt x="7520" y="113"/>
                  </a:moveTo>
                  <a:cubicBezTo>
                    <a:pt x="-334" y="1328"/>
                    <a:pt x="-2739" y="11526"/>
                    <a:pt x="3701" y="16284"/>
                  </a:cubicBezTo>
                  <a:cubicBezTo>
                    <a:pt x="10027" y="20937"/>
                    <a:pt x="18861" y="15508"/>
                    <a:pt x="17664" y="7532"/>
                  </a:cubicBezTo>
                  <a:cubicBezTo>
                    <a:pt x="16786" y="2659"/>
                    <a:pt x="12318" y="-663"/>
                    <a:pt x="7520" y="11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82;p15"/>
            <p:cNvSpPr/>
            <p:nvPr/>
          </p:nvSpPr>
          <p:spPr>
            <a:xfrm>
              <a:off x="586140" y="1605054"/>
              <a:ext cx="155614" cy="15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17818" fill="norm" stroke="1" extrusionOk="0">
                  <a:moveTo>
                    <a:pt x="17891" y="7509"/>
                  </a:moveTo>
                  <a:cubicBezTo>
                    <a:pt x="16665" y="-386"/>
                    <a:pt x="6483" y="-2689"/>
                    <a:pt x="1717" y="3671"/>
                  </a:cubicBezTo>
                  <a:cubicBezTo>
                    <a:pt x="-2934" y="10030"/>
                    <a:pt x="2492" y="18911"/>
                    <a:pt x="10463" y="17708"/>
                  </a:cubicBezTo>
                  <a:cubicBezTo>
                    <a:pt x="15346" y="16940"/>
                    <a:pt x="18666" y="12334"/>
                    <a:pt x="17891" y="7509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83;p15"/>
            <p:cNvSpPr/>
            <p:nvPr/>
          </p:nvSpPr>
          <p:spPr>
            <a:xfrm>
              <a:off x="1510117" y="856499"/>
              <a:ext cx="155494" cy="15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9" h="17464" fill="norm" stroke="1" extrusionOk="0">
                  <a:moveTo>
                    <a:pt x="12197" y="604"/>
                  </a:moveTo>
                  <a:cubicBezTo>
                    <a:pt x="4777" y="-2191"/>
                    <a:pt x="-2423" y="5219"/>
                    <a:pt x="783" y="12314"/>
                  </a:cubicBezTo>
                  <a:cubicBezTo>
                    <a:pt x="4001" y="19409"/>
                    <a:pt x="14524" y="19083"/>
                    <a:pt x="17406" y="11887"/>
                  </a:cubicBezTo>
                  <a:cubicBezTo>
                    <a:pt x="19177" y="7374"/>
                    <a:pt x="16850" y="2322"/>
                    <a:pt x="12197" y="604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84;p15"/>
            <p:cNvSpPr/>
            <p:nvPr/>
          </p:nvSpPr>
          <p:spPr>
            <a:xfrm>
              <a:off x="1018215" y="2137937"/>
              <a:ext cx="155495" cy="155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9" h="17470" fill="norm" stroke="1" extrusionOk="0">
                  <a:moveTo>
                    <a:pt x="12197" y="601"/>
                  </a:moveTo>
                  <a:cubicBezTo>
                    <a:pt x="4777" y="-2185"/>
                    <a:pt x="-2423" y="5228"/>
                    <a:pt x="783" y="12327"/>
                  </a:cubicBezTo>
                  <a:cubicBezTo>
                    <a:pt x="4106" y="19415"/>
                    <a:pt x="14524" y="19089"/>
                    <a:pt x="17406" y="11889"/>
                  </a:cubicBezTo>
                  <a:cubicBezTo>
                    <a:pt x="19177" y="7374"/>
                    <a:pt x="16850" y="2330"/>
                    <a:pt x="12197" y="60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385;p15"/>
            <p:cNvSpPr/>
            <p:nvPr/>
          </p:nvSpPr>
          <p:spPr>
            <a:xfrm>
              <a:off x="831906" y="964606"/>
              <a:ext cx="155789" cy="15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0" h="19456" fill="norm" stroke="1" extrusionOk="0">
                  <a:moveTo>
                    <a:pt x="3081" y="2117"/>
                  </a:moveTo>
                  <a:cubicBezTo>
                    <a:pt x="-2625" y="7520"/>
                    <a:pt x="71" y="18439"/>
                    <a:pt x="7271" y="19392"/>
                  </a:cubicBezTo>
                  <a:cubicBezTo>
                    <a:pt x="14482" y="20357"/>
                    <a:pt x="18975" y="10391"/>
                    <a:pt x="14482" y="3684"/>
                  </a:cubicBezTo>
                  <a:cubicBezTo>
                    <a:pt x="11681" y="-516"/>
                    <a:pt x="6571" y="-1243"/>
                    <a:pt x="3081" y="211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6" name="Google Shape;386;p15"/>
            <p:cNvSpPr/>
            <p:nvPr/>
          </p:nvSpPr>
          <p:spPr>
            <a:xfrm>
              <a:off x="1696060" y="2030704"/>
              <a:ext cx="155651" cy="15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5" h="19457" fill="norm" stroke="1" extrusionOk="0">
                  <a:moveTo>
                    <a:pt x="3085" y="2117"/>
                  </a:moveTo>
                  <a:cubicBezTo>
                    <a:pt x="-2621" y="7645"/>
                    <a:pt x="75" y="18439"/>
                    <a:pt x="7181" y="19392"/>
                  </a:cubicBezTo>
                  <a:cubicBezTo>
                    <a:pt x="14381" y="20357"/>
                    <a:pt x="18979" y="10403"/>
                    <a:pt x="14486" y="3684"/>
                  </a:cubicBezTo>
                  <a:cubicBezTo>
                    <a:pt x="11685" y="-516"/>
                    <a:pt x="6481" y="-1243"/>
                    <a:pt x="3085" y="211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مستوى النص الأول…"/>
          <p:cNvSpPr txBox="1"/>
          <p:nvPr>
            <p:ph type="body" sz="quarter" idx="1"/>
          </p:nvPr>
        </p:nvSpPr>
        <p:spPr>
          <a:xfrm>
            <a:off x="2208799" y="8666727"/>
            <a:ext cx="5625601" cy="35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86" name="Google Shape;394;p1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7" name="Google Shape;395;p1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 algn="l">
              <a:buSzPts val="4200"/>
              <a:defRPr sz="4200"/>
            </a:lvl1pPr>
            <a:lvl2pPr marL="1450975" indent="-866775" algn="l">
              <a:buSzPts val="4200"/>
              <a:defRPr sz="4200"/>
            </a:lvl2pPr>
            <a:lvl3pPr marL="1908175" indent="-866775" algn="l">
              <a:buSzPts val="4200"/>
              <a:defRPr sz="4200"/>
            </a:lvl3pPr>
            <a:lvl4pPr marL="2365375" indent="-866775" algn="l">
              <a:buSzPts val="4200"/>
              <a:defRPr sz="4200"/>
            </a:lvl4pPr>
            <a:lvl5pPr marL="2822575" indent="-866775" algn="l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7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algn="l" rtl="0">
              <a:buClr>
                <a:srgbClr val="000000"/>
              </a:buClr>
              <a:buSzPts val="4200"/>
              <a:buFont typeface="Arial"/>
              <a:defRPr sz="4200"/>
            </a:pPr>
          </a:p>
        </p:txBody>
      </p:sp>
      <p:sp>
        <p:nvSpPr>
          <p:cNvPr id="498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2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99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aphicFrame>
          <p:nvGraphicFramePr>
            <p:cNvPr id="501" name="الجدول ١-١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solidFill>
                              <a:srgbClr val="000000"/>
                            </a:solidFill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التحويل بين الوحدات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511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507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505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503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04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506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10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508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9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432;p18"/>
          <p:cNvSpPr/>
          <p:nvPr/>
        </p:nvSpPr>
        <p:spPr>
          <a:xfrm>
            <a:off x="1960266" y="8494666"/>
            <a:ext cx="9283201" cy="15944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0" name="Google Shape;434;p18"/>
          <p:cNvSpPr/>
          <p:nvPr/>
        </p:nvSpPr>
        <p:spPr>
          <a:xfrm>
            <a:off x="2163466" y="8291466"/>
            <a:ext cx="9283201" cy="15944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3" name="تجميع"/>
          <p:cNvGrpSpPr/>
          <p:nvPr/>
        </p:nvGrpSpPr>
        <p:grpSpPr>
          <a:xfrm>
            <a:off x="13172065" y="8237768"/>
            <a:ext cx="9534488" cy="1851299"/>
            <a:chOff x="0" y="0"/>
            <a:chExt cx="9534487" cy="1851298"/>
          </a:xfrm>
        </p:grpSpPr>
        <p:sp>
          <p:nvSpPr>
            <p:cNvPr id="521" name="Google Shape;433;p18"/>
            <p:cNvSpPr/>
            <p:nvPr/>
          </p:nvSpPr>
          <p:spPr>
            <a:xfrm>
              <a:off x="0" y="256898"/>
              <a:ext cx="9283201" cy="159440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35;p18"/>
            <p:cNvSpPr/>
            <p:nvPr/>
          </p:nvSpPr>
          <p:spPr>
            <a:xfrm>
              <a:off x="251286" y="0"/>
              <a:ext cx="9283202" cy="1594400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4" name="xx%"/>
          <p:cNvSpPr txBox="1"/>
          <p:nvPr>
            <p:ph type="title" hasCustomPrompt="1"/>
          </p:nvPr>
        </p:nvSpPr>
        <p:spPr>
          <a:xfrm>
            <a:off x="1937599" y="2659199"/>
            <a:ext cx="20508802" cy="3241602"/>
          </a:xfrm>
          <a:prstGeom prst="rect">
            <a:avLst/>
          </a:prstGeom>
        </p:spPr>
        <p:txBody>
          <a:bodyPr anchor="b"/>
          <a:lstStyle>
            <a:lvl1pPr algn="ctr">
              <a:defRPr sz="192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525" name="مستوى النص الأول…"/>
          <p:cNvSpPr txBox="1"/>
          <p:nvPr>
            <p:ph type="body" sz="quarter" idx="1"/>
          </p:nvPr>
        </p:nvSpPr>
        <p:spPr>
          <a:xfrm>
            <a:off x="4239199" y="5663013"/>
            <a:ext cx="15905601" cy="106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1pPr>
            <a:lvl2pPr marL="914400" indent="-3175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2pPr>
            <a:lvl3pPr marL="914400" indent="1397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3pPr>
            <a:lvl4pPr marL="914400" indent="5969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4pPr>
            <a:lvl5pPr marL="914400" indent="10541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9" name="Google Shape;442;p18"/>
          <p:cNvGrpSpPr/>
          <p:nvPr/>
        </p:nvGrpSpPr>
        <p:grpSpPr>
          <a:xfrm>
            <a:off x="-685972" y="-1333799"/>
            <a:ext cx="26707456" cy="8545229"/>
            <a:chOff x="0" y="0"/>
            <a:chExt cx="26707453" cy="8545227"/>
          </a:xfrm>
        </p:grpSpPr>
        <p:sp>
          <p:nvSpPr>
            <p:cNvPr id="526" name="Google Shape;443;p18"/>
            <p:cNvSpPr/>
            <p:nvPr/>
          </p:nvSpPr>
          <p:spPr>
            <a:xfrm>
              <a:off x="22689889" y="2774747"/>
              <a:ext cx="1355401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35" name="Google Shape;444;p18"/>
            <p:cNvGrpSpPr/>
            <p:nvPr/>
          </p:nvGrpSpPr>
          <p:grpSpPr>
            <a:xfrm>
              <a:off x="-1" y="537769"/>
              <a:ext cx="5827298" cy="7183581"/>
              <a:chOff x="0" y="0"/>
              <a:chExt cx="5827296" cy="7183579"/>
            </a:xfrm>
          </p:grpSpPr>
          <p:grpSp>
            <p:nvGrpSpPr>
              <p:cNvPr id="532" name="Google Shape;445;p18"/>
              <p:cNvGrpSpPr/>
              <p:nvPr/>
            </p:nvGrpSpPr>
            <p:grpSpPr>
              <a:xfrm>
                <a:off x="-1" y="2968378"/>
                <a:ext cx="4215105" cy="4215203"/>
                <a:chOff x="0" y="0"/>
                <a:chExt cx="4215103" cy="4215201"/>
              </a:xfrm>
            </p:grpSpPr>
            <p:sp>
              <p:nvSpPr>
                <p:cNvPr id="527" name="Google Shape;446;p18"/>
                <p:cNvSpPr/>
                <p:nvPr/>
              </p:nvSpPr>
              <p:spPr>
                <a:xfrm>
                  <a:off x="1849289" y="1915700"/>
                  <a:ext cx="641372" cy="639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12526" y="6696"/>
                      </a:moveTo>
                      <a:lnTo>
                        <a:pt x="12563" y="6734"/>
                      </a:lnTo>
                      <a:lnTo>
                        <a:pt x="12526" y="6734"/>
                      </a:lnTo>
                      <a:lnTo>
                        <a:pt x="12526" y="6696"/>
                      </a:lnTo>
                      <a:close/>
                      <a:moveTo>
                        <a:pt x="20795" y="8008"/>
                      </a:moveTo>
                      <a:cubicBezTo>
                        <a:pt x="20832" y="8119"/>
                        <a:pt x="20832" y="8268"/>
                        <a:pt x="20832" y="8380"/>
                      </a:cubicBezTo>
                      <a:lnTo>
                        <a:pt x="20795" y="8380"/>
                      </a:lnTo>
                      <a:lnTo>
                        <a:pt x="20795" y="8008"/>
                      </a:lnTo>
                      <a:close/>
                      <a:moveTo>
                        <a:pt x="14223" y="8495"/>
                      </a:moveTo>
                      <a:cubicBezTo>
                        <a:pt x="14259" y="8681"/>
                        <a:pt x="14223" y="8792"/>
                        <a:pt x="14113" y="8792"/>
                      </a:cubicBezTo>
                      <a:cubicBezTo>
                        <a:pt x="14149" y="8681"/>
                        <a:pt x="14186" y="8606"/>
                        <a:pt x="14223" y="8495"/>
                      </a:cubicBezTo>
                      <a:close/>
                      <a:moveTo>
                        <a:pt x="10383" y="13399"/>
                      </a:moveTo>
                      <a:cubicBezTo>
                        <a:pt x="10383" y="13437"/>
                        <a:pt x="10383" y="13474"/>
                        <a:pt x="10347" y="13511"/>
                      </a:cubicBezTo>
                      <a:cubicBezTo>
                        <a:pt x="10347" y="13474"/>
                        <a:pt x="10347" y="13437"/>
                        <a:pt x="10310" y="13399"/>
                      </a:cubicBezTo>
                      <a:close/>
                      <a:moveTo>
                        <a:pt x="17139" y="15570"/>
                      </a:moveTo>
                      <a:cubicBezTo>
                        <a:pt x="17176" y="15607"/>
                        <a:pt x="17252" y="15681"/>
                        <a:pt x="17326" y="15722"/>
                      </a:cubicBezTo>
                      <a:lnTo>
                        <a:pt x="17102" y="15722"/>
                      </a:lnTo>
                      <a:cubicBezTo>
                        <a:pt x="17139" y="15681"/>
                        <a:pt x="17139" y="15607"/>
                        <a:pt x="17139" y="15570"/>
                      </a:cubicBezTo>
                      <a:close/>
                      <a:moveTo>
                        <a:pt x="14853" y="15722"/>
                      </a:moveTo>
                      <a:lnTo>
                        <a:pt x="14776" y="15759"/>
                      </a:lnTo>
                      <a:cubicBezTo>
                        <a:pt x="14776" y="15759"/>
                        <a:pt x="14813" y="15722"/>
                        <a:pt x="14853" y="15722"/>
                      </a:cubicBezTo>
                      <a:close/>
                      <a:moveTo>
                        <a:pt x="11047" y="16094"/>
                      </a:moveTo>
                      <a:lnTo>
                        <a:pt x="10973" y="16168"/>
                      </a:lnTo>
                      <a:cubicBezTo>
                        <a:pt x="10973" y="16131"/>
                        <a:pt x="10973" y="16094"/>
                        <a:pt x="10973" y="16094"/>
                      </a:cubicBezTo>
                      <a:close/>
                      <a:moveTo>
                        <a:pt x="15369" y="19129"/>
                      </a:moveTo>
                      <a:lnTo>
                        <a:pt x="15369" y="19203"/>
                      </a:lnTo>
                      <a:cubicBezTo>
                        <a:pt x="15333" y="19166"/>
                        <a:pt x="15333" y="19166"/>
                        <a:pt x="15369" y="19129"/>
                      </a:cubicBezTo>
                      <a:close/>
                      <a:moveTo>
                        <a:pt x="10753" y="0"/>
                      </a:moveTo>
                      <a:cubicBezTo>
                        <a:pt x="9953" y="0"/>
                        <a:pt x="9157" y="122"/>
                        <a:pt x="8390" y="368"/>
                      </a:cubicBezTo>
                      <a:cubicBezTo>
                        <a:pt x="8280" y="368"/>
                        <a:pt x="8167" y="406"/>
                        <a:pt x="8094" y="443"/>
                      </a:cubicBezTo>
                      <a:cubicBezTo>
                        <a:pt x="8074" y="439"/>
                        <a:pt x="8057" y="439"/>
                        <a:pt x="8037" y="439"/>
                      </a:cubicBezTo>
                      <a:cubicBezTo>
                        <a:pt x="7737" y="439"/>
                        <a:pt x="7524" y="703"/>
                        <a:pt x="7244" y="703"/>
                      </a:cubicBezTo>
                      <a:cubicBezTo>
                        <a:pt x="6284" y="892"/>
                        <a:pt x="5364" y="1379"/>
                        <a:pt x="4624" y="2015"/>
                      </a:cubicBezTo>
                      <a:cubicBezTo>
                        <a:pt x="4514" y="2052"/>
                        <a:pt x="4404" y="2126"/>
                        <a:pt x="4441" y="2241"/>
                      </a:cubicBezTo>
                      <a:cubicBezTo>
                        <a:pt x="4181" y="2539"/>
                        <a:pt x="3628" y="2427"/>
                        <a:pt x="3518" y="2914"/>
                      </a:cubicBezTo>
                      <a:cubicBezTo>
                        <a:pt x="3331" y="2988"/>
                        <a:pt x="3184" y="3174"/>
                        <a:pt x="3075" y="3363"/>
                      </a:cubicBezTo>
                      <a:cubicBezTo>
                        <a:pt x="2961" y="3363"/>
                        <a:pt x="2851" y="3438"/>
                        <a:pt x="2851" y="3549"/>
                      </a:cubicBezTo>
                      <a:cubicBezTo>
                        <a:pt x="2595" y="3701"/>
                        <a:pt x="2558" y="3999"/>
                        <a:pt x="2371" y="4225"/>
                      </a:cubicBezTo>
                      <a:cubicBezTo>
                        <a:pt x="1818" y="4560"/>
                        <a:pt x="1818" y="5273"/>
                        <a:pt x="1521" y="5797"/>
                      </a:cubicBezTo>
                      <a:cubicBezTo>
                        <a:pt x="1118" y="6020"/>
                        <a:pt x="895" y="6470"/>
                        <a:pt x="895" y="6919"/>
                      </a:cubicBezTo>
                      <a:cubicBezTo>
                        <a:pt x="562" y="7369"/>
                        <a:pt x="415" y="7893"/>
                        <a:pt x="415" y="8454"/>
                      </a:cubicBezTo>
                      <a:cubicBezTo>
                        <a:pt x="158" y="8718"/>
                        <a:pt x="268" y="9056"/>
                        <a:pt x="232" y="9353"/>
                      </a:cubicBezTo>
                      <a:lnTo>
                        <a:pt x="195" y="9803"/>
                      </a:lnTo>
                      <a:cubicBezTo>
                        <a:pt x="-65" y="10442"/>
                        <a:pt x="-65" y="11189"/>
                        <a:pt x="195" y="11824"/>
                      </a:cubicBezTo>
                      <a:cubicBezTo>
                        <a:pt x="195" y="12199"/>
                        <a:pt x="232" y="12537"/>
                        <a:pt x="232" y="12913"/>
                      </a:cubicBezTo>
                      <a:cubicBezTo>
                        <a:pt x="378" y="13399"/>
                        <a:pt x="525" y="13812"/>
                        <a:pt x="675" y="14258"/>
                      </a:cubicBezTo>
                      <a:cubicBezTo>
                        <a:pt x="822" y="14897"/>
                        <a:pt x="1081" y="15495"/>
                        <a:pt x="1485" y="16019"/>
                      </a:cubicBezTo>
                      <a:cubicBezTo>
                        <a:pt x="1708" y="16655"/>
                        <a:pt x="2078" y="17182"/>
                        <a:pt x="2558" y="17628"/>
                      </a:cubicBezTo>
                      <a:cubicBezTo>
                        <a:pt x="2741" y="18078"/>
                        <a:pt x="3075" y="18453"/>
                        <a:pt x="3481" y="18679"/>
                      </a:cubicBezTo>
                      <a:cubicBezTo>
                        <a:pt x="3884" y="19166"/>
                        <a:pt x="4404" y="19579"/>
                        <a:pt x="4994" y="19839"/>
                      </a:cubicBezTo>
                      <a:cubicBezTo>
                        <a:pt x="5474" y="20214"/>
                        <a:pt x="5991" y="20512"/>
                        <a:pt x="6544" y="20664"/>
                      </a:cubicBezTo>
                      <a:cubicBezTo>
                        <a:pt x="6727" y="20812"/>
                        <a:pt x="6987" y="20924"/>
                        <a:pt x="7207" y="20924"/>
                      </a:cubicBezTo>
                      <a:cubicBezTo>
                        <a:pt x="7467" y="21113"/>
                        <a:pt x="7764" y="21188"/>
                        <a:pt x="8057" y="21188"/>
                      </a:cubicBezTo>
                      <a:cubicBezTo>
                        <a:pt x="8334" y="21343"/>
                        <a:pt x="8637" y="21421"/>
                        <a:pt x="8944" y="21421"/>
                      </a:cubicBezTo>
                      <a:cubicBezTo>
                        <a:pt x="9007" y="21421"/>
                        <a:pt x="9067" y="21417"/>
                        <a:pt x="9127" y="21411"/>
                      </a:cubicBezTo>
                      <a:cubicBezTo>
                        <a:pt x="9627" y="21532"/>
                        <a:pt x="10140" y="21600"/>
                        <a:pt x="10647" y="21600"/>
                      </a:cubicBezTo>
                      <a:cubicBezTo>
                        <a:pt x="11080" y="21600"/>
                        <a:pt x="11510" y="21553"/>
                        <a:pt x="11933" y="21448"/>
                      </a:cubicBezTo>
                      <a:cubicBezTo>
                        <a:pt x="12083" y="21448"/>
                        <a:pt x="12193" y="21411"/>
                        <a:pt x="12303" y="21374"/>
                      </a:cubicBezTo>
                      <a:cubicBezTo>
                        <a:pt x="12353" y="21377"/>
                        <a:pt x="12403" y="21380"/>
                        <a:pt x="12453" y="21380"/>
                      </a:cubicBezTo>
                      <a:cubicBezTo>
                        <a:pt x="12993" y="21380"/>
                        <a:pt x="13530" y="21198"/>
                        <a:pt x="14003" y="20887"/>
                      </a:cubicBezTo>
                      <a:cubicBezTo>
                        <a:pt x="14046" y="20904"/>
                        <a:pt x="14086" y="20907"/>
                        <a:pt x="14126" y="20907"/>
                      </a:cubicBezTo>
                      <a:cubicBezTo>
                        <a:pt x="14379" y="20907"/>
                        <a:pt x="14573" y="20660"/>
                        <a:pt x="14809" y="20660"/>
                      </a:cubicBezTo>
                      <a:cubicBezTo>
                        <a:pt x="14823" y="20660"/>
                        <a:pt x="14836" y="20660"/>
                        <a:pt x="14853" y="20664"/>
                      </a:cubicBezTo>
                      <a:cubicBezTo>
                        <a:pt x="15333" y="20512"/>
                        <a:pt x="15773" y="20214"/>
                        <a:pt x="16033" y="19802"/>
                      </a:cubicBezTo>
                      <a:cubicBezTo>
                        <a:pt x="16069" y="19802"/>
                        <a:pt x="16142" y="19802"/>
                        <a:pt x="16179" y="19765"/>
                      </a:cubicBezTo>
                      <a:lnTo>
                        <a:pt x="16622" y="19579"/>
                      </a:lnTo>
                      <a:cubicBezTo>
                        <a:pt x="17399" y="19315"/>
                        <a:pt x="18026" y="18754"/>
                        <a:pt x="18432" y="18041"/>
                      </a:cubicBezTo>
                      <a:cubicBezTo>
                        <a:pt x="18615" y="17929"/>
                        <a:pt x="18765" y="17743"/>
                        <a:pt x="18839" y="17554"/>
                      </a:cubicBezTo>
                      <a:cubicBezTo>
                        <a:pt x="19319" y="17256"/>
                        <a:pt x="19429" y="16695"/>
                        <a:pt x="19725" y="16283"/>
                      </a:cubicBezTo>
                      <a:cubicBezTo>
                        <a:pt x="20095" y="15908"/>
                        <a:pt x="20315" y="15421"/>
                        <a:pt x="20389" y="14897"/>
                      </a:cubicBezTo>
                      <a:cubicBezTo>
                        <a:pt x="20535" y="14823"/>
                        <a:pt x="20612" y="14633"/>
                        <a:pt x="20575" y="14485"/>
                      </a:cubicBezTo>
                      <a:cubicBezTo>
                        <a:pt x="20868" y="14072"/>
                        <a:pt x="21055" y="13623"/>
                        <a:pt x="21055" y="13136"/>
                      </a:cubicBezTo>
                      <a:cubicBezTo>
                        <a:pt x="21092" y="13099"/>
                        <a:pt x="21092" y="13024"/>
                        <a:pt x="21092" y="12950"/>
                      </a:cubicBezTo>
                      <a:cubicBezTo>
                        <a:pt x="21535" y="11226"/>
                        <a:pt x="21458" y="9428"/>
                        <a:pt x="20868" y="7744"/>
                      </a:cubicBezTo>
                      <a:cubicBezTo>
                        <a:pt x="20832" y="7295"/>
                        <a:pt x="20685" y="6845"/>
                        <a:pt x="20425" y="6470"/>
                      </a:cubicBezTo>
                      <a:cubicBezTo>
                        <a:pt x="20205" y="5834"/>
                        <a:pt x="19835" y="5273"/>
                        <a:pt x="19319" y="4861"/>
                      </a:cubicBezTo>
                      <a:cubicBezTo>
                        <a:pt x="19282" y="4073"/>
                        <a:pt x="18692" y="3624"/>
                        <a:pt x="18172" y="3137"/>
                      </a:cubicBezTo>
                      <a:cubicBezTo>
                        <a:pt x="17732" y="2576"/>
                        <a:pt x="17139" y="2089"/>
                        <a:pt x="16476" y="1792"/>
                      </a:cubicBezTo>
                      <a:cubicBezTo>
                        <a:pt x="15996" y="1190"/>
                        <a:pt x="15293" y="1227"/>
                        <a:pt x="14703" y="930"/>
                      </a:cubicBezTo>
                      <a:cubicBezTo>
                        <a:pt x="14113" y="517"/>
                        <a:pt x="13450" y="291"/>
                        <a:pt x="12746" y="254"/>
                      </a:cubicBezTo>
                      <a:cubicBezTo>
                        <a:pt x="12093" y="85"/>
                        <a:pt x="11423" y="0"/>
                        <a:pt x="10753" y="0"/>
                      </a:cubicBezTo>
                      <a:close/>
                    </a:path>
                  </a:pathLst>
                </a:custGeom>
                <a:solidFill>
                  <a:srgbClr val="67988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8" name="Google Shape;447;p18"/>
                <p:cNvSpPr/>
                <p:nvPr/>
              </p:nvSpPr>
              <p:spPr>
                <a:xfrm>
                  <a:off x="0" y="0"/>
                  <a:ext cx="4215104" cy="4215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0642" y="194"/>
                      </a:moveTo>
                      <a:cubicBezTo>
                        <a:pt x="10826" y="194"/>
                        <a:pt x="11011" y="254"/>
                        <a:pt x="11192" y="376"/>
                      </a:cubicBezTo>
                      <a:cubicBezTo>
                        <a:pt x="11372" y="500"/>
                        <a:pt x="11536" y="653"/>
                        <a:pt x="11683" y="824"/>
                      </a:cubicBezTo>
                      <a:cubicBezTo>
                        <a:pt x="11914" y="1102"/>
                        <a:pt x="12110" y="1414"/>
                        <a:pt x="12258" y="1743"/>
                      </a:cubicBezTo>
                      <a:cubicBezTo>
                        <a:pt x="12657" y="2561"/>
                        <a:pt x="12911" y="3424"/>
                        <a:pt x="13125" y="4298"/>
                      </a:cubicBezTo>
                      <a:cubicBezTo>
                        <a:pt x="13131" y="4338"/>
                        <a:pt x="13131" y="4372"/>
                        <a:pt x="13131" y="4412"/>
                      </a:cubicBezTo>
                      <a:lnTo>
                        <a:pt x="10707" y="6251"/>
                      </a:lnTo>
                      <a:lnTo>
                        <a:pt x="8205" y="4412"/>
                      </a:lnTo>
                      <a:cubicBezTo>
                        <a:pt x="8266" y="4150"/>
                        <a:pt x="8328" y="3866"/>
                        <a:pt x="8407" y="3583"/>
                      </a:cubicBezTo>
                      <a:cubicBezTo>
                        <a:pt x="8616" y="2822"/>
                        <a:pt x="8859" y="2067"/>
                        <a:pt x="9253" y="1380"/>
                      </a:cubicBezTo>
                      <a:cubicBezTo>
                        <a:pt x="9388" y="1142"/>
                        <a:pt x="9546" y="920"/>
                        <a:pt x="9721" y="705"/>
                      </a:cubicBezTo>
                      <a:cubicBezTo>
                        <a:pt x="9822" y="585"/>
                        <a:pt x="9935" y="483"/>
                        <a:pt x="10064" y="393"/>
                      </a:cubicBezTo>
                      <a:cubicBezTo>
                        <a:pt x="10253" y="261"/>
                        <a:pt x="10447" y="194"/>
                        <a:pt x="10642" y="194"/>
                      </a:cubicBezTo>
                      <a:close/>
                      <a:moveTo>
                        <a:pt x="10718" y="6540"/>
                      </a:moveTo>
                      <a:lnTo>
                        <a:pt x="11716" y="7409"/>
                      </a:lnTo>
                      <a:lnTo>
                        <a:pt x="11699" y="7448"/>
                      </a:lnTo>
                      <a:lnTo>
                        <a:pt x="9715" y="7448"/>
                      </a:lnTo>
                      <a:cubicBezTo>
                        <a:pt x="9783" y="7318"/>
                        <a:pt x="10436" y="6716"/>
                        <a:pt x="10718" y="6540"/>
                      </a:cubicBezTo>
                      <a:close/>
                      <a:moveTo>
                        <a:pt x="13193" y="4633"/>
                      </a:moveTo>
                      <a:cubicBezTo>
                        <a:pt x="13407" y="5592"/>
                        <a:pt x="13554" y="6563"/>
                        <a:pt x="13650" y="7545"/>
                      </a:cubicBezTo>
                      <a:lnTo>
                        <a:pt x="13480" y="7545"/>
                      </a:lnTo>
                      <a:cubicBezTo>
                        <a:pt x="13058" y="7516"/>
                        <a:pt x="12635" y="7494"/>
                        <a:pt x="12212" y="7471"/>
                      </a:cubicBezTo>
                      <a:cubicBezTo>
                        <a:pt x="12122" y="7471"/>
                        <a:pt x="12037" y="7443"/>
                        <a:pt x="11970" y="7386"/>
                      </a:cubicBezTo>
                      <a:cubicBezTo>
                        <a:pt x="11637" y="7085"/>
                        <a:pt x="11299" y="6796"/>
                        <a:pt x="10961" y="6500"/>
                      </a:cubicBezTo>
                      <a:cubicBezTo>
                        <a:pt x="10933" y="6472"/>
                        <a:pt x="10910" y="6444"/>
                        <a:pt x="10882" y="6415"/>
                      </a:cubicBezTo>
                      <a:cubicBezTo>
                        <a:pt x="10989" y="6217"/>
                        <a:pt x="12776" y="4832"/>
                        <a:pt x="13193" y="4633"/>
                      </a:cubicBezTo>
                      <a:close/>
                      <a:moveTo>
                        <a:pt x="8187" y="4661"/>
                      </a:moveTo>
                      <a:cubicBezTo>
                        <a:pt x="9011" y="5195"/>
                        <a:pt x="9800" y="5780"/>
                        <a:pt x="10555" y="6409"/>
                      </a:cubicBezTo>
                      <a:lnTo>
                        <a:pt x="10115" y="6801"/>
                      </a:lnTo>
                      <a:cubicBezTo>
                        <a:pt x="9901" y="7000"/>
                        <a:pt x="9693" y="7199"/>
                        <a:pt x="9473" y="7386"/>
                      </a:cubicBezTo>
                      <a:cubicBezTo>
                        <a:pt x="9416" y="7437"/>
                        <a:pt x="9343" y="7471"/>
                        <a:pt x="9270" y="7483"/>
                      </a:cubicBezTo>
                      <a:cubicBezTo>
                        <a:pt x="8791" y="7522"/>
                        <a:pt x="8312" y="7551"/>
                        <a:pt x="7832" y="7584"/>
                      </a:cubicBezTo>
                      <a:cubicBezTo>
                        <a:pt x="7810" y="7584"/>
                        <a:pt x="7793" y="7579"/>
                        <a:pt x="7771" y="7573"/>
                      </a:cubicBezTo>
                      <a:cubicBezTo>
                        <a:pt x="7725" y="7267"/>
                        <a:pt x="8046" y="4974"/>
                        <a:pt x="8187" y="4661"/>
                      </a:cubicBezTo>
                      <a:close/>
                      <a:moveTo>
                        <a:pt x="17224" y="2897"/>
                      </a:moveTo>
                      <a:cubicBezTo>
                        <a:pt x="17325" y="2897"/>
                        <a:pt x="17425" y="2905"/>
                        <a:pt x="17528" y="2918"/>
                      </a:cubicBezTo>
                      <a:cubicBezTo>
                        <a:pt x="18012" y="2981"/>
                        <a:pt x="18328" y="3299"/>
                        <a:pt x="18418" y="3787"/>
                      </a:cubicBezTo>
                      <a:cubicBezTo>
                        <a:pt x="18463" y="4128"/>
                        <a:pt x="18446" y="4474"/>
                        <a:pt x="18368" y="4803"/>
                      </a:cubicBezTo>
                      <a:cubicBezTo>
                        <a:pt x="18260" y="5280"/>
                        <a:pt x="18103" y="5745"/>
                        <a:pt x="17899" y="6188"/>
                      </a:cubicBezTo>
                      <a:cubicBezTo>
                        <a:pt x="17635" y="6773"/>
                        <a:pt x="17336" y="7335"/>
                        <a:pt x="16998" y="7880"/>
                      </a:cubicBezTo>
                      <a:cubicBezTo>
                        <a:pt x="16975" y="7914"/>
                        <a:pt x="16947" y="7948"/>
                        <a:pt x="16930" y="7977"/>
                      </a:cubicBezTo>
                      <a:lnTo>
                        <a:pt x="13835" y="7534"/>
                      </a:lnTo>
                      <a:cubicBezTo>
                        <a:pt x="13729" y="6523"/>
                        <a:pt x="13571" y="5513"/>
                        <a:pt x="13357" y="4513"/>
                      </a:cubicBezTo>
                      <a:cubicBezTo>
                        <a:pt x="13401" y="4480"/>
                        <a:pt x="13424" y="4457"/>
                        <a:pt x="13458" y="4434"/>
                      </a:cubicBezTo>
                      <a:cubicBezTo>
                        <a:pt x="14146" y="3980"/>
                        <a:pt x="14879" y="3589"/>
                        <a:pt x="15639" y="3270"/>
                      </a:cubicBezTo>
                      <a:cubicBezTo>
                        <a:pt x="16090" y="3089"/>
                        <a:pt x="16541" y="2941"/>
                        <a:pt x="17026" y="2907"/>
                      </a:cubicBezTo>
                      <a:cubicBezTo>
                        <a:pt x="17092" y="2900"/>
                        <a:pt x="17159" y="2897"/>
                        <a:pt x="17224" y="2897"/>
                      </a:cubicBezTo>
                      <a:close/>
                      <a:moveTo>
                        <a:pt x="4149" y="2997"/>
                      </a:moveTo>
                      <a:cubicBezTo>
                        <a:pt x="4349" y="2997"/>
                        <a:pt x="4549" y="3026"/>
                        <a:pt x="4749" y="3066"/>
                      </a:cubicBezTo>
                      <a:cubicBezTo>
                        <a:pt x="5358" y="3191"/>
                        <a:pt x="5950" y="3407"/>
                        <a:pt x="6502" y="3702"/>
                      </a:cubicBezTo>
                      <a:cubicBezTo>
                        <a:pt x="6953" y="3934"/>
                        <a:pt x="7393" y="4190"/>
                        <a:pt x="7838" y="4440"/>
                      </a:cubicBezTo>
                      <a:cubicBezTo>
                        <a:pt x="7883" y="4468"/>
                        <a:pt x="7928" y="4502"/>
                        <a:pt x="7985" y="4537"/>
                      </a:cubicBezTo>
                      <a:cubicBezTo>
                        <a:pt x="7782" y="5547"/>
                        <a:pt x="7641" y="6563"/>
                        <a:pt x="7551" y="7584"/>
                      </a:cubicBezTo>
                      <a:lnTo>
                        <a:pt x="4490" y="8067"/>
                      </a:lnTo>
                      <a:cubicBezTo>
                        <a:pt x="4473" y="8045"/>
                        <a:pt x="4450" y="8022"/>
                        <a:pt x="4434" y="7993"/>
                      </a:cubicBezTo>
                      <a:cubicBezTo>
                        <a:pt x="3960" y="7250"/>
                        <a:pt x="3537" y="6483"/>
                        <a:pt x="3227" y="5655"/>
                      </a:cubicBezTo>
                      <a:cubicBezTo>
                        <a:pt x="3086" y="5303"/>
                        <a:pt x="2991" y="4928"/>
                        <a:pt x="2945" y="4548"/>
                      </a:cubicBezTo>
                      <a:cubicBezTo>
                        <a:pt x="2923" y="4321"/>
                        <a:pt x="2923" y="4094"/>
                        <a:pt x="2957" y="3866"/>
                      </a:cubicBezTo>
                      <a:cubicBezTo>
                        <a:pt x="3030" y="3418"/>
                        <a:pt x="3301" y="3146"/>
                        <a:pt x="3735" y="3043"/>
                      </a:cubicBezTo>
                      <a:cubicBezTo>
                        <a:pt x="3872" y="3011"/>
                        <a:pt x="4011" y="2997"/>
                        <a:pt x="4149" y="2997"/>
                      </a:cubicBezTo>
                      <a:close/>
                      <a:moveTo>
                        <a:pt x="12359" y="7676"/>
                      </a:moveTo>
                      <a:cubicBezTo>
                        <a:pt x="12793" y="7681"/>
                        <a:pt x="13221" y="7715"/>
                        <a:pt x="13672" y="7755"/>
                      </a:cubicBezTo>
                      <a:cubicBezTo>
                        <a:pt x="13717" y="8209"/>
                        <a:pt x="13757" y="8646"/>
                        <a:pt x="13768" y="9083"/>
                      </a:cubicBezTo>
                      <a:lnTo>
                        <a:pt x="13734" y="9095"/>
                      </a:lnTo>
                      <a:lnTo>
                        <a:pt x="12348" y="7715"/>
                      </a:lnTo>
                      <a:cubicBezTo>
                        <a:pt x="12348" y="7704"/>
                        <a:pt x="12353" y="7693"/>
                        <a:pt x="12359" y="7681"/>
                      </a:cubicBezTo>
                      <a:lnTo>
                        <a:pt x="12359" y="7676"/>
                      </a:lnTo>
                      <a:close/>
                      <a:moveTo>
                        <a:pt x="9073" y="7704"/>
                      </a:moveTo>
                      <a:cubicBezTo>
                        <a:pt x="9084" y="7721"/>
                        <a:pt x="9090" y="7726"/>
                        <a:pt x="9090" y="7726"/>
                      </a:cubicBezTo>
                      <a:cubicBezTo>
                        <a:pt x="9090" y="7732"/>
                        <a:pt x="9090" y="7738"/>
                        <a:pt x="9090" y="7744"/>
                      </a:cubicBezTo>
                      <a:cubicBezTo>
                        <a:pt x="9078" y="7761"/>
                        <a:pt x="9073" y="7772"/>
                        <a:pt x="9061" y="7789"/>
                      </a:cubicBezTo>
                      <a:cubicBezTo>
                        <a:pt x="8605" y="8254"/>
                        <a:pt x="8143" y="8714"/>
                        <a:pt x="7686" y="9180"/>
                      </a:cubicBezTo>
                      <a:lnTo>
                        <a:pt x="7646" y="9174"/>
                      </a:lnTo>
                      <a:lnTo>
                        <a:pt x="7646" y="9168"/>
                      </a:lnTo>
                      <a:cubicBezTo>
                        <a:pt x="7669" y="8720"/>
                        <a:pt x="7697" y="8272"/>
                        <a:pt x="7725" y="7806"/>
                      </a:cubicBezTo>
                      <a:cubicBezTo>
                        <a:pt x="8187" y="7755"/>
                        <a:pt x="8633" y="7726"/>
                        <a:pt x="9073" y="7704"/>
                      </a:cubicBezTo>
                      <a:close/>
                      <a:moveTo>
                        <a:pt x="13870" y="7772"/>
                      </a:moveTo>
                      <a:cubicBezTo>
                        <a:pt x="14839" y="7851"/>
                        <a:pt x="15808" y="7988"/>
                        <a:pt x="16761" y="8180"/>
                      </a:cubicBezTo>
                      <a:cubicBezTo>
                        <a:pt x="16727" y="8402"/>
                        <a:pt x="15397" y="10258"/>
                        <a:pt x="15064" y="10559"/>
                      </a:cubicBezTo>
                      <a:cubicBezTo>
                        <a:pt x="15036" y="10537"/>
                        <a:pt x="15008" y="10514"/>
                        <a:pt x="14980" y="10485"/>
                      </a:cubicBezTo>
                      <a:cubicBezTo>
                        <a:pt x="14676" y="10145"/>
                        <a:pt x="14371" y="9799"/>
                        <a:pt x="14066" y="9458"/>
                      </a:cubicBezTo>
                      <a:cubicBezTo>
                        <a:pt x="13999" y="9390"/>
                        <a:pt x="13960" y="9299"/>
                        <a:pt x="13960" y="9208"/>
                      </a:cubicBezTo>
                      <a:cubicBezTo>
                        <a:pt x="13932" y="8794"/>
                        <a:pt x="13898" y="8379"/>
                        <a:pt x="13870" y="7965"/>
                      </a:cubicBezTo>
                      <a:lnTo>
                        <a:pt x="13870" y="7772"/>
                      </a:lnTo>
                      <a:close/>
                      <a:moveTo>
                        <a:pt x="7511" y="7823"/>
                      </a:moveTo>
                      <a:cubicBezTo>
                        <a:pt x="7511" y="7885"/>
                        <a:pt x="7517" y="7931"/>
                        <a:pt x="7517" y="7982"/>
                      </a:cubicBezTo>
                      <a:cubicBezTo>
                        <a:pt x="7494" y="8431"/>
                        <a:pt x="7466" y="8873"/>
                        <a:pt x="7443" y="9322"/>
                      </a:cubicBezTo>
                      <a:cubicBezTo>
                        <a:pt x="7443" y="9412"/>
                        <a:pt x="7410" y="9498"/>
                        <a:pt x="7348" y="9566"/>
                      </a:cubicBezTo>
                      <a:cubicBezTo>
                        <a:pt x="7077" y="9878"/>
                        <a:pt x="6812" y="10196"/>
                        <a:pt x="6542" y="10508"/>
                      </a:cubicBezTo>
                      <a:cubicBezTo>
                        <a:pt x="6503" y="10552"/>
                        <a:pt x="6459" y="10591"/>
                        <a:pt x="6420" y="10630"/>
                      </a:cubicBezTo>
                      <a:cubicBezTo>
                        <a:pt x="6158" y="10441"/>
                        <a:pt x="4749" y="8571"/>
                        <a:pt x="4642" y="8272"/>
                      </a:cubicBezTo>
                      <a:cubicBezTo>
                        <a:pt x="5589" y="8067"/>
                        <a:pt x="6547" y="7920"/>
                        <a:pt x="7511" y="7823"/>
                      </a:cubicBezTo>
                      <a:close/>
                      <a:moveTo>
                        <a:pt x="7381" y="9799"/>
                      </a:moveTo>
                      <a:lnTo>
                        <a:pt x="7427" y="9810"/>
                      </a:lnTo>
                      <a:lnTo>
                        <a:pt x="7421" y="11780"/>
                      </a:lnTo>
                      <a:cubicBezTo>
                        <a:pt x="7291" y="11717"/>
                        <a:pt x="6705" y="11064"/>
                        <a:pt x="6536" y="10792"/>
                      </a:cubicBezTo>
                      <a:cubicBezTo>
                        <a:pt x="6801" y="10452"/>
                        <a:pt x="7088" y="10122"/>
                        <a:pt x="7381" y="9799"/>
                      </a:cubicBezTo>
                      <a:close/>
                      <a:moveTo>
                        <a:pt x="13999" y="9713"/>
                      </a:moveTo>
                      <a:cubicBezTo>
                        <a:pt x="14151" y="9810"/>
                        <a:pt x="14811" y="10548"/>
                        <a:pt x="14923" y="10758"/>
                      </a:cubicBezTo>
                      <a:lnTo>
                        <a:pt x="14044" y="11785"/>
                      </a:lnTo>
                      <a:lnTo>
                        <a:pt x="13999" y="11768"/>
                      </a:lnTo>
                      <a:lnTo>
                        <a:pt x="13999" y="9713"/>
                      </a:lnTo>
                      <a:close/>
                      <a:moveTo>
                        <a:pt x="17051" y="8239"/>
                      </a:moveTo>
                      <a:cubicBezTo>
                        <a:pt x="17058" y="8239"/>
                        <a:pt x="17066" y="8240"/>
                        <a:pt x="17071" y="8243"/>
                      </a:cubicBezTo>
                      <a:cubicBezTo>
                        <a:pt x="18007" y="8447"/>
                        <a:pt x="18925" y="8703"/>
                        <a:pt x="19782" y="9128"/>
                      </a:cubicBezTo>
                      <a:cubicBezTo>
                        <a:pt x="20058" y="9270"/>
                        <a:pt x="20324" y="9435"/>
                        <a:pt x="20577" y="9622"/>
                      </a:cubicBezTo>
                      <a:cubicBezTo>
                        <a:pt x="20758" y="9753"/>
                        <a:pt x="20910" y="9918"/>
                        <a:pt x="21045" y="10094"/>
                      </a:cubicBezTo>
                      <a:cubicBezTo>
                        <a:pt x="21321" y="10468"/>
                        <a:pt x="21315" y="10866"/>
                        <a:pt x="21067" y="11258"/>
                      </a:cubicBezTo>
                      <a:cubicBezTo>
                        <a:pt x="20943" y="11450"/>
                        <a:pt x="20786" y="11621"/>
                        <a:pt x="20605" y="11757"/>
                      </a:cubicBezTo>
                      <a:cubicBezTo>
                        <a:pt x="20222" y="12052"/>
                        <a:pt x="19805" y="12296"/>
                        <a:pt x="19359" y="12478"/>
                      </a:cubicBezTo>
                      <a:cubicBezTo>
                        <a:pt x="18661" y="12778"/>
                        <a:pt x="17928" y="13012"/>
                        <a:pt x="17184" y="13182"/>
                      </a:cubicBezTo>
                      <a:cubicBezTo>
                        <a:pt x="17150" y="13187"/>
                        <a:pt x="17110" y="13193"/>
                        <a:pt x="17071" y="13199"/>
                      </a:cubicBezTo>
                      <a:lnTo>
                        <a:pt x="17066" y="13199"/>
                      </a:lnTo>
                      <a:cubicBezTo>
                        <a:pt x="16440" y="12359"/>
                        <a:pt x="15831" y="11547"/>
                        <a:pt x="15228" y="10729"/>
                      </a:cubicBezTo>
                      <a:lnTo>
                        <a:pt x="17031" y="8243"/>
                      </a:lnTo>
                      <a:cubicBezTo>
                        <a:pt x="17037" y="8240"/>
                        <a:pt x="17044" y="8239"/>
                        <a:pt x="17051" y="8239"/>
                      </a:cubicBezTo>
                      <a:close/>
                      <a:moveTo>
                        <a:pt x="4411" y="8334"/>
                      </a:moveTo>
                      <a:lnTo>
                        <a:pt x="6260" y="10803"/>
                      </a:lnTo>
                      <a:lnTo>
                        <a:pt x="4445" y="13318"/>
                      </a:lnTo>
                      <a:cubicBezTo>
                        <a:pt x="4282" y="13278"/>
                        <a:pt x="4095" y="13239"/>
                        <a:pt x="3915" y="13193"/>
                      </a:cubicBezTo>
                      <a:cubicBezTo>
                        <a:pt x="3199" y="13029"/>
                        <a:pt x="2500" y="12790"/>
                        <a:pt x="1829" y="12489"/>
                      </a:cubicBezTo>
                      <a:cubicBezTo>
                        <a:pt x="1469" y="12336"/>
                        <a:pt x="1130" y="12132"/>
                        <a:pt x="826" y="11887"/>
                      </a:cubicBezTo>
                      <a:cubicBezTo>
                        <a:pt x="663" y="11751"/>
                        <a:pt x="516" y="11598"/>
                        <a:pt x="392" y="11428"/>
                      </a:cubicBezTo>
                      <a:cubicBezTo>
                        <a:pt x="150" y="11081"/>
                        <a:pt x="138" y="10707"/>
                        <a:pt x="347" y="10338"/>
                      </a:cubicBezTo>
                      <a:cubicBezTo>
                        <a:pt x="460" y="10145"/>
                        <a:pt x="601" y="9980"/>
                        <a:pt x="770" y="9838"/>
                      </a:cubicBezTo>
                      <a:cubicBezTo>
                        <a:pt x="1108" y="9554"/>
                        <a:pt x="1486" y="9322"/>
                        <a:pt x="1892" y="9146"/>
                      </a:cubicBezTo>
                      <a:cubicBezTo>
                        <a:pt x="2669" y="8783"/>
                        <a:pt x="3481" y="8544"/>
                        <a:pt x="4310" y="8345"/>
                      </a:cubicBezTo>
                      <a:cubicBezTo>
                        <a:pt x="4343" y="8334"/>
                        <a:pt x="4377" y="8334"/>
                        <a:pt x="4411" y="8334"/>
                      </a:cubicBezTo>
                      <a:close/>
                      <a:moveTo>
                        <a:pt x="15053" y="10917"/>
                      </a:moveTo>
                      <a:cubicBezTo>
                        <a:pt x="15301" y="11093"/>
                        <a:pt x="16705" y="12966"/>
                        <a:pt x="16817" y="13267"/>
                      </a:cubicBezTo>
                      <a:cubicBezTo>
                        <a:pt x="15865" y="13477"/>
                        <a:pt x="14901" y="13625"/>
                        <a:pt x="13932" y="13721"/>
                      </a:cubicBezTo>
                      <a:cubicBezTo>
                        <a:pt x="13920" y="13698"/>
                        <a:pt x="13914" y="13670"/>
                        <a:pt x="13909" y="13647"/>
                      </a:cubicBezTo>
                      <a:cubicBezTo>
                        <a:pt x="13937" y="13176"/>
                        <a:pt x="13960" y="12711"/>
                        <a:pt x="13993" y="12239"/>
                      </a:cubicBezTo>
                      <a:cubicBezTo>
                        <a:pt x="13999" y="12166"/>
                        <a:pt x="14027" y="12097"/>
                        <a:pt x="14073" y="12046"/>
                      </a:cubicBezTo>
                      <a:cubicBezTo>
                        <a:pt x="14371" y="11689"/>
                        <a:pt x="14681" y="11337"/>
                        <a:pt x="14985" y="10979"/>
                      </a:cubicBezTo>
                      <a:cubicBezTo>
                        <a:pt x="15008" y="10956"/>
                        <a:pt x="15031" y="10934"/>
                        <a:pt x="15053" y="10917"/>
                      </a:cubicBezTo>
                      <a:close/>
                      <a:moveTo>
                        <a:pt x="6418" y="10956"/>
                      </a:moveTo>
                      <a:lnTo>
                        <a:pt x="6790" y="11371"/>
                      </a:lnTo>
                      <a:cubicBezTo>
                        <a:pt x="6981" y="11587"/>
                        <a:pt x="7178" y="11802"/>
                        <a:pt x="7370" y="12024"/>
                      </a:cubicBezTo>
                      <a:cubicBezTo>
                        <a:pt x="7415" y="12075"/>
                        <a:pt x="7449" y="12143"/>
                        <a:pt x="7460" y="12217"/>
                      </a:cubicBezTo>
                      <a:cubicBezTo>
                        <a:pt x="7500" y="12705"/>
                        <a:pt x="7528" y="13199"/>
                        <a:pt x="7562" y="13693"/>
                      </a:cubicBezTo>
                      <a:cubicBezTo>
                        <a:pt x="7556" y="13704"/>
                        <a:pt x="7556" y="13721"/>
                        <a:pt x="7551" y="13738"/>
                      </a:cubicBezTo>
                      <a:cubicBezTo>
                        <a:pt x="7530" y="13743"/>
                        <a:pt x="7494" y="13746"/>
                        <a:pt x="7444" y="13746"/>
                      </a:cubicBezTo>
                      <a:cubicBezTo>
                        <a:pt x="6924" y="13746"/>
                        <a:pt x="4945" y="13466"/>
                        <a:pt x="4693" y="13346"/>
                      </a:cubicBezTo>
                      <a:cubicBezTo>
                        <a:pt x="4766" y="13102"/>
                        <a:pt x="6079" y="11275"/>
                        <a:pt x="6418" y="10956"/>
                      </a:cubicBezTo>
                      <a:close/>
                      <a:moveTo>
                        <a:pt x="13757" y="12404"/>
                      </a:moveTo>
                      <a:lnTo>
                        <a:pt x="13796" y="12415"/>
                      </a:lnTo>
                      <a:cubicBezTo>
                        <a:pt x="13796" y="12851"/>
                        <a:pt x="13762" y="13286"/>
                        <a:pt x="13723" y="13744"/>
                      </a:cubicBezTo>
                      <a:cubicBezTo>
                        <a:pt x="13272" y="13783"/>
                        <a:pt x="12832" y="13835"/>
                        <a:pt x="12392" y="13840"/>
                      </a:cubicBezTo>
                      <a:cubicBezTo>
                        <a:pt x="12387" y="13829"/>
                        <a:pt x="12387" y="13818"/>
                        <a:pt x="12381" y="13806"/>
                      </a:cubicBezTo>
                      <a:cubicBezTo>
                        <a:pt x="12838" y="13335"/>
                        <a:pt x="13295" y="12870"/>
                        <a:pt x="13757" y="12404"/>
                      </a:cubicBezTo>
                      <a:close/>
                      <a:moveTo>
                        <a:pt x="7709" y="12393"/>
                      </a:moveTo>
                      <a:lnTo>
                        <a:pt x="9152" y="13829"/>
                      </a:lnTo>
                      <a:cubicBezTo>
                        <a:pt x="9152" y="13840"/>
                        <a:pt x="9146" y="13852"/>
                        <a:pt x="9146" y="13868"/>
                      </a:cubicBezTo>
                      <a:cubicBezTo>
                        <a:pt x="8689" y="13868"/>
                        <a:pt x="8238" y="13823"/>
                        <a:pt x="7776" y="13789"/>
                      </a:cubicBezTo>
                      <a:cubicBezTo>
                        <a:pt x="7725" y="13318"/>
                        <a:pt x="7692" y="12864"/>
                        <a:pt x="7674" y="12410"/>
                      </a:cubicBezTo>
                      <a:lnTo>
                        <a:pt x="7709" y="12393"/>
                      </a:lnTo>
                      <a:close/>
                      <a:moveTo>
                        <a:pt x="11874" y="7653"/>
                      </a:moveTo>
                      <a:cubicBezTo>
                        <a:pt x="11958" y="7653"/>
                        <a:pt x="12032" y="7687"/>
                        <a:pt x="12088" y="7744"/>
                      </a:cubicBezTo>
                      <a:lnTo>
                        <a:pt x="13706" y="9344"/>
                      </a:lnTo>
                      <a:cubicBezTo>
                        <a:pt x="13768" y="9401"/>
                        <a:pt x="13802" y="9486"/>
                        <a:pt x="13802" y="9572"/>
                      </a:cubicBezTo>
                      <a:cubicBezTo>
                        <a:pt x="13813" y="9958"/>
                        <a:pt x="13824" y="10343"/>
                        <a:pt x="13841" y="10729"/>
                      </a:cubicBezTo>
                      <a:lnTo>
                        <a:pt x="13824" y="10729"/>
                      </a:lnTo>
                      <a:cubicBezTo>
                        <a:pt x="13824" y="11098"/>
                        <a:pt x="13824" y="11462"/>
                        <a:pt x="13830" y="11825"/>
                      </a:cubicBezTo>
                      <a:cubicBezTo>
                        <a:pt x="13835" y="11956"/>
                        <a:pt x="13779" y="12092"/>
                        <a:pt x="13683" y="12183"/>
                      </a:cubicBezTo>
                      <a:cubicBezTo>
                        <a:pt x="13176" y="12705"/>
                        <a:pt x="12663" y="13222"/>
                        <a:pt x="12161" y="13744"/>
                      </a:cubicBezTo>
                      <a:cubicBezTo>
                        <a:pt x="12088" y="13823"/>
                        <a:pt x="11987" y="13868"/>
                        <a:pt x="11879" y="13868"/>
                      </a:cubicBezTo>
                      <a:cubicBezTo>
                        <a:pt x="11147" y="13868"/>
                        <a:pt x="10420" y="13880"/>
                        <a:pt x="9687" y="13891"/>
                      </a:cubicBezTo>
                      <a:cubicBezTo>
                        <a:pt x="9680" y="13891"/>
                        <a:pt x="9674" y="13892"/>
                        <a:pt x="9668" y="13892"/>
                      </a:cubicBezTo>
                      <a:cubicBezTo>
                        <a:pt x="9544" y="13892"/>
                        <a:pt x="9423" y="13841"/>
                        <a:pt x="9332" y="13750"/>
                      </a:cubicBezTo>
                      <a:cubicBezTo>
                        <a:pt x="8813" y="13227"/>
                        <a:pt x="8295" y="12716"/>
                        <a:pt x="7771" y="12206"/>
                      </a:cubicBezTo>
                      <a:cubicBezTo>
                        <a:pt x="7686" y="12126"/>
                        <a:pt x="7641" y="12018"/>
                        <a:pt x="7646" y="11904"/>
                      </a:cubicBezTo>
                      <a:cubicBezTo>
                        <a:pt x="7641" y="11155"/>
                        <a:pt x="7635" y="10400"/>
                        <a:pt x="7630" y="9651"/>
                      </a:cubicBezTo>
                      <a:cubicBezTo>
                        <a:pt x="7630" y="9554"/>
                        <a:pt x="7663" y="9464"/>
                        <a:pt x="7737" y="9395"/>
                      </a:cubicBezTo>
                      <a:cubicBezTo>
                        <a:pt x="8261" y="8862"/>
                        <a:pt x="8780" y="8322"/>
                        <a:pt x="9298" y="7783"/>
                      </a:cubicBezTo>
                      <a:cubicBezTo>
                        <a:pt x="9362" y="7719"/>
                        <a:pt x="9446" y="7675"/>
                        <a:pt x="9535" y="7675"/>
                      </a:cubicBezTo>
                      <a:cubicBezTo>
                        <a:pt x="9541" y="7675"/>
                        <a:pt x="9546" y="7675"/>
                        <a:pt x="9552" y="7676"/>
                      </a:cubicBezTo>
                      <a:lnTo>
                        <a:pt x="11874" y="7653"/>
                      </a:lnTo>
                      <a:close/>
                      <a:moveTo>
                        <a:pt x="11750" y="14073"/>
                      </a:moveTo>
                      <a:cubicBezTo>
                        <a:pt x="11705" y="14192"/>
                        <a:pt x="11029" y="14816"/>
                        <a:pt x="10752" y="14987"/>
                      </a:cubicBezTo>
                      <a:cubicBezTo>
                        <a:pt x="10403" y="14714"/>
                        <a:pt x="10064" y="14419"/>
                        <a:pt x="9738" y="14113"/>
                      </a:cubicBezTo>
                      <a:cubicBezTo>
                        <a:pt x="9743" y="14102"/>
                        <a:pt x="9749" y="14084"/>
                        <a:pt x="9755" y="14073"/>
                      </a:cubicBezTo>
                      <a:close/>
                      <a:moveTo>
                        <a:pt x="13706" y="13937"/>
                      </a:moveTo>
                      <a:cubicBezTo>
                        <a:pt x="13632" y="14925"/>
                        <a:pt x="13498" y="15912"/>
                        <a:pt x="13300" y="16883"/>
                      </a:cubicBezTo>
                      <a:cubicBezTo>
                        <a:pt x="12477" y="16349"/>
                        <a:pt x="11683" y="15770"/>
                        <a:pt x="10927" y="15140"/>
                      </a:cubicBezTo>
                      <a:lnTo>
                        <a:pt x="10927" y="15135"/>
                      </a:lnTo>
                      <a:cubicBezTo>
                        <a:pt x="10967" y="15089"/>
                        <a:pt x="10989" y="15061"/>
                        <a:pt x="11017" y="15038"/>
                      </a:cubicBezTo>
                      <a:cubicBezTo>
                        <a:pt x="11350" y="14737"/>
                        <a:pt x="11683" y="14436"/>
                        <a:pt x="12015" y="14135"/>
                      </a:cubicBezTo>
                      <a:cubicBezTo>
                        <a:pt x="12082" y="14073"/>
                        <a:pt x="12173" y="14033"/>
                        <a:pt x="12269" y="14028"/>
                      </a:cubicBezTo>
                      <a:cubicBezTo>
                        <a:pt x="12685" y="14005"/>
                        <a:pt x="13103" y="13971"/>
                        <a:pt x="13514" y="13937"/>
                      </a:cubicBezTo>
                      <a:close/>
                      <a:moveTo>
                        <a:pt x="7787" y="13977"/>
                      </a:moveTo>
                      <a:cubicBezTo>
                        <a:pt x="7912" y="13982"/>
                        <a:pt x="8007" y="13988"/>
                        <a:pt x="8109" y="13993"/>
                      </a:cubicBezTo>
                      <a:cubicBezTo>
                        <a:pt x="8498" y="14016"/>
                        <a:pt x="8887" y="14039"/>
                        <a:pt x="9275" y="14056"/>
                      </a:cubicBezTo>
                      <a:cubicBezTo>
                        <a:pt x="9354" y="14056"/>
                        <a:pt x="9439" y="14084"/>
                        <a:pt x="9501" y="14141"/>
                      </a:cubicBezTo>
                      <a:cubicBezTo>
                        <a:pt x="9828" y="14425"/>
                        <a:pt x="10161" y="14714"/>
                        <a:pt x="10487" y="14998"/>
                      </a:cubicBezTo>
                      <a:cubicBezTo>
                        <a:pt x="10527" y="15027"/>
                        <a:pt x="10566" y="15050"/>
                        <a:pt x="10606" y="15072"/>
                      </a:cubicBezTo>
                      <a:cubicBezTo>
                        <a:pt x="10465" y="15316"/>
                        <a:pt x="8571" y="16769"/>
                        <a:pt x="8238" y="16900"/>
                      </a:cubicBezTo>
                      <a:lnTo>
                        <a:pt x="8238" y="16894"/>
                      </a:lnTo>
                      <a:cubicBezTo>
                        <a:pt x="8035" y="15929"/>
                        <a:pt x="7883" y="14958"/>
                        <a:pt x="7787" y="13977"/>
                      </a:cubicBezTo>
                      <a:close/>
                      <a:moveTo>
                        <a:pt x="16953" y="13454"/>
                      </a:moveTo>
                      <a:cubicBezTo>
                        <a:pt x="16975" y="13477"/>
                        <a:pt x="16998" y="13499"/>
                        <a:pt x="17015" y="13523"/>
                      </a:cubicBezTo>
                      <a:cubicBezTo>
                        <a:pt x="17483" y="14260"/>
                        <a:pt x="17905" y="15015"/>
                        <a:pt x="18210" y="15833"/>
                      </a:cubicBezTo>
                      <a:cubicBezTo>
                        <a:pt x="18373" y="16270"/>
                        <a:pt x="18509" y="16712"/>
                        <a:pt x="18525" y="17190"/>
                      </a:cubicBezTo>
                      <a:cubicBezTo>
                        <a:pt x="18531" y="17360"/>
                        <a:pt x="18514" y="17536"/>
                        <a:pt x="18486" y="17706"/>
                      </a:cubicBezTo>
                      <a:cubicBezTo>
                        <a:pt x="18401" y="18098"/>
                        <a:pt x="18159" y="18342"/>
                        <a:pt x="17776" y="18450"/>
                      </a:cubicBezTo>
                      <a:cubicBezTo>
                        <a:pt x="17613" y="18497"/>
                        <a:pt x="17449" y="18516"/>
                        <a:pt x="17287" y="18516"/>
                      </a:cubicBezTo>
                      <a:cubicBezTo>
                        <a:pt x="17118" y="18516"/>
                        <a:pt x="16950" y="18496"/>
                        <a:pt x="16784" y="18466"/>
                      </a:cubicBezTo>
                      <a:cubicBezTo>
                        <a:pt x="16304" y="18376"/>
                        <a:pt x="15842" y="18228"/>
                        <a:pt x="15397" y="18029"/>
                      </a:cubicBezTo>
                      <a:cubicBezTo>
                        <a:pt x="14766" y="17752"/>
                        <a:pt x="14163" y="17428"/>
                        <a:pt x="13582" y="17064"/>
                      </a:cubicBezTo>
                      <a:cubicBezTo>
                        <a:pt x="13542" y="17042"/>
                        <a:pt x="13509" y="17013"/>
                        <a:pt x="13463" y="16974"/>
                      </a:cubicBezTo>
                      <a:lnTo>
                        <a:pt x="13463" y="16968"/>
                      </a:lnTo>
                      <a:cubicBezTo>
                        <a:pt x="13655" y="15975"/>
                        <a:pt x="13796" y="14976"/>
                        <a:pt x="13892" y="13965"/>
                      </a:cubicBezTo>
                      <a:cubicBezTo>
                        <a:pt x="13892" y="13954"/>
                        <a:pt x="13898" y="13942"/>
                        <a:pt x="13903" y="13937"/>
                      </a:cubicBezTo>
                      <a:lnTo>
                        <a:pt x="16953" y="13454"/>
                      </a:lnTo>
                      <a:close/>
                      <a:moveTo>
                        <a:pt x="4569" y="13523"/>
                      </a:moveTo>
                      <a:cubicBezTo>
                        <a:pt x="5555" y="13721"/>
                        <a:pt x="6553" y="13863"/>
                        <a:pt x="7556" y="13948"/>
                      </a:cubicBezTo>
                      <a:cubicBezTo>
                        <a:pt x="7720" y="14993"/>
                        <a:pt x="7877" y="16014"/>
                        <a:pt x="8035" y="17048"/>
                      </a:cubicBezTo>
                      <a:cubicBezTo>
                        <a:pt x="8024" y="17059"/>
                        <a:pt x="8013" y="17076"/>
                        <a:pt x="7996" y="17081"/>
                      </a:cubicBezTo>
                      <a:cubicBezTo>
                        <a:pt x="7212" y="17587"/>
                        <a:pt x="6401" y="18047"/>
                        <a:pt x="5522" y="18359"/>
                      </a:cubicBezTo>
                      <a:cubicBezTo>
                        <a:pt x="5200" y="18478"/>
                        <a:pt x="4868" y="18558"/>
                        <a:pt x="4535" y="18592"/>
                      </a:cubicBezTo>
                      <a:cubicBezTo>
                        <a:pt x="4453" y="18598"/>
                        <a:pt x="4371" y="18601"/>
                        <a:pt x="4290" y="18601"/>
                      </a:cubicBezTo>
                      <a:cubicBezTo>
                        <a:pt x="4154" y="18601"/>
                        <a:pt x="4021" y="18592"/>
                        <a:pt x="3887" y="18575"/>
                      </a:cubicBezTo>
                      <a:cubicBezTo>
                        <a:pt x="3464" y="18501"/>
                        <a:pt x="3205" y="18239"/>
                        <a:pt x="3098" y="17825"/>
                      </a:cubicBezTo>
                      <a:cubicBezTo>
                        <a:pt x="3030" y="17536"/>
                        <a:pt x="3024" y="17241"/>
                        <a:pt x="3075" y="16957"/>
                      </a:cubicBezTo>
                      <a:cubicBezTo>
                        <a:pt x="3160" y="16452"/>
                        <a:pt x="3306" y="15958"/>
                        <a:pt x="3515" y="15492"/>
                      </a:cubicBezTo>
                      <a:cubicBezTo>
                        <a:pt x="3785" y="14856"/>
                        <a:pt x="4112" y="14237"/>
                        <a:pt x="4478" y="13647"/>
                      </a:cubicBezTo>
                      <a:cubicBezTo>
                        <a:pt x="4501" y="13608"/>
                        <a:pt x="4535" y="13568"/>
                        <a:pt x="4569" y="13523"/>
                      </a:cubicBezTo>
                      <a:close/>
                      <a:moveTo>
                        <a:pt x="10780" y="15277"/>
                      </a:moveTo>
                      <a:lnTo>
                        <a:pt x="13244" y="17087"/>
                      </a:lnTo>
                      <a:cubicBezTo>
                        <a:pt x="13244" y="17110"/>
                        <a:pt x="13244" y="17138"/>
                        <a:pt x="13244" y="17161"/>
                      </a:cubicBezTo>
                      <a:cubicBezTo>
                        <a:pt x="13058" y="18029"/>
                        <a:pt x="12821" y="18881"/>
                        <a:pt x="12460" y="19693"/>
                      </a:cubicBezTo>
                      <a:cubicBezTo>
                        <a:pt x="12302" y="20073"/>
                        <a:pt x="12094" y="20425"/>
                        <a:pt x="11840" y="20749"/>
                      </a:cubicBezTo>
                      <a:cubicBezTo>
                        <a:pt x="11711" y="20908"/>
                        <a:pt x="11564" y="21055"/>
                        <a:pt x="11401" y="21180"/>
                      </a:cubicBezTo>
                      <a:cubicBezTo>
                        <a:pt x="11213" y="21324"/>
                        <a:pt x="11012" y="21394"/>
                        <a:pt x="10808" y="21394"/>
                      </a:cubicBezTo>
                      <a:cubicBezTo>
                        <a:pt x="10620" y="21394"/>
                        <a:pt x="10429" y="21335"/>
                        <a:pt x="10245" y="21220"/>
                      </a:cubicBezTo>
                      <a:cubicBezTo>
                        <a:pt x="10048" y="21083"/>
                        <a:pt x="9868" y="20919"/>
                        <a:pt x="9727" y="20726"/>
                      </a:cubicBezTo>
                      <a:cubicBezTo>
                        <a:pt x="9434" y="20334"/>
                        <a:pt x="9191" y="19908"/>
                        <a:pt x="9011" y="19454"/>
                      </a:cubicBezTo>
                      <a:cubicBezTo>
                        <a:pt x="8718" y="18745"/>
                        <a:pt x="8487" y="18012"/>
                        <a:pt x="8317" y="17263"/>
                      </a:cubicBezTo>
                      <a:cubicBezTo>
                        <a:pt x="8312" y="17223"/>
                        <a:pt x="8306" y="17190"/>
                        <a:pt x="8306" y="17150"/>
                      </a:cubicBezTo>
                      <a:lnTo>
                        <a:pt x="10780" y="15277"/>
                      </a:lnTo>
                      <a:close/>
                      <a:moveTo>
                        <a:pt x="10641" y="0"/>
                      </a:moveTo>
                      <a:cubicBezTo>
                        <a:pt x="10367" y="0"/>
                        <a:pt x="10093" y="111"/>
                        <a:pt x="9833" y="336"/>
                      </a:cubicBezTo>
                      <a:cubicBezTo>
                        <a:pt x="9642" y="511"/>
                        <a:pt x="9473" y="705"/>
                        <a:pt x="9321" y="915"/>
                      </a:cubicBezTo>
                      <a:cubicBezTo>
                        <a:pt x="9033" y="1306"/>
                        <a:pt x="8836" y="1755"/>
                        <a:pt x="8655" y="2209"/>
                      </a:cubicBezTo>
                      <a:cubicBezTo>
                        <a:pt x="8419" y="2828"/>
                        <a:pt x="8227" y="3458"/>
                        <a:pt x="8086" y="4105"/>
                      </a:cubicBezTo>
                      <a:cubicBezTo>
                        <a:pt x="8069" y="4173"/>
                        <a:pt x="8046" y="4241"/>
                        <a:pt x="8024" y="4321"/>
                      </a:cubicBezTo>
                      <a:cubicBezTo>
                        <a:pt x="7934" y="4270"/>
                        <a:pt x="7872" y="4235"/>
                        <a:pt x="7810" y="4201"/>
                      </a:cubicBezTo>
                      <a:cubicBezTo>
                        <a:pt x="7269" y="3866"/>
                        <a:pt x="6700" y="3571"/>
                        <a:pt x="6119" y="3316"/>
                      </a:cubicBezTo>
                      <a:cubicBezTo>
                        <a:pt x="5612" y="3100"/>
                        <a:pt x="5099" y="2918"/>
                        <a:pt x="4557" y="2845"/>
                      </a:cubicBezTo>
                      <a:cubicBezTo>
                        <a:pt x="4411" y="2825"/>
                        <a:pt x="4266" y="2811"/>
                        <a:pt x="4121" y="2811"/>
                      </a:cubicBezTo>
                      <a:cubicBezTo>
                        <a:pt x="3938" y="2811"/>
                        <a:pt x="3756" y="2833"/>
                        <a:pt x="3577" y="2890"/>
                      </a:cubicBezTo>
                      <a:cubicBezTo>
                        <a:pt x="3222" y="2986"/>
                        <a:pt x="2940" y="3265"/>
                        <a:pt x="2833" y="3622"/>
                      </a:cubicBezTo>
                      <a:cubicBezTo>
                        <a:pt x="2760" y="3861"/>
                        <a:pt x="2731" y="4116"/>
                        <a:pt x="2748" y="4372"/>
                      </a:cubicBezTo>
                      <a:cubicBezTo>
                        <a:pt x="2782" y="4786"/>
                        <a:pt x="2878" y="5189"/>
                        <a:pt x="3019" y="5581"/>
                      </a:cubicBezTo>
                      <a:cubicBezTo>
                        <a:pt x="3301" y="6376"/>
                        <a:pt x="3695" y="7108"/>
                        <a:pt x="4129" y="7823"/>
                      </a:cubicBezTo>
                      <a:lnTo>
                        <a:pt x="4315" y="8135"/>
                      </a:lnTo>
                      <a:cubicBezTo>
                        <a:pt x="4202" y="8164"/>
                        <a:pt x="4118" y="8192"/>
                        <a:pt x="4039" y="8215"/>
                      </a:cubicBezTo>
                      <a:cubicBezTo>
                        <a:pt x="3238" y="8414"/>
                        <a:pt x="2449" y="8663"/>
                        <a:pt x="1705" y="9021"/>
                      </a:cubicBezTo>
                      <a:cubicBezTo>
                        <a:pt x="1255" y="9237"/>
                        <a:pt x="826" y="9486"/>
                        <a:pt x="477" y="9855"/>
                      </a:cubicBezTo>
                      <a:cubicBezTo>
                        <a:pt x="341" y="9997"/>
                        <a:pt x="223" y="10162"/>
                        <a:pt x="127" y="10338"/>
                      </a:cubicBezTo>
                      <a:cubicBezTo>
                        <a:pt x="-42" y="10644"/>
                        <a:pt x="-42" y="11019"/>
                        <a:pt x="121" y="11326"/>
                      </a:cubicBezTo>
                      <a:cubicBezTo>
                        <a:pt x="268" y="11609"/>
                        <a:pt x="482" y="11859"/>
                        <a:pt x="736" y="12046"/>
                      </a:cubicBezTo>
                      <a:cubicBezTo>
                        <a:pt x="1114" y="12336"/>
                        <a:pt x="1531" y="12569"/>
                        <a:pt x="1970" y="12745"/>
                      </a:cubicBezTo>
                      <a:cubicBezTo>
                        <a:pt x="2703" y="13045"/>
                        <a:pt x="3458" y="13284"/>
                        <a:pt x="4231" y="13449"/>
                      </a:cubicBezTo>
                      <a:cubicBezTo>
                        <a:pt x="4282" y="13466"/>
                        <a:pt x="4321" y="13477"/>
                        <a:pt x="4366" y="13494"/>
                      </a:cubicBezTo>
                      <a:cubicBezTo>
                        <a:pt x="4326" y="13568"/>
                        <a:pt x="4298" y="13619"/>
                        <a:pt x="4264" y="13670"/>
                      </a:cubicBezTo>
                      <a:cubicBezTo>
                        <a:pt x="3949" y="14187"/>
                        <a:pt x="3667" y="14726"/>
                        <a:pt x="3419" y="15277"/>
                      </a:cubicBezTo>
                      <a:cubicBezTo>
                        <a:pt x="3188" y="15776"/>
                        <a:pt x="3019" y="16304"/>
                        <a:pt x="2917" y="16843"/>
                      </a:cubicBezTo>
                      <a:cubicBezTo>
                        <a:pt x="2861" y="17201"/>
                        <a:pt x="2833" y="17558"/>
                        <a:pt x="2929" y="17910"/>
                      </a:cubicBezTo>
                      <a:cubicBezTo>
                        <a:pt x="3024" y="18313"/>
                        <a:pt x="3340" y="18631"/>
                        <a:pt x="3740" y="18728"/>
                      </a:cubicBezTo>
                      <a:cubicBezTo>
                        <a:pt x="3909" y="18774"/>
                        <a:pt x="4083" y="18799"/>
                        <a:pt x="4257" y="18799"/>
                      </a:cubicBezTo>
                      <a:cubicBezTo>
                        <a:pt x="4316" y="18799"/>
                        <a:pt x="4375" y="18796"/>
                        <a:pt x="4434" y="18790"/>
                      </a:cubicBezTo>
                      <a:cubicBezTo>
                        <a:pt x="4997" y="18745"/>
                        <a:pt x="5533" y="18569"/>
                        <a:pt x="6057" y="18348"/>
                      </a:cubicBezTo>
                      <a:cubicBezTo>
                        <a:pt x="6705" y="18069"/>
                        <a:pt x="7337" y="17740"/>
                        <a:pt x="7934" y="17354"/>
                      </a:cubicBezTo>
                      <a:cubicBezTo>
                        <a:pt x="7985" y="17326"/>
                        <a:pt x="8046" y="17291"/>
                        <a:pt x="8114" y="17252"/>
                      </a:cubicBezTo>
                      <a:cubicBezTo>
                        <a:pt x="8165" y="17450"/>
                        <a:pt x="8210" y="17627"/>
                        <a:pt x="8255" y="17797"/>
                      </a:cubicBezTo>
                      <a:cubicBezTo>
                        <a:pt x="8469" y="18603"/>
                        <a:pt x="8729" y="19398"/>
                        <a:pt x="9123" y="20135"/>
                      </a:cubicBezTo>
                      <a:cubicBezTo>
                        <a:pt x="9315" y="20504"/>
                        <a:pt x="9529" y="20851"/>
                        <a:pt x="9833" y="21129"/>
                      </a:cubicBezTo>
                      <a:cubicBezTo>
                        <a:pt x="9980" y="21271"/>
                        <a:pt x="10143" y="21384"/>
                        <a:pt x="10318" y="21481"/>
                      </a:cubicBezTo>
                      <a:cubicBezTo>
                        <a:pt x="10467" y="21561"/>
                        <a:pt x="10631" y="21600"/>
                        <a:pt x="10794" y="21600"/>
                      </a:cubicBezTo>
                      <a:cubicBezTo>
                        <a:pt x="10956" y="21600"/>
                        <a:pt x="11119" y="21561"/>
                        <a:pt x="11265" y="21481"/>
                      </a:cubicBezTo>
                      <a:cubicBezTo>
                        <a:pt x="11558" y="21327"/>
                        <a:pt x="11812" y="21106"/>
                        <a:pt x="12009" y="20840"/>
                      </a:cubicBezTo>
                      <a:cubicBezTo>
                        <a:pt x="12291" y="20465"/>
                        <a:pt x="12517" y="20050"/>
                        <a:pt x="12691" y="19613"/>
                      </a:cubicBezTo>
                      <a:cubicBezTo>
                        <a:pt x="13001" y="18875"/>
                        <a:pt x="13210" y="18109"/>
                        <a:pt x="13390" y="17331"/>
                      </a:cubicBezTo>
                      <a:cubicBezTo>
                        <a:pt x="13401" y="17286"/>
                        <a:pt x="13419" y="17241"/>
                        <a:pt x="13435" y="17178"/>
                      </a:cubicBezTo>
                      <a:lnTo>
                        <a:pt x="13616" y="17280"/>
                      </a:lnTo>
                      <a:cubicBezTo>
                        <a:pt x="13909" y="17445"/>
                        <a:pt x="14202" y="17621"/>
                        <a:pt x="14500" y="17780"/>
                      </a:cubicBezTo>
                      <a:cubicBezTo>
                        <a:pt x="15138" y="18121"/>
                        <a:pt x="15797" y="18416"/>
                        <a:pt x="16502" y="18586"/>
                      </a:cubicBezTo>
                      <a:cubicBezTo>
                        <a:pt x="16765" y="18657"/>
                        <a:pt x="17035" y="18690"/>
                        <a:pt x="17308" y="18690"/>
                      </a:cubicBezTo>
                      <a:cubicBezTo>
                        <a:pt x="17409" y="18690"/>
                        <a:pt x="17510" y="18686"/>
                        <a:pt x="17612" y="18677"/>
                      </a:cubicBezTo>
                      <a:cubicBezTo>
                        <a:pt x="18198" y="18603"/>
                        <a:pt x="18587" y="18251"/>
                        <a:pt x="18677" y="17666"/>
                      </a:cubicBezTo>
                      <a:cubicBezTo>
                        <a:pt x="18712" y="17422"/>
                        <a:pt x="18712" y="17173"/>
                        <a:pt x="18689" y="16928"/>
                      </a:cubicBezTo>
                      <a:cubicBezTo>
                        <a:pt x="18650" y="16502"/>
                        <a:pt x="18514" y="16094"/>
                        <a:pt x="18362" y="15696"/>
                      </a:cubicBezTo>
                      <a:cubicBezTo>
                        <a:pt x="18063" y="14953"/>
                        <a:pt x="17691" y="14237"/>
                        <a:pt x="17263" y="13562"/>
                      </a:cubicBezTo>
                      <a:cubicBezTo>
                        <a:pt x="17234" y="13505"/>
                        <a:pt x="17201" y="13449"/>
                        <a:pt x="17161" y="13375"/>
                      </a:cubicBezTo>
                      <a:cubicBezTo>
                        <a:pt x="17246" y="13358"/>
                        <a:pt x="17302" y="13341"/>
                        <a:pt x="17364" y="13324"/>
                      </a:cubicBezTo>
                      <a:cubicBezTo>
                        <a:pt x="17883" y="13165"/>
                        <a:pt x="18412" y="13023"/>
                        <a:pt x="18925" y="12841"/>
                      </a:cubicBezTo>
                      <a:cubicBezTo>
                        <a:pt x="19467" y="12665"/>
                        <a:pt x="19980" y="12415"/>
                        <a:pt x="20459" y="12097"/>
                      </a:cubicBezTo>
                      <a:cubicBezTo>
                        <a:pt x="20712" y="11933"/>
                        <a:pt x="20938" y="11734"/>
                        <a:pt x="21130" y="11496"/>
                      </a:cubicBezTo>
                      <a:cubicBezTo>
                        <a:pt x="21552" y="10962"/>
                        <a:pt x="21558" y="10395"/>
                        <a:pt x="21118" y="9872"/>
                      </a:cubicBezTo>
                      <a:cubicBezTo>
                        <a:pt x="20943" y="9685"/>
                        <a:pt x="20758" y="9509"/>
                        <a:pt x="20549" y="9356"/>
                      </a:cubicBezTo>
                      <a:cubicBezTo>
                        <a:pt x="20199" y="9106"/>
                        <a:pt x="19816" y="8901"/>
                        <a:pt x="19416" y="8748"/>
                      </a:cubicBezTo>
                      <a:cubicBezTo>
                        <a:pt x="18751" y="8476"/>
                        <a:pt x="18063" y="8266"/>
                        <a:pt x="17364" y="8107"/>
                      </a:cubicBezTo>
                      <a:cubicBezTo>
                        <a:pt x="17291" y="8084"/>
                        <a:pt x="17218" y="8062"/>
                        <a:pt x="17128" y="8033"/>
                      </a:cubicBezTo>
                      <a:cubicBezTo>
                        <a:pt x="17172" y="7965"/>
                        <a:pt x="17201" y="7908"/>
                        <a:pt x="17234" y="7857"/>
                      </a:cubicBezTo>
                      <a:cubicBezTo>
                        <a:pt x="17505" y="7335"/>
                        <a:pt x="17798" y="6824"/>
                        <a:pt x="18052" y="6296"/>
                      </a:cubicBezTo>
                      <a:cubicBezTo>
                        <a:pt x="18311" y="5774"/>
                        <a:pt x="18491" y="5212"/>
                        <a:pt x="18593" y="4639"/>
                      </a:cubicBezTo>
                      <a:cubicBezTo>
                        <a:pt x="18650" y="4286"/>
                        <a:pt x="18672" y="3934"/>
                        <a:pt x="18571" y="3583"/>
                      </a:cubicBezTo>
                      <a:cubicBezTo>
                        <a:pt x="18458" y="3202"/>
                        <a:pt x="18221" y="2930"/>
                        <a:pt x="17832" y="2805"/>
                      </a:cubicBezTo>
                      <a:cubicBezTo>
                        <a:pt x="17638" y="2746"/>
                        <a:pt x="17437" y="2716"/>
                        <a:pt x="17235" y="2716"/>
                      </a:cubicBezTo>
                      <a:cubicBezTo>
                        <a:pt x="17126" y="2716"/>
                        <a:pt x="17016" y="2725"/>
                        <a:pt x="16908" y="2743"/>
                      </a:cubicBezTo>
                      <a:cubicBezTo>
                        <a:pt x="16423" y="2811"/>
                        <a:pt x="15949" y="2947"/>
                        <a:pt x="15498" y="3146"/>
                      </a:cubicBezTo>
                      <a:cubicBezTo>
                        <a:pt x="14811" y="3441"/>
                        <a:pt x="14151" y="3793"/>
                        <a:pt x="13520" y="4201"/>
                      </a:cubicBezTo>
                      <a:cubicBezTo>
                        <a:pt x="13463" y="4235"/>
                        <a:pt x="13401" y="4270"/>
                        <a:pt x="13323" y="4321"/>
                      </a:cubicBezTo>
                      <a:cubicBezTo>
                        <a:pt x="13295" y="4230"/>
                        <a:pt x="13278" y="4168"/>
                        <a:pt x="13260" y="4105"/>
                      </a:cubicBezTo>
                      <a:cubicBezTo>
                        <a:pt x="13103" y="3583"/>
                        <a:pt x="12962" y="3060"/>
                        <a:pt x="12793" y="2544"/>
                      </a:cubicBezTo>
                      <a:cubicBezTo>
                        <a:pt x="12607" y="1988"/>
                        <a:pt x="12353" y="1459"/>
                        <a:pt x="12032" y="977"/>
                      </a:cubicBezTo>
                      <a:cubicBezTo>
                        <a:pt x="11874" y="727"/>
                        <a:pt x="11683" y="511"/>
                        <a:pt x="11457" y="324"/>
                      </a:cubicBezTo>
                      <a:cubicBezTo>
                        <a:pt x="11190" y="109"/>
                        <a:pt x="10915" y="0"/>
                        <a:pt x="10641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9" name="Google Shape;448;p18"/>
                <p:cNvSpPr/>
                <p:nvPr/>
              </p:nvSpPr>
              <p:spPr>
                <a:xfrm>
                  <a:off x="1788063" y="1787001"/>
                  <a:ext cx="634181" cy="634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1" h="21600" fill="norm" stroke="1" extrusionOk="0">
                      <a:moveTo>
                        <a:pt x="9228" y="1168"/>
                      </a:moveTo>
                      <a:cubicBezTo>
                        <a:pt x="9266" y="1168"/>
                        <a:pt x="9307" y="1168"/>
                        <a:pt x="9345" y="1168"/>
                      </a:cubicBezTo>
                      <a:cubicBezTo>
                        <a:pt x="9365" y="1168"/>
                        <a:pt x="9385" y="1168"/>
                        <a:pt x="9406" y="1168"/>
                      </a:cubicBezTo>
                      <a:cubicBezTo>
                        <a:pt x="13961" y="1168"/>
                        <a:pt x="17641" y="5530"/>
                        <a:pt x="17577" y="10826"/>
                      </a:cubicBezTo>
                      <a:cubicBezTo>
                        <a:pt x="17516" y="16070"/>
                        <a:pt x="13865" y="20262"/>
                        <a:pt x="9444" y="20262"/>
                      </a:cubicBezTo>
                      <a:cubicBezTo>
                        <a:pt x="9348" y="20262"/>
                        <a:pt x="9249" y="20262"/>
                        <a:pt x="9152" y="20258"/>
                      </a:cubicBezTo>
                      <a:cubicBezTo>
                        <a:pt x="4632" y="20180"/>
                        <a:pt x="1048" y="15842"/>
                        <a:pt x="1147" y="10601"/>
                      </a:cubicBezTo>
                      <a:cubicBezTo>
                        <a:pt x="1147" y="5363"/>
                        <a:pt x="4793" y="1168"/>
                        <a:pt x="9228" y="1168"/>
                      </a:cubicBezTo>
                      <a:close/>
                      <a:moveTo>
                        <a:pt x="9234" y="0"/>
                      </a:moveTo>
                      <a:cubicBezTo>
                        <a:pt x="1022" y="0"/>
                        <a:pt x="-3096" y="11602"/>
                        <a:pt x="2729" y="18409"/>
                      </a:cubicBezTo>
                      <a:cubicBezTo>
                        <a:pt x="4603" y="20612"/>
                        <a:pt x="6914" y="21600"/>
                        <a:pt x="9181" y="21600"/>
                      </a:cubicBezTo>
                      <a:cubicBezTo>
                        <a:pt x="13937" y="21600"/>
                        <a:pt x="18504" y="17265"/>
                        <a:pt x="18481" y="10751"/>
                      </a:cubicBezTo>
                      <a:cubicBezTo>
                        <a:pt x="18481" y="4829"/>
                        <a:pt x="14383" y="0"/>
                        <a:pt x="9313" y="0"/>
                      </a:cubicBezTo>
                      <a:cubicBezTo>
                        <a:pt x="9286" y="0"/>
                        <a:pt x="9260" y="0"/>
                        <a:pt x="9234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0" name="Google Shape;449;p18"/>
                <p:cNvSpPr/>
                <p:nvPr/>
              </p:nvSpPr>
              <p:spPr>
                <a:xfrm>
                  <a:off x="2096639" y="1899101"/>
                  <a:ext cx="222404" cy="259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91" h="21600" fill="norm" stroke="1" extrusionOk="0">
                      <a:moveTo>
                        <a:pt x="1942" y="0"/>
                      </a:moveTo>
                      <a:cubicBezTo>
                        <a:pt x="1294" y="0"/>
                        <a:pt x="647" y="25"/>
                        <a:pt x="0" y="75"/>
                      </a:cubicBezTo>
                      <a:lnTo>
                        <a:pt x="0" y="807"/>
                      </a:lnTo>
                      <a:lnTo>
                        <a:pt x="3676" y="1914"/>
                      </a:lnTo>
                      <a:cubicBezTo>
                        <a:pt x="11146" y="4310"/>
                        <a:pt x="15631" y="9011"/>
                        <a:pt x="17025" y="16200"/>
                      </a:cubicBezTo>
                      <a:cubicBezTo>
                        <a:pt x="17222" y="17490"/>
                        <a:pt x="17321" y="18688"/>
                        <a:pt x="17420" y="19986"/>
                      </a:cubicBezTo>
                      <a:cubicBezTo>
                        <a:pt x="17510" y="20859"/>
                        <a:pt x="17672" y="21600"/>
                        <a:pt x="18751" y="21600"/>
                      </a:cubicBezTo>
                      <a:cubicBezTo>
                        <a:pt x="18912" y="21600"/>
                        <a:pt x="19101" y="21583"/>
                        <a:pt x="19317" y="21550"/>
                      </a:cubicBezTo>
                      <a:cubicBezTo>
                        <a:pt x="19515" y="21276"/>
                        <a:pt x="19613" y="21184"/>
                        <a:pt x="19712" y="21092"/>
                      </a:cubicBezTo>
                      <a:cubicBezTo>
                        <a:pt x="21600" y="12056"/>
                        <a:pt x="13636" y="1456"/>
                        <a:pt x="3883" y="75"/>
                      </a:cubicBezTo>
                      <a:cubicBezTo>
                        <a:pt x="3236" y="25"/>
                        <a:pt x="2589" y="0"/>
                        <a:pt x="1942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1" name="Google Shape;450;p18"/>
                <p:cNvSpPr/>
                <p:nvPr/>
              </p:nvSpPr>
              <p:spPr>
                <a:xfrm>
                  <a:off x="2193566" y="2117101"/>
                  <a:ext cx="65418" cy="137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0" h="21600" fill="norm" stroke="1" extrusionOk="0">
                      <a:moveTo>
                        <a:pt x="14884" y="0"/>
                      </a:moveTo>
                      <a:cubicBezTo>
                        <a:pt x="12904" y="3663"/>
                        <a:pt x="10629" y="7483"/>
                        <a:pt x="9004" y="11146"/>
                      </a:cubicBezTo>
                      <a:cubicBezTo>
                        <a:pt x="7024" y="14636"/>
                        <a:pt x="-1161" y="16711"/>
                        <a:pt x="139" y="21600"/>
                      </a:cubicBezTo>
                      <a:cubicBezTo>
                        <a:pt x="9979" y="20720"/>
                        <a:pt x="12904" y="16900"/>
                        <a:pt x="15859" y="13237"/>
                      </a:cubicBezTo>
                      <a:cubicBezTo>
                        <a:pt x="19789" y="9228"/>
                        <a:pt x="20439" y="4355"/>
                        <a:pt x="17514" y="173"/>
                      </a:cubicBezTo>
                      <a:lnTo>
                        <a:pt x="14884" y="0"/>
                      </a:ln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33" name="Google Shape;451;p18"/>
              <p:cNvSpPr/>
              <p:nvPr/>
            </p:nvSpPr>
            <p:spPr>
              <a:xfrm rot="2120193">
                <a:off x="4087021" y="1277573"/>
                <a:ext cx="1488385" cy="1345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8" h="21587" fill="norm" stroke="1" extrusionOk="0">
                    <a:moveTo>
                      <a:pt x="18299" y="19560"/>
                    </a:moveTo>
                    <a:cubicBezTo>
                      <a:pt x="15526" y="20130"/>
                      <a:pt x="13820" y="18636"/>
                      <a:pt x="13230" y="15116"/>
                    </a:cubicBezTo>
                    <a:lnTo>
                      <a:pt x="11891" y="7186"/>
                    </a:lnTo>
                    <a:lnTo>
                      <a:pt x="9277" y="7739"/>
                    </a:lnTo>
                    <a:lnTo>
                      <a:pt x="11381" y="20183"/>
                    </a:lnTo>
                    <a:cubicBezTo>
                      <a:pt x="11398" y="20343"/>
                      <a:pt x="11317" y="20502"/>
                      <a:pt x="11191" y="20557"/>
                    </a:cubicBezTo>
                    <a:cubicBezTo>
                      <a:pt x="10999" y="20645"/>
                      <a:pt x="10648" y="20788"/>
                      <a:pt x="10137" y="20982"/>
                    </a:cubicBezTo>
                    <a:cubicBezTo>
                      <a:pt x="9261" y="21338"/>
                      <a:pt x="8321" y="21552"/>
                      <a:pt x="7380" y="21587"/>
                    </a:cubicBezTo>
                    <a:cubicBezTo>
                      <a:pt x="6997" y="21587"/>
                      <a:pt x="6614" y="21499"/>
                      <a:pt x="6281" y="21321"/>
                    </a:cubicBezTo>
                    <a:cubicBezTo>
                      <a:pt x="5929" y="21125"/>
                      <a:pt x="5642" y="20805"/>
                      <a:pt x="5452" y="20431"/>
                    </a:cubicBezTo>
                    <a:cubicBezTo>
                      <a:pt x="5227" y="19969"/>
                      <a:pt x="5069" y="19454"/>
                      <a:pt x="5004" y="18939"/>
                    </a:cubicBezTo>
                    <a:lnTo>
                      <a:pt x="3331" y="8982"/>
                    </a:lnTo>
                    <a:lnTo>
                      <a:pt x="1418" y="9392"/>
                    </a:lnTo>
                    <a:cubicBezTo>
                      <a:pt x="1306" y="9409"/>
                      <a:pt x="1195" y="9356"/>
                      <a:pt x="1130" y="9266"/>
                    </a:cubicBezTo>
                    <a:cubicBezTo>
                      <a:pt x="907" y="8965"/>
                      <a:pt x="716" y="8626"/>
                      <a:pt x="542" y="8271"/>
                    </a:cubicBezTo>
                    <a:cubicBezTo>
                      <a:pt x="319" y="7844"/>
                      <a:pt x="159" y="7365"/>
                      <a:pt x="78" y="6867"/>
                    </a:cubicBezTo>
                    <a:cubicBezTo>
                      <a:pt x="-80" y="5888"/>
                      <a:pt x="-1" y="5124"/>
                      <a:pt x="350" y="4591"/>
                    </a:cubicBezTo>
                    <a:cubicBezTo>
                      <a:pt x="684" y="4039"/>
                      <a:pt x="1227" y="3685"/>
                      <a:pt x="1817" y="3577"/>
                    </a:cubicBezTo>
                    <a:lnTo>
                      <a:pt x="18889" y="5"/>
                    </a:lnTo>
                    <a:cubicBezTo>
                      <a:pt x="18986" y="-13"/>
                      <a:pt x="19097" y="22"/>
                      <a:pt x="19176" y="128"/>
                    </a:cubicBezTo>
                    <a:cubicBezTo>
                      <a:pt x="19400" y="432"/>
                      <a:pt x="19590" y="769"/>
                      <a:pt x="19766" y="1125"/>
                    </a:cubicBezTo>
                    <a:cubicBezTo>
                      <a:pt x="19989" y="1550"/>
                      <a:pt x="20149" y="2032"/>
                      <a:pt x="20229" y="2529"/>
                    </a:cubicBezTo>
                    <a:cubicBezTo>
                      <a:pt x="20387" y="3506"/>
                      <a:pt x="20292" y="4270"/>
                      <a:pt x="19957" y="4805"/>
                    </a:cubicBezTo>
                    <a:cubicBezTo>
                      <a:pt x="19608" y="5355"/>
                      <a:pt x="19081" y="5712"/>
                      <a:pt x="18491" y="5818"/>
                    </a:cubicBezTo>
                    <a:lnTo>
                      <a:pt x="17853" y="5943"/>
                    </a:lnTo>
                    <a:lnTo>
                      <a:pt x="18937" y="12396"/>
                    </a:lnTo>
                    <a:cubicBezTo>
                      <a:pt x="19049" y="13019"/>
                      <a:pt x="19241" y="13444"/>
                      <a:pt x="19495" y="13657"/>
                    </a:cubicBezTo>
                    <a:cubicBezTo>
                      <a:pt x="19766" y="13871"/>
                      <a:pt x="20164" y="13925"/>
                      <a:pt x="20675" y="13818"/>
                    </a:cubicBezTo>
                    <a:cubicBezTo>
                      <a:pt x="20818" y="13782"/>
                      <a:pt x="20946" y="13871"/>
                      <a:pt x="21009" y="14014"/>
                    </a:cubicBezTo>
                    <a:cubicBezTo>
                      <a:pt x="21169" y="14405"/>
                      <a:pt x="21297" y="14850"/>
                      <a:pt x="21360" y="15275"/>
                    </a:cubicBezTo>
                    <a:cubicBezTo>
                      <a:pt x="21520" y="16201"/>
                      <a:pt x="21344" y="17143"/>
                      <a:pt x="20883" y="17907"/>
                    </a:cubicBezTo>
                    <a:cubicBezTo>
                      <a:pt x="20403" y="18743"/>
                      <a:pt x="19543" y="19294"/>
                      <a:pt x="18299" y="1956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4" name="Google Shape;452;p18"/>
              <p:cNvSpPr/>
              <p:nvPr/>
            </p:nvSpPr>
            <p:spPr>
              <a:xfrm rot="19662891">
                <a:off x="1590444" y="190514"/>
                <a:ext cx="1046967" cy="115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5" h="21568" fill="norm" stroke="1" extrusionOk="0">
                    <a:moveTo>
                      <a:pt x="12100" y="21568"/>
                    </a:moveTo>
                    <a:cubicBezTo>
                      <a:pt x="10476" y="21568"/>
                      <a:pt x="8586" y="21175"/>
                      <a:pt x="6449" y="20408"/>
                    </a:cubicBezTo>
                    <a:cubicBezTo>
                      <a:pt x="6116" y="20284"/>
                      <a:pt x="5716" y="20138"/>
                      <a:pt x="5226" y="19931"/>
                    </a:cubicBezTo>
                    <a:cubicBezTo>
                      <a:pt x="4736" y="19723"/>
                      <a:pt x="4293" y="19517"/>
                      <a:pt x="3803" y="19268"/>
                    </a:cubicBezTo>
                    <a:cubicBezTo>
                      <a:pt x="3313" y="19040"/>
                      <a:pt x="2847" y="18791"/>
                      <a:pt x="2379" y="18501"/>
                    </a:cubicBezTo>
                    <a:cubicBezTo>
                      <a:pt x="1933" y="18232"/>
                      <a:pt x="1511" y="17941"/>
                      <a:pt x="1134" y="17610"/>
                    </a:cubicBezTo>
                    <a:cubicBezTo>
                      <a:pt x="65" y="16697"/>
                      <a:pt x="-268" y="15619"/>
                      <a:pt x="220" y="14500"/>
                    </a:cubicBezTo>
                    <a:lnTo>
                      <a:pt x="5783" y="1233"/>
                    </a:lnTo>
                    <a:cubicBezTo>
                      <a:pt x="5937" y="776"/>
                      <a:pt x="6273" y="425"/>
                      <a:pt x="6739" y="217"/>
                    </a:cubicBezTo>
                    <a:cubicBezTo>
                      <a:pt x="7162" y="52"/>
                      <a:pt x="7628" y="-32"/>
                      <a:pt x="8096" y="11"/>
                    </a:cubicBezTo>
                    <a:cubicBezTo>
                      <a:pt x="9074" y="52"/>
                      <a:pt x="10054" y="217"/>
                      <a:pt x="10988" y="466"/>
                    </a:cubicBezTo>
                    <a:cubicBezTo>
                      <a:pt x="12122" y="756"/>
                      <a:pt x="13213" y="1089"/>
                      <a:pt x="14303" y="1482"/>
                    </a:cubicBezTo>
                    <a:cubicBezTo>
                      <a:pt x="16972" y="2457"/>
                      <a:pt x="18886" y="3638"/>
                      <a:pt x="19997" y="5026"/>
                    </a:cubicBezTo>
                    <a:cubicBezTo>
                      <a:pt x="21131" y="6458"/>
                      <a:pt x="21332" y="8115"/>
                      <a:pt x="20575" y="9940"/>
                    </a:cubicBezTo>
                    <a:cubicBezTo>
                      <a:pt x="20219" y="10831"/>
                      <a:pt x="19553" y="11577"/>
                      <a:pt x="18663" y="12054"/>
                    </a:cubicBezTo>
                    <a:cubicBezTo>
                      <a:pt x="18085" y="12365"/>
                      <a:pt x="17462" y="12552"/>
                      <a:pt x="16816" y="12635"/>
                    </a:cubicBezTo>
                    <a:cubicBezTo>
                      <a:pt x="17372" y="13174"/>
                      <a:pt x="17796" y="13836"/>
                      <a:pt x="18085" y="14541"/>
                    </a:cubicBezTo>
                    <a:cubicBezTo>
                      <a:pt x="18506" y="15599"/>
                      <a:pt x="18484" y="16779"/>
                      <a:pt x="17994" y="17816"/>
                    </a:cubicBezTo>
                    <a:cubicBezTo>
                      <a:pt x="17173" y="19828"/>
                      <a:pt x="15727" y="21029"/>
                      <a:pt x="13701" y="21424"/>
                    </a:cubicBezTo>
                    <a:cubicBezTo>
                      <a:pt x="13169" y="21506"/>
                      <a:pt x="12635" y="21568"/>
                      <a:pt x="12100" y="21568"/>
                    </a:cubicBezTo>
                    <a:close/>
                    <a:moveTo>
                      <a:pt x="10231" y="17092"/>
                    </a:moveTo>
                    <a:cubicBezTo>
                      <a:pt x="9630" y="17069"/>
                      <a:pt x="9008" y="16967"/>
                      <a:pt x="8452" y="16738"/>
                    </a:cubicBezTo>
                    <a:cubicBezTo>
                      <a:pt x="8030" y="16594"/>
                      <a:pt x="7606" y="16428"/>
                      <a:pt x="7162" y="16220"/>
                    </a:cubicBezTo>
                    <a:cubicBezTo>
                      <a:pt x="6761" y="16055"/>
                      <a:pt x="6383" y="15868"/>
                      <a:pt x="6050" y="15619"/>
                    </a:cubicBezTo>
                    <a:cubicBezTo>
                      <a:pt x="5893" y="15516"/>
                      <a:pt x="5827" y="15329"/>
                      <a:pt x="5915" y="15183"/>
                    </a:cubicBezTo>
                    <a:lnTo>
                      <a:pt x="7361" y="11701"/>
                    </a:lnTo>
                    <a:cubicBezTo>
                      <a:pt x="7405" y="11598"/>
                      <a:pt x="7474" y="11536"/>
                      <a:pt x="7584" y="11495"/>
                    </a:cubicBezTo>
                    <a:cubicBezTo>
                      <a:pt x="7694" y="11452"/>
                      <a:pt x="7807" y="11452"/>
                      <a:pt x="7895" y="11495"/>
                    </a:cubicBezTo>
                    <a:lnTo>
                      <a:pt x="10410" y="12406"/>
                    </a:lnTo>
                    <a:cubicBezTo>
                      <a:pt x="11410" y="12758"/>
                      <a:pt x="12078" y="13174"/>
                      <a:pt x="12478" y="13671"/>
                    </a:cubicBezTo>
                    <a:cubicBezTo>
                      <a:pt x="12902" y="14210"/>
                      <a:pt x="12946" y="14873"/>
                      <a:pt x="12635" y="15619"/>
                    </a:cubicBezTo>
                    <a:cubicBezTo>
                      <a:pt x="12367" y="16345"/>
                      <a:pt x="11723" y="16884"/>
                      <a:pt x="10899" y="17028"/>
                    </a:cubicBezTo>
                    <a:cubicBezTo>
                      <a:pt x="10677" y="17069"/>
                      <a:pt x="10454" y="17092"/>
                      <a:pt x="10231" y="17092"/>
                    </a:cubicBezTo>
                    <a:close/>
                    <a:moveTo>
                      <a:pt x="12946" y="9899"/>
                    </a:moveTo>
                    <a:cubicBezTo>
                      <a:pt x="12367" y="9878"/>
                      <a:pt x="11811" y="9753"/>
                      <a:pt x="11277" y="9545"/>
                    </a:cubicBezTo>
                    <a:lnTo>
                      <a:pt x="9052" y="8737"/>
                    </a:lnTo>
                    <a:cubicBezTo>
                      <a:pt x="8942" y="8696"/>
                      <a:pt x="8875" y="8613"/>
                      <a:pt x="8829" y="8529"/>
                    </a:cubicBezTo>
                    <a:cubicBezTo>
                      <a:pt x="8785" y="8426"/>
                      <a:pt x="8785" y="8323"/>
                      <a:pt x="8829" y="8239"/>
                    </a:cubicBezTo>
                    <a:lnTo>
                      <a:pt x="10231" y="4861"/>
                    </a:lnTo>
                    <a:cubicBezTo>
                      <a:pt x="10299" y="4695"/>
                      <a:pt x="10498" y="4592"/>
                      <a:pt x="10699" y="4612"/>
                    </a:cubicBezTo>
                    <a:cubicBezTo>
                      <a:pt x="11032" y="4695"/>
                      <a:pt x="11387" y="4777"/>
                      <a:pt x="11723" y="4882"/>
                    </a:cubicBezTo>
                    <a:cubicBezTo>
                      <a:pt x="12122" y="5005"/>
                      <a:pt x="12478" y="5131"/>
                      <a:pt x="12811" y="5234"/>
                    </a:cubicBezTo>
                    <a:cubicBezTo>
                      <a:pt x="13813" y="5606"/>
                      <a:pt x="14480" y="6042"/>
                      <a:pt x="14860" y="6602"/>
                    </a:cubicBezTo>
                    <a:cubicBezTo>
                      <a:pt x="15259" y="7120"/>
                      <a:pt x="15348" y="7825"/>
                      <a:pt x="15081" y="8426"/>
                    </a:cubicBezTo>
                    <a:cubicBezTo>
                      <a:pt x="14813" y="9296"/>
                      <a:pt x="13924" y="9899"/>
                      <a:pt x="12946" y="989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78" name="Google Shape;453;p18"/>
            <p:cNvGrpSpPr/>
            <p:nvPr/>
          </p:nvGrpSpPr>
          <p:grpSpPr>
            <a:xfrm>
              <a:off x="23146232" y="4807139"/>
              <a:ext cx="3561222" cy="3738089"/>
              <a:chOff x="0" y="0"/>
              <a:chExt cx="3561221" cy="3738088"/>
            </a:xfrm>
          </p:grpSpPr>
          <p:sp>
            <p:nvSpPr>
              <p:cNvPr id="536" name="Google Shape;454;p18"/>
              <p:cNvSpPr/>
              <p:nvPr/>
            </p:nvSpPr>
            <p:spPr>
              <a:xfrm rot="4834691">
                <a:off x="664479" y="884456"/>
                <a:ext cx="1880511" cy="1694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9" h="15436" fill="norm" stroke="1" extrusionOk="0">
                    <a:moveTo>
                      <a:pt x="2059" y="0"/>
                    </a:moveTo>
                    <a:cubicBezTo>
                      <a:pt x="-5311" y="9967"/>
                      <a:pt x="8910" y="21600"/>
                      <a:pt x="16289" y="11622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39" name="Google Shape;455;p18"/>
              <p:cNvGrpSpPr/>
              <p:nvPr/>
            </p:nvGrpSpPr>
            <p:grpSpPr>
              <a:xfrm>
                <a:off x="1365755" y="264139"/>
                <a:ext cx="38955" cy="38955"/>
                <a:chOff x="0" y="0"/>
                <a:chExt cx="38953" cy="38953"/>
              </a:xfrm>
            </p:grpSpPr>
            <p:sp>
              <p:nvSpPr>
                <p:cNvPr id="537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0330" y="13680"/>
                        <a:pt x="0" y="6789"/>
                        <a:pt x="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8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6789"/>
                        <a:pt x="10330" y="13680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542" name="Google Shape;456;p18"/>
              <p:cNvGrpSpPr/>
              <p:nvPr/>
            </p:nvGrpSpPr>
            <p:grpSpPr>
              <a:xfrm>
                <a:off x="409145" y="2537807"/>
                <a:ext cx="18363" cy="31283"/>
                <a:chOff x="0" y="0"/>
                <a:chExt cx="18362" cy="31282"/>
              </a:xfrm>
            </p:grpSpPr>
            <p:sp>
              <p:nvSpPr>
                <p:cNvPr id="540" name="خط"/>
                <p:cNvSpPr/>
                <p:nvPr/>
              </p:nvSpPr>
              <p:spPr>
                <a:xfrm flipH="1" flipV="1">
                  <a:off x="0" y="-1"/>
                  <a:ext cx="18363" cy="31284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1" name="خط"/>
                <p:cNvSpPr/>
                <p:nvPr/>
              </p:nvSpPr>
              <p:spPr>
                <a:xfrm>
                  <a:off x="0" y="-1"/>
                  <a:ext cx="18363" cy="31284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43" name="Google Shape;457;p18"/>
              <p:cNvSpPr/>
              <p:nvPr/>
            </p:nvSpPr>
            <p:spPr>
              <a:xfrm rot="4834691">
                <a:off x="2297833" y="302751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43" y="13721"/>
                      <a:pt x="13810" y="6816"/>
                      <a:pt x="21600" y="0"/>
                    </a:cubicBezTo>
                    <a:cubicBezTo>
                      <a:pt x="15757" y="6816"/>
                      <a:pt x="5843" y="13721"/>
                      <a:pt x="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6" name="Google Shape;458;p18"/>
              <p:cNvGrpSpPr/>
              <p:nvPr/>
            </p:nvGrpSpPr>
            <p:grpSpPr>
              <a:xfrm>
                <a:off x="822858" y="3018341"/>
                <a:ext cx="38955" cy="38954"/>
                <a:chOff x="0" y="0"/>
                <a:chExt cx="38953" cy="38953"/>
              </a:xfrm>
            </p:grpSpPr>
            <p:sp>
              <p:nvSpPr>
                <p:cNvPr id="544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943" y="6834"/>
                        <a:pt x="6400" y="13546"/>
                        <a:pt x="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6400" y="13546"/>
                        <a:pt x="13943" y="6834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47" name="Google Shape;459;p18"/>
              <p:cNvSpPr/>
              <p:nvPr/>
            </p:nvSpPr>
            <p:spPr>
              <a:xfrm rot="4834691">
                <a:off x="578917" y="2791137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69" y="8250"/>
                      <a:pt x="7231" y="14850"/>
                      <a:pt x="0" y="21600"/>
                    </a:cubicBezTo>
                    <a:cubicBezTo>
                      <a:pt x="7231" y="13200"/>
                      <a:pt x="14369" y="6600"/>
                      <a:pt x="21600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460;p18"/>
              <p:cNvSpPr/>
              <p:nvPr/>
            </p:nvSpPr>
            <p:spPr>
              <a:xfrm rot="4834691">
                <a:off x="287964" y="2262237"/>
                <a:ext cx="33868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615" y="7200"/>
                      <a:pt x="6859" y="14400"/>
                      <a:pt x="0" y="21600"/>
                    </a:cubicBezTo>
                    <a:cubicBezTo>
                      <a:pt x="6859" y="14400"/>
                      <a:pt x="13615" y="14400"/>
                      <a:pt x="21600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9" name="Google Shape;461;p18"/>
              <p:cNvSpPr/>
              <p:nvPr/>
            </p:nvSpPr>
            <p:spPr>
              <a:xfrm rot="4834691">
                <a:off x="140357" y="336268"/>
                <a:ext cx="3280508" cy="306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0640" fill="norm" stroke="1" extrusionOk="0">
                    <a:moveTo>
                      <a:pt x="10087" y="19698"/>
                    </a:moveTo>
                    <a:lnTo>
                      <a:pt x="10073" y="20630"/>
                    </a:lnTo>
                    <a:cubicBezTo>
                      <a:pt x="10543" y="20653"/>
                      <a:pt x="11020" y="20638"/>
                      <a:pt x="11491" y="20585"/>
                    </a:cubicBezTo>
                    <a:lnTo>
                      <a:pt x="11384" y="19654"/>
                    </a:lnTo>
                    <a:cubicBezTo>
                      <a:pt x="11505" y="19639"/>
                      <a:pt x="11619" y="19623"/>
                      <a:pt x="11740" y="19601"/>
                    </a:cubicBezTo>
                    <a:lnTo>
                      <a:pt x="11882" y="20526"/>
                    </a:lnTo>
                    <a:cubicBezTo>
                      <a:pt x="12360" y="20451"/>
                      <a:pt x="12831" y="20332"/>
                      <a:pt x="13294" y="20175"/>
                    </a:cubicBezTo>
                    <a:lnTo>
                      <a:pt x="13030" y="19280"/>
                    </a:lnTo>
                    <a:cubicBezTo>
                      <a:pt x="13144" y="19243"/>
                      <a:pt x="13265" y="19198"/>
                      <a:pt x="13386" y="19153"/>
                    </a:cubicBezTo>
                    <a:cubicBezTo>
                      <a:pt x="13486" y="19445"/>
                      <a:pt x="13586" y="19736"/>
                      <a:pt x="13685" y="20034"/>
                    </a:cubicBezTo>
                    <a:cubicBezTo>
                      <a:pt x="14156" y="19847"/>
                      <a:pt x="14619" y="19616"/>
                      <a:pt x="15061" y="19348"/>
                    </a:cubicBezTo>
                    <a:cubicBezTo>
                      <a:pt x="14918" y="19072"/>
                      <a:pt x="14783" y="18796"/>
                      <a:pt x="14640" y="18527"/>
                    </a:cubicBezTo>
                    <a:cubicBezTo>
                      <a:pt x="14755" y="18452"/>
                      <a:pt x="14869" y="18385"/>
                      <a:pt x="14982" y="18311"/>
                    </a:cubicBezTo>
                    <a:lnTo>
                      <a:pt x="15431" y="19109"/>
                    </a:lnTo>
                    <a:cubicBezTo>
                      <a:pt x="15888" y="18796"/>
                      <a:pt x="16329" y="18452"/>
                      <a:pt x="16735" y="18065"/>
                    </a:cubicBezTo>
                    <a:lnTo>
                      <a:pt x="16172" y="17356"/>
                    </a:lnTo>
                    <a:cubicBezTo>
                      <a:pt x="16279" y="17259"/>
                      <a:pt x="16386" y="17155"/>
                      <a:pt x="16486" y="17051"/>
                    </a:cubicBezTo>
                    <a:lnTo>
                      <a:pt x="17085" y="17729"/>
                    </a:lnTo>
                    <a:cubicBezTo>
                      <a:pt x="17491" y="17311"/>
                      <a:pt x="17869" y="16871"/>
                      <a:pt x="18225" y="16401"/>
                    </a:cubicBezTo>
                    <a:lnTo>
                      <a:pt x="19023" y="17058"/>
                    </a:lnTo>
                    <a:lnTo>
                      <a:pt x="21104" y="14261"/>
                    </a:lnTo>
                    <a:lnTo>
                      <a:pt x="3581" y="0"/>
                    </a:lnTo>
                    <a:lnTo>
                      <a:pt x="1500" y="2797"/>
                    </a:lnTo>
                    <a:lnTo>
                      <a:pt x="2305" y="3453"/>
                    </a:lnTo>
                    <a:cubicBezTo>
                      <a:pt x="1956" y="3923"/>
                      <a:pt x="1635" y="4415"/>
                      <a:pt x="1350" y="4930"/>
                    </a:cubicBezTo>
                    <a:lnTo>
                      <a:pt x="2127" y="5370"/>
                    </a:lnTo>
                    <a:cubicBezTo>
                      <a:pt x="2055" y="5497"/>
                      <a:pt x="1984" y="5631"/>
                      <a:pt x="1920" y="5765"/>
                    </a:cubicBezTo>
                    <a:lnTo>
                      <a:pt x="1122" y="5370"/>
                    </a:lnTo>
                    <a:cubicBezTo>
                      <a:pt x="865" y="5877"/>
                      <a:pt x="652" y="6407"/>
                      <a:pt x="473" y="6951"/>
                    </a:cubicBezTo>
                    <a:lnTo>
                      <a:pt x="1328" y="7212"/>
                    </a:lnTo>
                    <a:cubicBezTo>
                      <a:pt x="1286" y="7346"/>
                      <a:pt x="1250" y="7474"/>
                      <a:pt x="1215" y="7608"/>
                    </a:cubicBezTo>
                    <a:lnTo>
                      <a:pt x="345" y="7384"/>
                    </a:lnTo>
                    <a:cubicBezTo>
                      <a:pt x="210" y="7898"/>
                      <a:pt x="110" y="8421"/>
                      <a:pt x="53" y="8950"/>
                    </a:cubicBezTo>
                    <a:lnTo>
                      <a:pt x="944" y="9040"/>
                    </a:lnTo>
                    <a:cubicBezTo>
                      <a:pt x="930" y="9166"/>
                      <a:pt x="915" y="9294"/>
                      <a:pt x="908" y="9427"/>
                    </a:cubicBezTo>
                    <a:lnTo>
                      <a:pt x="17" y="9376"/>
                    </a:lnTo>
                    <a:cubicBezTo>
                      <a:pt x="-11" y="9883"/>
                      <a:pt x="-4" y="10390"/>
                      <a:pt x="39" y="10897"/>
                    </a:cubicBezTo>
                    <a:lnTo>
                      <a:pt x="930" y="10815"/>
                    </a:lnTo>
                    <a:cubicBezTo>
                      <a:pt x="944" y="10942"/>
                      <a:pt x="958" y="11061"/>
                      <a:pt x="972" y="11187"/>
                    </a:cubicBezTo>
                    <a:lnTo>
                      <a:pt x="82" y="11307"/>
                    </a:lnTo>
                    <a:cubicBezTo>
                      <a:pt x="145" y="11800"/>
                      <a:pt x="252" y="12284"/>
                      <a:pt x="388" y="12762"/>
                    </a:cubicBezTo>
                    <a:lnTo>
                      <a:pt x="1250" y="12515"/>
                    </a:lnTo>
                    <a:cubicBezTo>
                      <a:pt x="1286" y="12635"/>
                      <a:pt x="1321" y="12747"/>
                      <a:pt x="1357" y="12866"/>
                    </a:cubicBezTo>
                    <a:lnTo>
                      <a:pt x="509" y="13149"/>
                    </a:lnTo>
                    <a:cubicBezTo>
                      <a:pt x="659" y="13612"/>
                      <a:pt x="851" y="14066"/>
                      <a:pt x="1065" y="14507"/>
                    </a:cubicBezTo>
                    <a:lnTo>
                      <a:pt x="1863" y="14104"/>
                    </a:lnTo>
                    <a:cubicBezTo>
                      <a:pt x="1920" y="14216"/>
                      <a:pt x="1977" y="14320"/>
                      <a:pt x="2034" y="14432"/>
                    </a:cubicBezTo>
                    <a:lnTo>
                      <a:pt x="1250" y="14858"/>
                    </a:lnTo>
                    <a:cubicBezTo>
                      <a:pt x="1478" y="15290"/>
                      <a:pt x="1742" y="15701"/>
                      <a:pt x="2027" y="16096"/>
                    </a:cubicBezTo>
                    <a:lnTo>
                      <a:pt x="2747" y="15559"/>
                    </a:lnTo>
                    <a:cubicBezTo>
                      <a:pt x="2818" y="15655"/>
                      <a:pt x="2889" y="15752"/>
                      <a:pt x="2968" y="15849"/>
                    </a:cubicBezTo>
                    <a:lnTo>
                      <a:pt x="2269" y="16416"/>
                    </a:lnTo>
                    <a:cubicBezTo>
                      <a:pt x="2569" y="16797"/>
                      <a:pt x="2889" y="17162"/>
                      <a:pt x="3231" y="17498"/>
                    </a:cubicBezTo>
                    <a:lnTo>
                      <a:pt x="3844" y="16841"/>
                    </a:lnTo>
                    <a:cubicBezTo>
                      <a:pt x="3937" y="16923"/>
                      <a:pt x="4023" y="17005"/>
                      <a:pt x="4115" y="17088"/>
                    </a:cubicBezTo>
                    <a:lnTo>
                      <a:pt x="3523" y="17774"/>
                    </a:lnTo>
                    <a:cubicBezTo>
                      <a:pt x="3880" y="18102"/>
                      <a:pt x="4250" y="18408"/>
                      <a:pt x="4642" y="18691"/>
                    </a:cubicBezTo>
                    <a:lnTo>
                      <a:pt x="5134" y="17923"/>
                    </a:lnTo>
                    <a:cubicBezTo>
                      <a:pt x="5234" y="17990"/>
                      <a:pt x="5334" y="18065"/>
                      <a:pt x="5433" y="18124"/>
                    </a:cubicBezTo>
                    <a:cubicBezTo>
                      <a:pt x="5276" y="18393"/>
                      <a:pt x="5127" y="18654"/>
                      <a:pt x="4970" y="18915"/>
                    </a:cubicBezTo>
                    <a:cubicBezTo>
                      <a:pt x="5369" y="19176"/>
                      <a:pt x="5790" y="19414"/>
                      <a:pt x="6217" y="19623"/>
                    </a:cubicBezTo>
                    <a:lnTo>
                      <a:pt x="6573" y="18774"/>
                    </a:lnTo>
                    <a:cubicBezTo>
                      <a:pt x="6681" y="18825"/>
                      <a:pt x="6787" y="18878"/>
                      <a:pt x="6901" y="18930"/>
                    </a:cubicBezTo>
                    <a:cubicBezTo>
                      <a:pt x="6794" y="19213"/>
                      <a:pt x="6688" y="19504"/>
                      <a:pt x="6580" y="19787"/>
                    </a:cubicBezTo>
                    <a:cubicBezTo>
                      <a:pt x="7008" y="19981"/>
                      <a:pt x="7457" y="20146"/>
                      <a:pt x="7913" y="20272"/>
                    </a:cubicBezTo>
                    <a:cubicBezTo>
                      <a:pt x="7985" y="19974"/>
                      <a:pt x="8048" y="19668"/>
                      <a:pt x="8120" y="19370"/>
                    </a:cubicBezTo>
                    <a:cubicBezTo>
                      <a:pt x="8234" y="19400"/>
                      <a:pt x="8348" y="19437"/>
                      <a:pt x="8462" y="19467"/>
                    </a:cubicBezTo>
                    <a:cubicBezTo>
                      <a:pt x="8405" y="19765"/>
                      <a:pt x="8348" y="20071"/>
                      <a:pt x="8291" y="20377"/>
                    </a:cubicBezTo>
                    <a:cubicBezTo>
                      <a:pt x="8747" y="20488"/>
                      <a:pt x="9217" y="20563"/>
                      <a:pt x="9680" y="20608"/>
                    </a:cubicBezTo>
                    <a:lnTo>
                      <a:pt x="9738" y="19676"/>
                    </a:lnTo>
                    <a:cubicBezTo>
                      <a:pt x="9851" y="19683"/>
                      <a:pt x="9965" y="19698"/>
                      <a:pt x="10087" y="19698"/>
                    </a:cubicBezTo>
                    <a:close/>
                    <a:moveTo>
                      <a:pt x="4977" y="5631"/>
                    </a:moveTo>
                    <a:lnTo>
                      <a:pt x="15545" y="14223"/>
                    </a:lnTo>
                    <a:cubicBezTo>
                      <a:pt x="10065" y="21600"/>
                      <a:pt x="-496" y="13000"/>
                      <a:pt x="4977" y="5631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2" name="Google Shape;462;p18"/>
              <p:cNvGrpSpPr/>
              <p:nvPr/>
            </p:nvGrpSpPr>
            <p:grpSpPr>
              <a:xfrm>
                <a:off x="1968525" y="218601"/>
                <a:ext cx="38955" cy="38955"/>
                <a:chOff x="0" y="0"/>
                <a:chExt cx="38953" cy="38953"/>
              </a:xfrm>
            </p:grpSpPr>
            <p:sp>
              <p:nvSpPr>
                <p:cNvPr id="550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6092" y="14454"/>
                        <a:pt x="15231" y="7227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1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5231" y="7227"/>
                        <a:pt x="6092" y="14454"/>
                        <a:pt x="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53" name="Google Shape;463;p18"/>
              <p:cNvSpPr/>
              <p:nvPr/>
            </p:nvSpPr>
            <p:spPr>
              <a:xfrm rot="4834691">
                <a:off x="372429" y="1181490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811" y="14850"/>
                      <a:pt x="7920" y="6600"/>
                      <a:pt x="0" y="0"/>
                    </a:cubicBezTo>
                    <a:cubicBezTo>
                      <a:pt x="7920" y="6600"/>
                      <a:pt x="15943" y="14850"/>
                      <a:pt x="2160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6" name="Google Shape;464;p18"/>
              <p:cNvGrpSpPr/>
              <p:nvPr/>
            </p:nvGrpSpPr>
            <p:grpSpPr>
              <a:xfrm>
                <a:off x="514936" y="925130"/>
                <a:ext cx="23957" cy="38306"/>
                <a:chOff x="0" y="0"/>
                <a:chExt cx="23956" cy="38305"/>
              </a:xfrm>
            </p:grpSpPr>
            <p:sp>
              <p:nvSpPr>
                <p:cNvPr id="554" name="خط"/>
                <p:cNvSpPr/>
                <p:nvPr/>
              </p:nvSpPr>
              <p:spPr>
                <a:xfrm flipV="1">
                  <a:off x="0" y="-1"/>
                  <a:ext cx="23957" cy="38307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5" name="خط"/>
                <p:cNvSpPr/>
                <p:nvPr/>
              </p:nvSpPr>
              <p:spPr>
                <a:xfrm flipH="1">
                  <a:off x="-1" y="0"/>
                  <a:ext cx="23958" cy="38306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7" name="Google Shape;465;p18"/>
              <p:cNvSpPr/>
              <p:nvPr/>
            </p:nvSpPr>
            <p:spPr>
              <a:xfrm rot="4834691">
                <a:off x="278243" y="1455960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328" y="13591"/>
                      <a:pt x="5970" y="5582"/>
                      <a:pt x="0" y="0"/>
                    </a:cubicBezTo>
                    <a:cubicBezTo>
                      <a:pt x="7164" y="5582"/>
                      <a:pt x="14328" y="13591"/>
                      <a:pt x="2160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8" name="Google Shape;466;p18"/>
              <p:cNvSpPr/>
              <p:nvPr/>
            </p:nvSpPr>
            <p:spPr>
              <a:xfrm rot="4834691">
                <a:off x="1660595" y="211439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0" y="14373"/>
                      <a:pt x="21600" y="7146"/>
                      <a:pt x="21600" y="0"/>
                    </a:cubicBezTo>
                    <a:cubicBezTo>
                      <a:pt x="21600" y="7146"/>
                      <a:pt x="10800" y="14373"/>
                      <a:pt x="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61" name="Google Shape;469;p18"/>
              <p:cNvGrpSpPr/>
              <p:nvPr/>
            </p:nvGrpSpPr>
            <p:grpSpPr>
              <a:xfrm>
                <a:off x="685708" y="696444"/>
                <a:ext cx="38954" cy="38954"/>
                <a:chOff x="0" y="0"/>
                <a:chExt cx="38953" cy="38953"/>
              </a:xfrm>
            </p:grpSpPr>
            <p:sp>
              <p:nvSpPr>
                <p:cNvPr id="559" name="خط"/>
                <p:cNvSpPr/>
                <p:nvPr/>
              </p:nvSpPr>
              <p:spPr>
                <a:xfrm flipV="1">
                  <a:off x="5027" y="3113"/>
                  <a:ext cx="28900" cy="32728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0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250" y="8054"/>
                        <a:pt x="15000" y="14888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62" name="Google Shape;470;p18"/>
              <p:cNvSpPr/>
              <p:nvPr/>
            </p:nvSpPr>
            <p:spPr>
              <a:xfrm rot="4834691">
                <a:off x="803396" y="2901063"/>
                <a:ext cx="141799" cy="151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621"/>
                    </a:moveTo>
                    <a:lnTo>
                      <a:pt x="13329" y="21600"/>
                    </a:lnTo>
                    <a:cubicBezTo>
                      <a:pt x="14852" y="20347"/>
                      <a:pt x="16208" y="19080"/>
                      <a:pt x="17548" y="17813"/>
                    </a:cubicBezTo>
                    <a:cubicBezTo>
                      <a:pt x="18569" y="17029"/>
                      <a:pt x="19574" y="16090"/>
                      <a:pt x="20595" y="15292"/>
                    </a:cubicBezTo>
                    <a:lnTo>
                      <a:pt x="21600" y="14509"/>
                    </a:lnTo>
                    <a:lnTo>
                      <a:pt x="7418" y="0"/>
                    </a:lnTo>
                    <a:cubicBezTo>
                      <a:pt x="4890" y="2207"/>
                      <a:pt x="2529" y="4414"/>
                      <a:pt x="0" y="6621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3" name="Google Shape;471;p18"/>
              <p:cNvSpPr/>
              <p:nvPr/>
            </p:nvSpPr>
            <p:spPr>
              <a:xfrm rot="4834691">
                <a:off x="585913" y="2687129"/>
                <a:ext cx="123000" cy="15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379"/>
                    </a:moveTo>
                    <a:lnTo>
                      <a:pt x="11485" y="21600"/>
                    </a:lnTo>
                    <a:lnTo>
                      <a:pt x="14980" y="19877"/>
                    </a:lnTo>
                    <a:cubicBezTo>
                      <a:pt x="16349" y="19241"/>
                      <a:pt x="17701" y="18619"/>
                      <a:pt x="19071" y="17998"/>
                    </a:cubicBezTo>
                    <a:cubicBezTo>
                      <a:pt x="19844" y="17517"/>
                      <a:pt x="20634" y="17207"/>
                      <a:pt x="21600" y="16740"/>
                    </a:cubicBezTo>
                    <a:lnTo>
                      <a:pt x="9149" y="0"/>
                    </a:lnTo>
                    <a:cubicBezTo>
                      <a:pt x="6234" y="1399"/>
                      <a:pt x="3126" y="2967"/>
                      <a:pt x="0" y="437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4" name="Google Shape;472;p18"/>
              <p:cNvSpPr/>
              <p:nvPr/>
            </p:nvSpPr>
            <p:spPr>
              <a:xfrm rot="4834691">
                <a:off x="431979" y="2450558"/>
                <a:ext cx="101900" cy="15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689"/>
                    </a:moveTo>
                    <a:cubicBezTo>
                      <a:pt x="3052" y="8993"/>
                      <a:pt x="5872" y="15296"/>
                      <a:pt x="8924" y="21600"/>
                    </a:cubicBezTo>
                    <a:cubicBezTo>
                      <a:pt x="9857" y="21443"/>
                      <a:pt x="10789" y="21287"/>
                      <a:pt x="11743" y="20974"/>
                    </a:cubicBezTo>
                    <a:lnTo>
                      <a:pt x="16894" y="19708"/>
                    </a:lnTo>
                    <a:cubicBezTo>
                      <a:pt x="18548" y="19394"/>
                      <a:pt x="20180" y="19081"/>
                      <a:pt x="21600" y="18612"/>
                    </a:cubicBezTo>
                    <a:cubicBezTo>
                      <a:pt x="18314" y="12465"/>
                      <a:pt x="15029" y="6318"/>
                      <a:pt x="11743" y="0"/>
                    </a:cubicBezTo>
                    <a:cubicBezTo>
                      <a:pt x="7737" y="953"/>
                      <a:pt x="3985" y="1892"/>
                      <a:pt x="0" y="268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5" name="Google Shape;473;p18"/>
              <p:cNvSpPr/>
              <p:nvPr/>
            </p:nvSpPr>
            <p:spPr>
              <a:xfrm rot="4834691">
                <a:off x="336909" y="2199948"/>
                <a:ext cx="77501" cy="145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97"/>
                    </a:moveTo>
                    <a:lnTo>
                      <a:pt x="4627" y="21600"/>
                    </a:lnTo>
                    <a:lnTo>
                      <a:pt x="6466" y="21436"/>
                    </a:lnTo>
                    <a:cubicBezTo>
                      <a:pt x="8333" y="21436"/>
                      <a:pt x="10173" y="21273"/>
                      <a:pt x="12347" y="21109"/>
                    </a:cubicBezTo>
                    <a:cubicBezTo>
                      <a:pt x="15441" y="20945"/>
                      <a:pt x="18506" y="20781"/>
                      <a:pt x="21600" y="20454"/>
                    </a:cubicBezTo>
                    <a:lnTo>
                      <a:pt x="15441" y="0"/>
                    </a:lnTo>
                    <a:cubicBezTo>
                      <a:pt x="10173" y="327"/>
                      <a:pt x="5240" y="834"/>
                      <a:pt x="0" y="997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6" name="Google Shape;474;p18"/>
              <p:cNvSpPr/>
              <p:nvPr/>
            </p:nvSpPr>
            <p:spPr>
              <a:xfrm rot="4834691">
                <a:off x="290760" y="1934225"/>
                <a:ext cx="63200" cy="142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99"/>
                    </a:moveTo>
                    <a:cubicBezTo>
                      <a:pt x="15141" y="499"/>
                      <a:pt x="9091" y="166"/>
                      <a:pt x="2666" y="0"/>
                    </a:cubicBezTo>
                    <a:lnTo>
                      <a:pt x="0" y="20935"/>
                    </a:lnTo>
                    <a:cubicBezTo>
                      <a:pt x="6835" y="21267"/>
                      <a:pt x="13637" y="21434"/>
                      <a:pt x="20438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7" name="Google Shape;475;p18"/>
              <p:cNvSpPr/>
              <p:nvPr/>
            </p:nvSpPr>
            <p:spPr>
              <a:xfrm rot="4834691">
                <a:off x="278000" y="1664040"/>
                <a:ext cx="84202" cy="14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5" y="0"/>
                    </a:moveTo>
                    <a:cubicBezTo>
                      <a:pt x="5387" y="6448"/>
                      <a:pt x="2565" y="12896"/>
                      <a:pt x="0" y="19504"/>
                    </a:cubicBezTo>
                    <a:cubicBezTo>
                      <a:pt x="4823" y="20319"/>
                      <a:pt x="9953" y="20960"/>
                      <a:pt x="14776" y="21600"/>
                    </a:cubicBezTo>
                    <a:cubicBezTo>
                      <a:pt x="17059" y="14992"/>
                      <a:pt x="19599" y="8384"/>
                      <a:pt x="21600" y="1936"/>
                    </a:cubicBezTo>
                    <a:cubicBezTo>
                      <a:pt x="17342" y="1281"/>
                      <a:pt x="12775" y="640"/>
                      <a:pt x="8235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8" name="Google Shape;476;p18"/>
              <p:cNvSpPr/>
              <p:nvPr/>
            </p:nvSpPr>
            <p:spPr>
              <a:xfrm rot="4834691">
                <a:off x="312328" y="1398884"/>
                <a:ext cx="105302" cy="150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64" y="0"/>
                    </a:moveTo>
                    <a:lnTo>
                      <a:pt x="0" y="18100"/>
                    </a:lnTo>
                    <a:cubicBezTo>
                      <a:pt x="2051" y="18746"/>
                      <a:pt x="4103" y="19219"/>
                      <a:pt x="6154" y="19850"/>
                    </a:cubicBezTo>
                    <a:cubicBezTo>
                      <a:pt x="7508" y="20338"/>
                      <a:pt x="8862" y="20811"/>
                      <a:pt x="10236" y="21127"/>
                    </a:cubicBezTo>
                    <a:lnTo>
                      <a:pt x="11364" y="21600"/>
                    </a:lnTo>
                    <a:cubicBezTo>
                      <a:pt x="14790" y="15404"/>
                      <a:pt x="18195" y="9366"/>
                      <a:pt x="21600" y="3170"/>
                    </a:cubicBezTo>
                    <a:cubicBezTo>
                      <a:pt x="18195" y="2223"/>
                      <a:pt x="14790" y="1104"/>
                      <a:pt x="11364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9" name="Google Shape;477;p18"/>
              <p:cNvSpPr/>
              <p:nvPr/>
            </p:nvSpPr>
            <p:spPr>
              <a:xfrm rot="4834691">
                <a:off x="391798" y="1148370"/>
                <a:ext cx="122999" cy="14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34" y="0"/>
                    </a:moveTo>
                    <a:lnTo>
                      <a:pt x="0" y="16695"/>
                    </a:lnTo>
                    <a:cubicBezTo>
                      <a:pt x="1177" y="17345"/>
                      <a:pt x="2142" y="17833"/>
                      <a:pt x="3319" y="18497"/>
                    </a:cubicBezTo>
                    <a:cubicBezTo>
                      <a:pt x="4285" y="19147"/>
                      <a:pt x="5655" y="19798"/>
                      <a:pt x="6814" y="20625"/>
                    </a:cubicBezTo>
                    <a:lnTo>
                      <a:pt x="8956" y="21600"/>
                    </a:lnTo>
                    <a:cubicBezTo>
                      <a:pt x="13241" y="15868"/>
                      <a:pt x="17315" y="10150"/>
                      <a:pt x="21600" y="4418"/>
                    </a:cubicBezTo>
                    <a:cubicBezTo>
                      <a:pt x="18878" y="2940"/>
                      <a:pt x="16156" y="1463"/>
                      <a:pt x="13434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0" name="Google Shape;478;p18"/>
              <p:cNvSpPr/>
              <p:nvPr/>
            </p:nvSpPr>
            <p:spPr>
              <a:xfrm rot="4834691">
                <a:off x="512666" y="915504"/>
                <a:ext cx="136300" cy="1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103" y="0"/>
                    </a:moveTo>
                    <a:lnTo>
                      <a:pt x="0" y="15206"/>
                    </a:lnTo>
                    <a:lnTo>
                      <a:pt x="1759" y="16765"/>
                    </a:lnTo>
                    <a:lnTo>
                      <a:pt x="4564" y="19354"/>
                    </a:lnTo>
                    <a:cubicBezTo>
                      <a:pt x="5436" y="20040"/>
                      <a:pt x="6323" y="20914"/>
                      <a:pt x="7195" y="21600"/>
                    </a:cubicBezTo>
                    <a:lnTo>
                      <a:pt x="21600" y="5708"/>
                    </a:lnTo>
                    <a:cubicBezTo>
                      <a:pt x="19492" y="3805"/>
                      <a:pt x="17385" y="1903"/>
                      <a:pt x="15103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1" name="Google Shape;479;p18"/>
              <p:cNvSpPr/>
              <p:nvPr/>
            </p:nvSpPr>
            <p:spPr>
              <a:xfrm rot="4834691">
                <a:off x="672370" y="708991"/>
                <a:ext cx="146200" cy="127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32" y="0"/>
                    </a:moveTo>
                    <a:lnTo>
                      <a:pt x="0" y="13530"/>
                    </a:lnTo>
                    <a:lnTo>
                      <a:pt x="650" y="14462"/>
                    </a:lnTo>
                    <a:cubicBezTo>
                      <a:pt x="1300" y="15395"/>
                      <a:pt x="1965" y="16344"/>
                      <a:pt x="2615" y="17277"/>
                    </a:cubicBezTo>
                    <a:cubicBezTo>
                      <a:pt x="3605" y="18786"/>
                      <a:pt x="4743" y="20278"/>
                      <a:pt x="5555" y="21600"/>
                    </a:cubicBezTo>
                    <a:lnTo>
                      <a:pt x="21600" y="7324"/>
                    </a:lnTo>
                    <a:cubicBezTo>
                      <a:pt x="19960" y="4883"/>
                      <a:pt x="18158" y="2441"/>
                      <a:pt x="16532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2" name="Google Shape;480;p18"/>
              <p:cNvSpPr/>
              <p:nvPr/>
            </p:nvSpPr>
            <p:spPr>
              <a:xfrm rot="4834691">
                <a:off x="866186" y="534291"/>
                <a:ext cx="150701" cy="11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45" y="0"/>
                    </a:moveTo>
                    <a:lnTo>
                      <a:pt x="0" y="11431"/>
                    </a:lnTo>
                    <a:lnTo>
                      <a:pt x="0" y="11641"/>
                    </a:lnTo>
                    <a:cubicBezTo>
                      <a:pt x="1276" y="15024"/>
                      <a:pt x="2709" y="18217"/>
                      <a:pt x="3970" y="21600"/>
                    </a:cubicBezTo>
                    <a:lnTo>
                      <a:pt x="21600" y="9309"/>
                    </a:lnTo>
                    <a:cubicBezTo>
                      <a:pt x="20324" y="6346"/>
                      <a:pt x="19063" y="3173"/>
                      <a:pt x="17945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481;p18"/>
              <p:cNvSpPr/>
              <p:nvPr/>
            </p:nvSpPr>
            <p:spPr>
              <a:xfrm rot="4834691">
                <a:off x="1091052" y="399740"/>
                <a:ext cx="150699" cy="94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206" y="0"/>
                    </a:moveTo>
                    <a:lnTo>
                      <a:pt x="0" y="8392"/>
                    </a:lnTo>
                    <a:cubicBezTo>
                      <a:pt x="788" y="12955"/>
                      <a:pt x="1749" y="17289"/>
                      <a:pt x="2695" y="21600"/>
                    </a:cubicBezTo>
                    <a:lnTo>
                      <a:pt x="21600" y="12199"/>
                    </a:lnTo>
                    <a:cubicBezTo>
                      <a:pt x="20797" y="8140"/>
                      <a:pt x="20009" y="4082"/>
                      <a:pt x="19206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482;p18"/>
              <p:cNvSpPr/>
              <p:nvPr/>
            </p:nvSpPr>
            <p:spPr>
              <a:xfrm rot="4834691">
                <a:off x="1344003" y="310900"/>
                <a:ext cx="145100" cy="73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618" y="0"/>
                    </a:moveTo>
                    <a:lnTo>
                      <a:pt x="0" y="3575"/>
                    </a:lnTo>
                    <a:cubicBezTo>
                      <a:pt x="164" y="6855"/>
                      <a:pt x="327" y="10135"/>
                      <a:pt x="491" y="13740"/>
                    </a:cubicBezTo>
                    <a:cubicBezTo>
                      <a:pt x="655" y="15690"/>
                      <a:pt x="834" y="17670"/>
                      <a:pt x="834" y="19945"/>
                    </a:cubicBezTo>
                    <a:lnTo>
                      <a:pt x="997" y="21600"/>
                    </a:lnTo>
                    <a:lnTo>
                      <a:pt x="21600" y="16340"/>
                    </a:lnTo>
                    <a:cubicBezTo>
                      <a:pt x="21109" y="10785"/>
                      <a:pt x="20781" y="5555"/>
                      <a:pt x="20618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483;p18"/>
              <p:cNvSpPr/>
              <p:nvPr/>
            </p:nvSpPr>
            <p:spPr>
              <a:xfrm rot="4834691">
                <a:off x="1618270" y="262677"/>
                <a:ext cx="144000" cy="7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052"/>
                    </a:moveTo>
                    <a:lnTo>
                      <a:pt x="825" y="0"/>
                    </a:lnTo>
                    <a:cubicBezTo>
                      <a:pt x="660" y="2376"/>
                      <a:pt x="660" y="4722"/>
                      <a:pt x="495" y="7098"/>
                    </a:cubicBezTo>
                    <a:cubicBezTo>
                      <a:pt x="330" y="9779"/>
                      <a:pt x="165" y="12491"/>
                      <a:pt x="165" y="15202"/>
                    </a:cubicBezTo>
                    <a:cubicBezTo>
                      <a:pt x="165" y="16543"/>
                      <a:pt x="0" y="17883"/>
                      <a:pt x="0" y="19254"/>
                    </a:cubicBezTo>
                    <a:lnTo>
                      <a:pt x="20775" y="21600"/>
                    </a:lnTo>
                    <a:cubicBezTo>
                      <a:pt x="20940" y="15537"/>
                      <a:pt x="21270" y="9779"/>
                      <a:pt x="21600" y="4052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484;p18"/>
              <p:cNvSpPr/>
              <p:nvPr/>
            </p:nvSpPr>
            <p:spPr>
              <a:xfrm rot="4834691">
                <a:off x="1902651" y="257555"/>
                <a:ext cx="152900" cy="97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596"/>
                    </a:moveTo>
                    <a:lnTo>
                      <a:pt x="2825" y="0"/>
                    </a:lnTo>
                    <a:cubicBezTo>
                      <a:pt x="2670" y="1241"/>
                      <a:pt x="2359" y="2215"/>
                      <a:pt x="2204" y="3434"/>
                    </a:cubicBezTo>
                    <a:cubicBezTo>
                      <a:pt x="1723" y="5406"/>
                      <a:pt x="1413" y="7377"/>
                      <a:pt x="947" y="9327"/>
                    </a:cubicBezTo>
                    <a:cubicBezTo>
                      <a:pt x="636" y="11298"/>
                      <a:pt x="325" y="12761"/>
                      <a:pt x="0" y="14245"/>
                    </a:cubicBezTo>
                    <a:lnTo>
                      <a:pt x="19100" y="21600"/>
                    </a:lnTo>
                    <a:cubicBezTo>
                      <a:pt x="19721" y="17191"/>
                      <a:pt x="20823" y="13004"/>
                      <a:pt x="21600" y="8596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485;p18"/>
              <p:cNvSpPr/>
              <p:nvPr/>
            </p:nvSpPr>
            <p:spPr>
              <a:xfrm rot="4834691">
                <a:off x="2203892" y="317001"/>
                <a:ext cx="156201" cy="124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383"/>
                    </a:moveTo>
                    <a:lnTo>
                      <a:pt x="4895" y="0"/>
                    </a:lnTo>
                    <a:lnTo>
                      <a:pt x="4287" y="1358"/>
                    </a:lnTo>
                    <a:cubicBezTo>
                      <a:pt x="3678" y="2889"/>
                      <a:pt x="3222" y="4247"/>
                      <a:pt x="2600" y="5605"/>
                    </a:cubicBezTo>
                    <a:cubicBezTo>
                      <a:pt x="1687" y="7519"/>
                      <a:pt x="761" y="9451"/>
                      <a:pt x="0" y="11383"/>
                    </a:cubicBezTo>
                    <a:lnTo>
                      <a:pt x="17313" y="21600"/>
                    </a:lnTo>
                    <a:cubicBezTo>
                      <a:pt x="18682" y="18136"/>
                      <a:pt x="20065" y="14655"/>
                      <a:pt x="21600" y="11383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8" name="Google Shape;486;p18"/>
            <p:cNvGrpSpPr/>
            <p:nvPr/>
          </p:nvGrpSpPr>
          <p:grpSpPr>
            <a:xfrm>
              <a:off x="19816133" y="-1"/>
              <a:ext cx="2586946" cy="3428664"/>
              <a:chOff x="0" y="0"/>
              <a:chExt cx="2586945" cy="3428662"/>
            </a:xfrm>
          </p:grpSpPr>
          <p:sp>
            <p:nvSpPr>
              <p:cNvPr id="579" name="Google Shape;487;p18"/>
              <p:cNvSpPr/>
              <p:nvPr/>
            </p:nvSpPr>
            <p:spPr>
              <a:xfrm rot="20280361">
                <a:off x="688545" y="1112245"/>
                <a:ext cx="1293396" cy="103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6" h="21600" fill="norm" stroke="1" extrusionOk="0">
                    <a:moveTo>
                      <a:pt x="17246" y="0"/>
                    </a:moveTo>
                    <a:cubicBezTo>
                      <a:pt x="14898" y="0"/>
                      <a:pt x="11054" y="2295"/>
                      <a:pt x="7273" y="6213"/>
                    </a:cubicBezTo>
                    <a:cubicBezTo>
                      <a:pt x="2076" y="11589"/>
                      <a:pt x="-1047" y="18029"/>
                      <a:pt x="322" y="20579"/>
                    </a:cubicBezTo>
                    <a:cubicBezTo>
                      <a:pt x="699" y="21272"/>
                      <a:pt x="1373" y="21600"/>
                      <a:pt x="2262" y="21600"/>
                    </a:cubicBezTo>
                    <a:cubicBezTo>
                      <a:pt x="4610" y="21600"/>
                      <a:pt x="8452" y="19305"/>
                      <a:pt x="12235" y="15387"/>
                    </a:cubicBezTo>
                    <a:cubicBezTo>
                      <a:pt x="17430" y="10011"/>
                      <a:pt x="20553" y="3571"/>
                      <a:pt x="19184" y="1021"/>
                    </a:cubicBezTo>
                    <a:cubicBezTo>
                      <a:pt x="18808" y="328"/>
                      <a:pt x="18134" y="0"/>
                      <a:pt x="17246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0" name="Google Shape;488;p18"/>
              <p:cNvSpPr/>
              <p:nvPr/>
            </p:nvSpPr>
            <p:spPr>
              <a:xfrm rot="20280361">
                <a:off x="1771005" y="92437"/>
                <a:ext cx="638085" cy="743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057"/>
                    </a:moveTo>
                    <a:lnTo>
                      <a:pt x="6303" y="0"/>
                    </a:lnTo>
                    <a:lnTo>
                      <a:pt x="21600" y="17543"/>
                    </a:lnTo>
                    <a:lnTo>
                      <a:pt x="153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1" name="Google Shape;489;p18"/>
              <p:cNvSpPr/>
              <p:nvPr/>
            </p:nvSpPr>
            <p:spPr>
              <a:xfrm rot="20280361">
                <a:off x="118382" y="2490077"/>
                <a:ext cx="879519" cy="803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0743" fill="norm" stroke="1" extrusionOk="0">
                    <a:moveTo>
                      <a:pt x="105" y="20342"/>
                    </a:moveTo>
                    <a:cubicBezTo>
                      <a:pt x="971" y="21600"/>
                      <a:pt x="10352" y="19598"/>
                      <a:pt x="15267" y="18483"/>
                    </a:cubicBezTo>
                    <a:lnTo>
                      <a:pt x="16029" y="19542"/>
                    </a:lnTo>
                    <a:lnTo>
                      <a:pt x="19418" y="16793"/>
                    </a:lnTo>
                    <a:lnTo>
                      <a:pt x="20863" y="15592"/>
                    </a:lnTo>
                    <a:lnTo>
                      <a:pt x="10170" y="0"/>
                    </a:lnTo>
                    <a:lnTo>
                      <a:pt x="8697" y="1173"/>
                    </a:lnTo>
                    <a:lnTo>
                      <a:pt x="7515" y="2144"/>
                    </a:lnTo>
                    <a:lnTo>
                      <a:pt x="5307" y="3918"/>
                    </a:lnTo>
                    <a:lnTo>
                      <a:pt x="6042" y="5005"/>
                    </a:lnTo>
                    <a:cubicBezTo>
                      <a:pt x="3677" y="9840"/>
                      <a:pt x="-737" y="19082"/>
                      <a:pt x="105" y="2034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2" name="Google Shape;490;p18"/>
              <p:cNvSpPr/>
              <p:nvPr/>
            </p:nvSpPr>
            <p:spPr>
              <a:xfrm rot="20280361">
                <a:off x="1711817" y="277711"/>
                <a:ext cx="561588" cy="685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1" y="21600"/>
                    </a:moveTo>
                    <a:lnTo>
                      <a:pt x="21600" y="19017"/>
                    </a:lnTo>
                    <a:lnTo>
                      <a:pt x="4215" y="0"/>
                    </a:lnTo>
                    <a:lnTo>
                      <a:pt x="0" y="258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3" name="Google Shape;491;p18"/>
              <p:cNvSpPr/>
              <p:nvPr/>
            </p:nvSpPr>
            <p:spPr>
              <a:xfrm rot="20280361">
                <a:off x="475762" y="2321255"/>
                <a:ext cx="557188" cy="683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518" y="21600"/>
                    </a:moveTo>
                    <a:lnTo>
                      <a:pt x="21600" y="19116"/>
                    </a:lnTo>
                    <a:lnTo>
                      <a:pt x="4078" y="0"/>
                    </a:lnTo>
                    <a:lnTo>
                      <a:pt x="0" y="24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4" name="Google Shape;492;p18"/>
              <p:cNvSpPr/>
              <p:nvPr/>
            </p:nvSpPr>
            <p:spPr>
              <a:xfrm rot="20280361">
                <a:off x="283850" y="863072"/>
                <a:ext cx="2041552" cy="1793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315"/>
                    </a:moveTo>
                    <a:lnTo>
                      <a:pt x="16819" y="0"/>
                    </a:lnTo>
                    <a:lnTo>
                      <a:pt x="21600" y="7284"/>
                    </a:lnTo>
                    <a:lnTo>
                      <a:pt x="477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5" name="Google Shape;493;p18"/>
              <p:cNvSpPr/>
              <p:nvPr/>
            </p:nvSpPr>
            <p:spPr>
              <a:xfrm rot="20280361">
                <a:off x="657064" y="1241653"/>
                <a:ext cx="1292469" cy="1032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39" fill="norm" stroke="1" extrusionOk="0">
                    <a:moveTo>
                      <a:pt x="324" y="18034"/>
                    </a:moveTo>
                    <a:cubicBezTo>
                      <a:pt x="-1048" y="15820"/>
                      <a:pt x="2062" y="10171"/>
                      <a:pt x="7261" y="5437"/>
                    </a:cubicBezTo>
                    <a:cubicBezTo>
                      <a:pt x="12477" y="723"/>
                      <a:pt x="17810" y="-1330"/>
                      <a:pt x="19182" y="906"/>
                    </a:cubicBezTo>
                    <a:cubicBezTo>
                      <a:pt x="20552" y="3120"/>
                      <a:pt x="17442" y="8769"/>
                      <a:pt x="12226" y="13503"/>
                    </a:cubicBezTo>
                    <a:cubicBezTo>
                      <a:pt x="7011" y="18217"/>
                      <a:pt x="1677" y="20270"/>
                      <a:pt x="324" y="1803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6" name="Google Shape;494;p18"/>
              <p:cNvSpPr/>
              <p:nvPr/>
            </p:nvSpPr>
            <p:spPr>
              <a:xfrm rot="20280361">
                <a:off x="1622510" y="398280"/>
                <a:ext cx="583788" cy="702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24" y="21600"/>
                    </a:moveTo>
                    <a:lnTo>
                      <a:pt x="18488" y="20508"/>
                    </a:lnTo>
                    <a:lnTo>
                      <a:pt x="21600" y="18568"/>
                    </a:lnTo>
                    <a:lnTo>
                      <a:pt x="4880" y="0"/>
                    </a:lnTo>
                    <a:lnTo>
                      <a:pt x="1806" y="1910"/>
                    </a:lnTo>
                    <a:lnTo>
                      <a:pt x="0" y="30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495;p18"/>
              <p:cNvSpPr/>
              <p:nvPr/>
            </p:nvSpPr>
            <p:spPr>
              <a:xfrm rot="20280361">
                <a:off x="1544263" y="496623"/>
                <a:ext cx="536188" cy="665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15"/>
                    </a:moveTo>
                    <a:lnTo>
                      <a:pt x="3392" y="0"/>
                    </a:lnTo>
                    <a:lnTo>
                      <a:pt x="21600" y="19589"/>
                    </a:lnTo>
                    <a:lnTo>
                      <a:pt x="1825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497;p19"/>
          <p:cNvSpPr/>
          <p:nvPr/>
        </p:nvSpPr>
        <p:spPr>
          <a:xfrm>
            <a:off x="12192031" y="-1"/>
            <a:ext cx="12192001" cy="1371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نص العنوان"/>
          <p:cNvSpPr txBox="1"/>
          <p:nvPr>
            <p:ph type="title"/>
          </p:nvPr>
        </p:nvSpPr>
        <p:spPr>
          <a:xfrm>
            <a:off x="3853599" y="6860399"/>
            <a:ext cx="6412801" cy="975201"/>
          </a:xfrm>
          <a:prstGeom prst="rect">
            <a:avLst/>
          </a:prstGeom>
        </p:spPr>
        <p:txBody>
          <a:bodyPr/>
          <a:lstStyle>
            <a:lvl1pPr algn="ctr">
              <a:defRPr b="1" sz="5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99" name="مستوى النص الأول…"/>
          <p:cNvSpPr txBox="1"/>
          <p:nvPr>
            <p:ph type="body" sz="quarter" idx="1"/>
          </p:nvPr>
        </p:nvSpPr>
        <p:spPr>
          <a:xfrm>
            <a:off x="3853599" y="8002066"/>
            <a:ext cx="6412801" cy="4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مستوى النص الأول…"/>
          <p:cNvSpPr txBox="1"/>
          <p:nvPr>
            <p:ph type="body" sz="quarter" idx="1"/>
          </p:nvPr>
        </p:nvSpPr>
        <p:spPr>
          <a:xfrm>
            <a:off x="2537871" y="6164029"/>
            <a:ext cx="5559201" cy="1588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1pPr>
            <a:lvl2pPr marL="914400" indent="-3175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2pPr>
            <a:lvl3pPr marL="914400" indent="1397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3pPr>
            <a:lvl4pPr marL="914400" indent="5969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4pPr>
            <a:lvl5pPr marL="914400" indent="10541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8" name="Google Shape;509;p20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9" name="Google Shape;510;p20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649" name="Google Shape;518;p20"/>
          <p:cNvGrpSpPr/>
          <p:nvPr/>
        </p:nvGrpSpPr>
        <p:grpSpPr>
          <a:xfrm>
            <a:off x="20265851" y="-733388"/>
            <a:ext cx="8030783" cy="11282521"/>
            <a:chOff x="0" y="0"/>
            <a:chExt cx="8030782" cy="11282519"/>
          </a:xfrm>
        </p:grpSpPr>
        <p:grpSp>
          <p:nvGrpSpPr>
            <p:cNvPr id="613" name="Google Shape;519;p20"/>
            <p:cNvGrpSpPr/>
            <p:nvPr/>
          </p:nvGrpSpPr>
          <p:grpSpPr>
            <a:xfrm>
              <a:off x="-1" y="0"/>
              <a:ext cx="1381213" cy="1461579"/>
              <a:chOff x="0" y="0"/>
              <a:chExt cx="1381210" cy="1461578"/>
            </a:xfrm>
          </p:grpSpPr>
          <p:sp>
            <p:nvSpPr>
              <p:cNvPr id="611" name="Google Shape;520;p20"/>
              <p:cNvSpPr/>
              <p:nvPr/>
            </p:nvSpPr>
            <p:spPr>
              <a:xfrm>
                <a:off x="44759" y="125126"/>
                <a:ext cx="1336452" cy="1336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24" y="0"/>
                      <a:pt x="0" y="4838"/>
                      <a:pt x="0" y="10799"/>
                    </a:cubicBezTo>
                    <a:cubicBezTo>
                      <a:pt x="0" y="16762"/>
                      <a:pt x="4824" y="21600"/>
                      <a:pt x="10799" y="21600"/>
                    </a:cubicBezTo>
                    <a:cubicBezTo>
                      <a:pt x="16761" y="21600"/>
                      <a:pt x="21600" y="16762"/>
                      <a:pt x="21600" y="10799"/>
                    </a:cubicBezTo>
                    <a:cubicBezTo>
                      <a:pt x="21600" y="4838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21;p20"/>
              <p:cNvSpPr/>
              <p:nvPr/>
            </p:nvSpPr>
            <p:spPr>
              <a:xfrm>
                <a:off x="0" y="0"/>
                <a:ext cx="1336648" cy="1355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605" y="757"/>
                    </a:moveTo>
                    <a:cubicBezTo>
                      <a:pt x="16055" y="757"/>
                      <a:pt x="20550" y="5242"/>
                      <a:pt x="20606" y="10856"/>
                    </a:cubicBezTo>
                    <a:cubicBezTo>
                      <a:pt x="20676" y="16527"/>
                      <a:pt x="16042" y="21079"/>
                      <a:pt x="10575" y="21079"/>
                    </a:cubicBezTo>
                    <a:cubicBezTo>
                      <a:pt x="10567" y="21079"/>
                      <a:pt x="10558" y="21079"/>
                      <a:pt x="10549" y="21079"/>
                    </a:cubicBezTo>
                    <a:cubicBezTo>
                      <a:pt x="10499" y="21081"/>
                      <a:pt x="10449" y="21081"/>
                      <a:pt x="10399" y="21081"/>
                    </a:cubicBezTo>
                    <a:cubicBezTo>
                      <a:pt x="5045" y="21081"/>
                      <a:pt x="563" y="16570"/>
                      <a:pt x="481" y="11083"/>
                    </a:cubicBezTo>
                    <a:cubicBezTo>
                      <a:pt x="395" y="5444"/>
                      <a:pt x="4861" y="801"/>
                      <a:pt x="10451" y="758"/>
                    </a:cubicBezTo>
                    <a:cubicBezTo>
                      <a:pt x="10502" y="758"/>
                      <a:pt x="10553" y="757"/>
                      <a:pt x="10605" y="757"/>
                    </a:cubicBezTo>
                    <a:close/>
                    <a:moveTo>
                      <a:pt x="10507" y="0"/>
                    </a:moveTo>
                    <a:cubicBezTo>
                      <a:pt x="4697" y="0"/>
                      <a:pt x="-52" y="4811"/>
                      <a:pt x="2" y="10741"/>
                    </a:cubicBezTo>
                    <a:cubicBezTo>
                      <a:pt x="-124" y="16536"/>
                      <a:pt x="4371" y="21377"/>
                      <a:pt x="10115" y="21591"/>
                    </a:cubicBezTo>
                    <a:cubicBezTo>
                      <a:pt x="10266" y="21597"/>
                      <a:pt x="10418" y="21600"/>
                      <a:pt x="10570" y="21600"/>
                    </a:cubicBezTo>
                    <a:cubicBezTo>
                      <a:pt x="16076" y="21600"/>
                      <a:pt x="20754" y="17352"/>
                      <a:pt x="21040" y="11422"/>
                    </a:cubicBezTo>
                    <a:cubicBezTo>
                      <a:pt x="21476" y="5373"/>
                      <a:pt x="16842" y="190"/>
                      <a:pt x="10859" y="6"/>
                    </a:cubicBezTo>
                    <a:cubicBezTo>
                      <a:pt x="10741" y="1"/>
                      <a:pt x="10624" y="0"/>
                      <a:pt x="1050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3" name="Google Shape;522;p20"/>
            <p:cNvGrpSpPr/>
            <p:nvPr/>
          </p:nvGrpSpPr>
          <p:grpSpPr>
            <a:xfrm>
              <a:off x="1893596" y="1313372"/>
              <a:ext cx="2884599" cy="2123966"/>
              <a:chOff x="0" y="0"/>
              <a:chExt cx="2884598" cy="2123964"/>
            </a:xfrm>
          </p:grpSpPr>
          <p:sp>
            <p:nvSpPr>
              <p:cNvPr id="614" name="Google Shape;523;p20"/>
              <p:cNvSpPr/>
              <p:nvPr/>
            </p:nvSpPr>
            <p:spPr>
              <a:xfrm rot="19356385">
                <a:off x="1223349" y="522285"/>
                <a:ext cx="646083" cy="1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fill="norm" stroke="1" extrusionOk="0">
                    <a:moveTo>
                      <a:pt x="3118" y="0"/>
                    </a:moveTo>
                    <a:cubicBezTo>
                      <a:pt x="2758" y="0"/>
                      <a:pt x="2421" y="41"/>
                      <a:pt x="2105" y="128"/>
                    </a:cubicBezTo>
                    <a:cubicBezTo>
                      <a:pt x="-1203" y="1039"/>
                      <a:pt x="-542" y="6548"/>
                      <a:pt x="3588" y="12439"/>
                    </a:cubicBezTo>
                    <a:cubicBezTo>
                      <a:pt x="7330" y="17794"/>
                      <a:pt x="12641" y="21600"/>
                      <a:pt x="16085" y="21600"/>
                    </a:cubicBezTo>
                    <a:cubicBezTo>
                      <a:pt x="16442" y="21600"/>
                      <a:pt x="16776" y="21559"/>
                      <a:pt x="17089" y="21476"/>
                    </a:cubicBezTo>
                    <a:cubicBezTo>
                      <a:pt x="20397" y="20564"/>
                      <a:pt x="19736" y="15055"/>
                      <a:pt x="15606" y="9147"/>
                    </a:cubicBezTo>
                    <a:cubicBezTo>
                      <a:pt x="11869" y="3814"/>
                      <a:pt x="6547" y="0"/>
                      <a:pt x="3118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Google Shape;524;p20"/>
              <p:cNvSpPr/>
              <p:nvPr/>
            </p:nvSpPr>
            <p:spPr>
              <a:xfrm rot="19356385">
                <a:off x="2192508" y="1464520"/>
                <a:ext cx="630861" cy="415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653"/>
                    </a:moveTo>
                    <a:lnTo>
                      <a:pt x="19037" y="0"/>
                    </a:lnTo>
                    <a:lnTo>
                      <a:pt x="21600" y="8947"/>
                    </a:lnTo>
                    <a:lnTo>
                      <a:pt x="25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6" name="Google Shape;525;p20"/>
              <p:cNvSpPr/>
              <p:nvPr/>
            </p:nvSpPr>
            <p:spPr>
              <a:xfrm rot="19356385">
                <a:off x="153077" y="119941"/>
                <a:ext cx="638774" cy="720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3" fill="norm" stroke="1" extrusionOk="0">
                    <a:moveTo>
                      <a:pt x="3343" y="37"/>
                    </a:moveTo>
                    <a:cubicBezTo>
                      <a:pt x="1835" y="609"/>
                      <a:pt x="1414" y="10094"/>
                      <a:pt x="1325" y="15071"/>
                    </a:cubicBezTo>
                    <a:lnTo>
                      <a:pt x="0" y="15566"/>
                    </a:lnTo>
                    <a:lnTo>
                      <a:pt x="1958" y="19421"/>
                    </a:lnTo>
                    <a:lnTo>
                      <a:pt x="2802" y="21063"/>
                    </a:lnTo>
                    <a:lnTo>
                      <a:pt x="21600" y="13949"/>
                    </a:lnTo>
                    <a:lnTo>
                      <a:pt x="20756" y="12308"/>
                    </a:lnTo>
                    <a:lnTo>
                      <a:pt x="20064" y="10955"/>
                    </a:lnTo>
                    <a:lnTo>
                      <a:pt x="18798" y="8453"/>
                    </a:lnTo>
                    <a:lnTo>
                      <a:pt x="17504" y="8948"/>
                    </a:lnTo>
                    <a:cubicBezTo>
                      <a:pt x="13194" y="5638"/>
                      <a:pt x="4848" y="-537"/>
                      <a:pt x="3343" y="3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7" name="Google Shape;526;p20"/>
              <p:cNvSpPr/>
              <p:nvPr/>
            </p:nvSpPr>
            <p:spPr>
              <a:xfrm rot="19356385">
                <a:off x="2077385" y="1428077"/>
                <a:ext cx="600603" cy="3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79"/>
                    </a:moveTo>
                    <a:lnTo>
                      <a:pt x="1604" y="21600"/>
                    </a:lnTo>
                    <a:lnTo>
                      <a:pt x="21600" y="6327"/>
                    </a:lnTo>
                    <a:lnTo>
                      <a:pt x="19996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8" name="Google Shape;527;p20"/>
              <p:cNvSpPr/>
              <p:nvPr/>
            </p:nvSpPr>
            <p:spPr>
              <a:xfrm rot="19356385">
                <a:off x="397452" y="500095"/>
                <a:ext cx="597809" cy="340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438"/>
                    </a:moveTo>
                    <a:lnTo>
                      <a:pt x="1510" y="21600"/>
                    </a:lnTo>
                    <a:lnTo>
                      <a:pt x="21600" y="6162"/>
                    </a:lnTo>
                    <a:lnTo>
                      <a:pt x="20086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9" name="Google Shape;528;p20"/>
              <p:cNvSpPr/>
              <p:nvPr/>
            </p:nvSpPr>
            <p:spPr>
              <a:xfrm rot="19356385">
                <a:off x="842748" y="229384"/>
                <a:ext cx="1197573" cy="1706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0"/>
                    </a:moveTo>
                    <a:lnTo>
                      <a:pt x="10028" y="0"/>
                    </a:lnTo>
                    <a:lnTo>
                      <a:pt x="21600" y="18510"/>
                    </a:lnTo>
                    <a:lnTo>
                      <a:pt x="1157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0" name="Google Shape;529;p20"/>
              <p:cNvSpPr/>
              <p:nvPr/>
            </p:nvSpPr>
            <p:spPr>
              <a:xfrm rot="19356385">
                <a:off x="1118495" y="500500"/>
                <a:ext cx="646082" cy="1164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0142" fill="norm" stroke="1" extrusionOk="0">
                    <a:moveTo>
                      <a:pt x="2105" y="119"/>
                    </a:moveTo>
                    <a:cubicBezTo>
                      <a:pt x="5416" y="-728"/>
                      <a:pt x="11477" y="3034"/>
                      <a:pt x="15606" y="8538"/>
                    </a:cubicBezTo>
                    <a:cubicBezTo>
                      <a:pt x="19736" y="14027"/>
                      <a:pt x="20397" y="19161"/>
                      <a:pt x="17089" y="20023"/>
                    </a:cubicBezTo>
                    <a:cubicBezTo>
                      <a:pt x="13781" y="20872"/>
                      <a:pt x="7717" y="17094"/>
                      <a:pt x="3588" y="11591"/>
                    </a:cubicBezTo>
                    <a:cubicBezTo>
                      <a:pt x="-542" y="6103"/>
                      <a:pt x="-1203" y="968"/>
                      <a:pt x="2105" y="11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1" name="Google Shape;530;p20"/>
              <p:cNvSpPr/>
              <p:nvPr/>
            </p:nvSpPr>
            <p:spPr>
              <a:xfrm rot="19356385">
                <a:off x="1967233" y="1358389"/>
                <a:ext cx="608515" cy="365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33"/>
                    </a:moveTo>
                    <a:lnTo>
                      <a:pt x="664" y="17015"/>
                    </a:lnTo>
                    <a:lnTo>
                      <a:pt x="1864" y="21600"/>
                    </a:lnTo>
                    <a:lnTo>
                      <a:pt x="21600" y="7217"/>
                    </a:lnTo>
                    <a:lnTo>
                      <a:pt x="20397" y="2637"/>
                    </a:lnTo>
                    <a:lnTo>
                      <a:pt x="19703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2" name="Google Shape;531;p20"/>
              <p:cNvSpPr/>
              <p:nvPr/>
            </p:nvSpPr>
            <p:spPr>
              <a:xfrm rot="19356385">
                <a:off x="1882245" y="1328613"/>
                <a:ext cx="588965" cy="32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440"/>
                    </a:moveTo>
                    <a:lnTo>
                      <a:pt x="20391" y="0"/>
                    </a:lnTo>
                    <a:lnTo>
                      <a:pt x="21600" y="5223"/>
                    </a:lnTo>
                    <a:lnTo>
                      <a:pt x="124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48" name="Google Shape;532;p20"/>
            <p:cNvGrpSpPr/>
            <p:nvPr/>
          </p:nvGrpSpPr>
          <p:grpSpPr>
            <a:xfrm>
              <a:off x="174889" y="3343668"/>
              <a:ext cx="7855893" cy="7938852"/>
              <a:chOff x="0" y="0"/>
              <a:chExt cx="7855892" cy="7938850"/>
            </a:xfrm>
          </p:grpSpPr>
          <p:sp>
            <p:nvSpPr>
              <p:cNvPr id="624" name="Google Shape;533;p20"/>
              <p:cNvSpPr/>
              <p:nvPr/>
            </p:nvSpPr>
            <p:spPr>
              <a:xfrm rot="18450216">
                <a:off x="3619116" y="3112758"/>
                <a:ext cx="1030138" cy="1407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8" h="21600" fill="norm" stroke="1" extrusionOk="0">
                    <a:moveTo>
                      <a:pt x="14427" y="1085"/>
                    </a:moveTo>
                    <a:lnTo>
                      <a:pt x="14464" y="1112"/>
                    </a:lnTo>
                    <a:cubicBezTo>
                      <a:pt x="14464" y="1112"/>
                      <a:pt x="14446" y="1126"/>
                      <a:pt x="14427" y="1126"/>
                    </a:cubicBezTo>
                    <a:lnTo>
                      <a:pt x="14427" y="1139"/>
                    </a:lnTo>
                    <a:cubicBezTo>
                      <a:pt x="14409" y="1126"/>
                      <a:pt x="14409" y="1099"/>
                      <a:pt x="14427" y="1085"/>
                    </a:cubicBezTo>
                    <a:close/>
                    <a:moveTo>
                      <a:pt x="16898" y="2958"/>
                    </a:moveTo>
                    <a:cubicBezTo>
                      <a:pt x="16873" y="2976"/>
                      <a:pt x="16857" y="2995"/>
                      <a:pt x="16832" y="3012"/>
                    </a:cubicBezTo>
                    <a:cubicBezTo>
                      <a:pt x="16832" y="2995"/>
                      <a:pt x="16865" y="2976"/>
                      <a:pt x="16898" y="2958"/>
                    </a:cubicBezTo>
                    <a:close/>
                    <a:moveTo>
                      <a:pt x="8260" y="6347"/>
                    </a:moveTo>
                    <a:cubicBezTo>
                      <a:pt x="8281" y="6347"/>
                      <a:pt x="8308" y="6357"/>
                      <a:pt x="8334" y="6377"/>
                    </a:cubicBezTo>
                    <a:lnTo>
                      <a:pt x="8203" y="6390"/>
                    </a:lnTo>
                    <a:cubicBezTo>
                      <a:pt x="8213" y="6361"/>
                      <a:pt x="8234" y="6347"/>
                      <a:pt x="8260" y="6347"/>
                    </a:cubicBezTo>
                    <a:close/>
                    <a:moveTo>
                      <a:pt x="18137" y="7239"/>
                    </a:moveTo>
                    <a:lnTo>
                      <a:pt x="18117" y="7251"/>
                    </a:lnTo>
                    <a:lnTo>
                      <a:pt x="18117" y="7239"/>
                    </a:lnTo>
                    <a:close/>
                    <a:moveTo>
                      <a:pt x="18789" y="7593"/>
                    </a:moveTo>
                    <a:lnTo>
                      <a:pt x="18844" y="7607"/>
                    </a:lnTo>
                    <a:lnTo>
                      <a:pt x="18789" y="7607"/>
                    </a:lnTo>
                    <a:cubicBezTo>
                      <a:pt x="18789" y="7607"/>
                      <a:pt x="18789" y="7593"/>
                      <a:pt x="18789" y="7593"/>
                    </a:cubicBezTo>
                    <a:close/>
                    <a:moveTo>
                      <a:pt x="9023" y="9878"/>
                    </a:moveTo>
                    <a:cubicBezTo>
                      <a:pt x="9004" y="9891"/>
                      <a:pt x="8967" y="9905"/>
                      <a:pt x="8930" y="9905"/>
                    </a:cubicBezTo>
                    <a:cubicBezTo>
                      <a:pt x="8949" y="9891"/>
                      <a:pt x="8986" y="9878"/>
                      <a:pt x="9023" y="9878"/>
                    </a:cubicBezTo>
                    <a:close/>
                    <a:moveTo>
                      <a:pt x="9806" y="10644"/>
                    </a:moveTo>
                    <a:cubicBezTo>
                      <a:pt x="9806" y="10644"/>
                      <a:pt x="9806" y="10644"/>
                      <a:pt x="9823" y="10656"/>
                    </a:cubicBezTo>
                    <a:lnTo>
                      <a:pt x="9806" y="10656"/>
                    </a:lnTo>
                    <a:lnTo>
                      <a:pt x="9786" y="10644"/>
                    </a:lnTo>
                    <a:close/>
                    <a:moveTo>
                      <a:pt x="17893" y="10671"/>
                    </a:moveTo>
                    <a:cubicBezTo>
                      <a:pt x="17884" y="10704"/>
                      <a:pt x="17864" y="10722"/>
                      <a:pt x="17835" y="10722"/>
                    </a:cubicBezTo>
                    <a:cubicBezTo>
                      <a:pt x="17817" y="10722"/>
                      <a:pt x="17794" y="10714"/>
                      <a:pt x="17763" y="10698"/>
                    </a:cubicBezTo>
                    <a:cubicBezTo>
                      <a:pt x="17802" y="10684"/>
                      <a:pt x="17839" y="10684"/>
                      <a:pt x="17893" y="10671"/>
                    </a:cubicBezTo>
                    <a:close/>
                    <a:moveTo>
                      <a:pt x="7999" y="11422"/>
                    </a:moveTo>
                    <a:lnTo>
                      <a:pt x="8016" y="11449"/>
                    </a:lnTo>
                    <a:cubicBezTo>
                      <a:pt x="7999" y="11449"/>
                      <a:pt x="7999" y="11449"/>
                      <a:pt x="7999" y="11464"/>
                    </a:cubicBezTo>
                    <a:lnTo>
                      <a:pt x="7999" y="11422"/>
                    </a:lnTo>
                    <a:close/>
                    <a:moveTo>
                      <a:pt x="7234" y="13406"/>
                    </a:moveTo>
                    <a:lnTo>
                      <a:pt x="7234" y="13418"/>
                    </a:lnTo>
                    <a:cubicBezTo>
                      <a:pt x="7216" y="13418"/>
                      <a:pt x="7216" y="13406"/>
                      <a:pt x="7216" y="13406"/>
                    </a:cubicBezTo>
                    <a:close/>
                    <a:moveTo>
                      <a:pt x="6842" y="13788"/>
                    </a:moveTo>
                    <a:cubicBezTo>
                      <a:pt x="6825" y="13801"/>
                      <a:pt x="6825" y="13816"/>
                      <a:pt x="6805" y="13828"/>
                    </a:cubicBezTo>
                    <a:cubicBezTo>
                      <a:pt x="6805" y="13816"/>
                      <a:pt x="6788" y="13816"/>
                      <a:pt x="6788" y="13801"/>
                    </a:cubicBezTo>
                    <a:cubicBezTo>
                      <a:pt x="6805" y="13801"/>
                      <a:pt x="6825" y="13788"/>
                      <a:pt x="6842" y="13788"/>
                    </a:cubicBezTo>
                    <a:close/>
                    <a:moveTo>
                      <a:pt x="8799" y="15169"/>
                    </a:moveTo>
                    <a:lnTo>
                      <a:pt x="8782" y="15183"/>
                    </a:lnTo>
                    <a:lnTo>
                      <a:pt x="8782" y="15169"/>
                    </a:lnTo>
                    <a:close/>
                    <a:moveTo>
                      <a:pt x="9350" y="15716"/>
                    </a:moveTo>
                    <a:cubicBezTo>
                      <a:pt x="9381" y="15755"/>
                      <a:pt x="9393" y="15805"/>
                      <a:pt x="9378" y="15853"/>
                    </a:cubicBezTo>
                    <a:cubicBezTo>
                      <a:pt x="9346" y="15807"/>
                      <a:pt x="9341" y="15762"/>
                      <a:pt x="9350" y="15716"/>
                    </a:cubicBezTo>
                    <a:close/>
                    <a:moveTo>
                      <a:pt x="10123" y="16823"/>
                    </a:moveTo>
                    <a:cubicBezTo>
                      <a:pt x="10104" y="16838"/>
                      <a:pt x="10104" y="16852"/>
                      <a:pt x="10084" y="16865"/>
                    </a:cubicBezTo>
                    <a:cubicBezTo>
                      <a:pt x="10084" y="16852"/>
                      <a:pt x="10084" y="16838"/>
                      <a:pt x="10123" y="16823"/>
                    </a:cubicBezTo>
                    <a:close/>
                    <a:moveTo>
                      <a:pt x="11167" y="17193"/>
                    </a:moveTo>
                    <a:lnTo>
                      <a:pt x="11241" y="17206"/>
                    </a:lnTo>
                    <a:cubicBezTo>
                      <a:pt x="11222" y="17206"/>
                      <a:pt x="11222" y="17221"/>
                      <a:pt x="11222" y="17233"/>
                    </a:cubicBezTo>
                    <a:lnTo>
                      <a:pt x="11222" y="17248"/>
                    </a:lnTo>
                    <a:cubicBezTo>
                      <a:pt x="11204" y="17221"/>
                      <a:pt x="11185" y="17206"/>
                      <a:pt x="11167" y="17193"/>
                    </a:cubicBezTo>
                    <a:close/>
                    <a:moveTo>
                      <a:pt x="5165" y="17316"/>
                    </a:moveTo>
                    <a:lnTo>
                      <a:pt x="5165" y="17329"/>
                    </a:lnTo>
                    <a:lnTo>
                      <a:pt x="5146" y="17329"/>
                    </a:lnTo>
                    <a:cubicBezTo>
                      <a:pt x="5138" y="17336"/>
                      <a:pt x="5128" y="17341"/>
                      <a:pt x="5119" y="17341"/>
                    </a:cubicBezTo>
                    <a:cubicBezTo>
                      <a:pt x="5109" y="17341"/>
                      <a:pt x="5099" y="17336"/>
                      <a:pt x="5091" y="17329"/>
                    </a:cubicBezTo>
                    <a:cubicBezTo>
                      <a:pt x="5109" y="17329"/>
                      <a:pt x="5128" y="17329"/>
                      <a:pt x="5165" y="17316"/>
                    </a:cubicBezTo>
                    <a:close/>
                    <a:moveTo>
                      <a:pt x="3711" y="18438"/>
                    </a:moveTo>
                    <a:lnTo>
                      <a:pt x="3730" y="18465"/>
                    </a:lnTo>
                    <a:lnTo>
                      <a:pt x="3711" y="18451"/>
                    </a:lnTo>
                    <a:cubicBezTo>
                      <a:pt x="3711" y="18451"/>
                      <a:pt x="3711" y="18438"/>
                      <a:pt x="3711" y="18438"/>
                    </a:cubicBezTo>
                    <a:close/>
                    <a:moveTo>
                      <a:pt x="10793" y="18588"/>
                    </a:moveTo>
                    <a:lnTo>
                      <a:pt x="10793" y="18615"/>
                    </a:lnTo>
                    <a:lnTo>
                      <a:pt x="10776" y="18615"/>
                    </a:lnTo>
                    <a:lnTo>
                      <a:pt x="10793" y="18588"/>
                    </a:lnTo>
                    <a:close/>
                    <a:moveTo>
                      <a:pt x="4587" y="18629"/>
                    </a:moveTo>
                    <a:cubicBezTo>
                      <a:pt x="4644" y="18629"/>
                      <a:pt x="4700" y="18642"/>
                      <a:pt x="4737" y="18657"/>
                    </a:cubicBezTo>
                    <a:cubicBezTo>
                      <a:pt x="4681" y="18657"/>
                      <a:pt x="4644" y="18642"/>
                      <a:pt x="4587" y="18629"/>
                    </a:cubicBezTo>
                    <a:close/>
                    <a:moveTo>
                      <a:pt x="11582" y="0"/>
                    </a:moveTo>
                    <a:cubicBezTo>
                      <a:pt x="11313" y="0"/>
                      <a:pt x="11212" y="157"/>
                      <a:pt x="10943" y="579"/>
                    </a:cubicBezTo>
                    <a:lnTo>
                      <a:pt x="10141" y="1673"/>
                    </a:lnTo>
                    <a:lnTo>
                      <a:pt x="9880" y="2042"/>
                    </a:lnTo>
                    <a:lnTo>
                      <a:pt x="8986" y="3286"/>
                    </a:lnTo>
                    <a:lnTo>
                      <a:pt x="8184" y="4379"/>
                    </a:lnTo>
                    <a:cubicBezTo>
                      <a:pt x="7792" y="4845"/>
                      <a:pt x="7457" y="5351"/>
                      <a:pt x="7123" y="5843"/>
                    </a:cubicBezTo>
                    <a:cubicBezTo>
                      <a:pt x="7123" y="5953"/>
                      <a:pt x="7066" y="6063"/>
                      <a:pt x="6992" y="6158"/>
                    </a:cubicBezTo>
                    <a:cubicBezTo>
                      <a:pt x="6712" y="6226"/>
                      <a:pt x="6675" y="6431"/>
                      <a:pt x="6581" y="6568"/>
                    </a:cubicBezTo>
                    <a:cubicBezTo>
                      <a:pt x="4644" y="9208"/>
                      <a:pt x="2743" y="11847"/>
                      <a:pt x="842" y="14486"/>
                    </a:cubicBezTo>
                    <a:cubicBezTo>
                      <a:pt x="749" y="14609"/>
                      <a:pt x="581" y="14731"/>
                      <a:pt x="636" y="14896"/>
                    </a:cubicBezTo>
                    <a:cubicBezTo>
                      <a:pt x="581" y="14977"/>
                      <a:pt x="542" y="15046"/>
                      <a:pt x="505" y="15114"/>
                    </a:cubicBezTo>
                    <a:cubicBezTo>
                      <a:pt x="301" y="15374"/>
                      <a:pt x="190" y="15647"/>
                      <a:pt x="133" y="15935"/>
                    </a:cubicBezTo>
                    <a:cubicBezTo>
                      <a:pt x="21" y="16222"/>
                      <a:pt x="-16" y="16523"/>
                      <a:pt x="21" y="16810"/>
                    </a:cubicBezTo>
                    <a:cubicBezTo>
                      <a:pt x="-34" y="17262"/>
                      <a:pt x="21" y="17699"/>
                      <a:pt x="207" y="18124"/>
                    </a:cubicBezTo>
                    <a:cubicBezTo>
                      <a:pt x="301" y="18519"/>
                      <a:pt x="525" y="18888"/>
                      <a:pt x="823" y="19217"/>
                    </a:cubicBezTo>
                    <a:cubicBezTo>
                      <a:pt x="1064" y="19572"/>
                      <a:pt x="1382" y="19901"/>
                      <a:pt x="1793" y="20161"/>
                    </a:cubicBezTo>
                    <a:cubicBezTo>
                      <a:pt x="1978" y="20351"/>
                      <a:pt x="2202" y="20503"/>
                      <a:pt x="2482" y="20611"/>
                    </a:cubicBezTo>
                    <a:cubicBezTo>
                      <a:pt x="2500" y="20626"/>
                      <a:pt x="2500" y="20638"/>
                      <a:pt x="2519" y="20653"/>
                    </a:cubicBezTo>
                    <a:cubicBezTo>
                      <a:pt x="2706" y="20830"/>
                      <a:pt x="3004" y="20898"/>
                      <a:pt x="3245" y="20994"/>
                    </a:cubicBezTo>
                    <a:cubicBezTo>
                      <a:pt x="3841" y="21281"/>
                      <a:pt x="4513" y="21446"/>
                      <a:pt x="5222" y="21500"/>
                    </a:cubicBezTo>
                    <a:cubicBezTo>
                      <a:pt x="5530" y="21593"/>
                      <a:pt x="5847" y="21593"/>
                      <a:pt x="6159" y="21593"/>
                    </a:cubicBezTo>
                    <a:cubicBezTo>
                      <a:pt x="6264" y="21593"/>
                      <a:pt x="6367" y="21593"/>
                      <a:pt x="6470" y="21596"/>
                    </a:cubicBezTo>
                    <a:cubicBezTo>
                      <a:pt x="6558" y="21596"/>
                      <a:pt x="6649" y="21600"/>
                      <a:pt x="6743" y="21600"/>
                    </a:cubicBezTo>
                    <a:cubicBezTo>
                      <a:pt x="6941" y="21600"/>
                      <a:pt x="7142" y="21581"/>
                      <a:pt x="7308" y="21460"/>
                    </a:cubicBezTo>
                    <a:cubicBezTo>
                      <a:pt x="7868" y="21433"/>
                      <a:pt x="8427" y="21419"/>
                      <a:pt x="8912" y="21173"/>
                    </a:cubicBezTo>
                    <a:cubicBezTo>
                      <a:pt x="9060" y="21158"/>
                      <a:pt x="9210" y="21117"/>
                      <a:pt x="9302" y="21036"/>
                    </a:cubicBezTo>
                    <a:cubicBezTo>
                      <a:pt x="9601" y="20954"/>
                      <a:pt x="9862" y="20830"/>
                      <a:pt x="10084" y="20680"/>
                    </a:cubicBezTo>
                    <a:cubicBezTo>
                      <a:pt x="10254" y="20638"/>
                      <a:pt x="10402" y="20571"/>
                      <a:pt x="10495" y="20461"/>
                    </a:cubicBezTo>
                    <a:cubicBezTo>
                      <a:pt x="10793" y="20311"/>
                      <a:pt x="11054" y="20120"/>
                      <a:pt x="11241" y="19887"/>
                    </a:cubicBezTo>
                    <a:cubicBezTo>
                      <a:pt x="11483" y="19722"/>
                      <a:pt x="11687" y="19518"/>
                      <a:pt x="11818" y="19300"/>
                    </a:cubicBezTo>
                    <a:cubicBezTo>
                      <a:pt x="12024" y="19217"/>
                      <a:pt x="12098" y="19067"/>
                      <a:pt x="12191" y="18944"/>
                    </a:cubicBezTo>
                    <a:cubicBezTo>
                      <a:pt x="13757" y="16769"/>
                      <a:pt x="15340" y="14594"/>
                      <a:pt x="16906" y="12421"/>
                    </a:cubicBezTo>
                    <a:cubicBezTo>
                      <a:pt x="16980" y="12311"/>
                      <a:pt x="17110" y="12215"/>
                      <a:pt x="17073" y="12078"/>
                    </a:cubicBezTo>
                    <a:cubicBezTo>
                      <a:pt x="17110" y="12065"/>
                      <a:pt x="17130" y="12051"/>
                      <a:pt x="17130" y="12024"/>
                    </a:cubicBezTo>
                    <a:cubicBezTo>
                      <a:pt x="17073" y="12024"/>
                      <a:pt x="17019" y="12011"/>
                      <a:pt x="16980" y="11982"/>
                    </a:cubicBezTo>
                    <a:cubicBezTo>
                      <a:pt x="17036" y="11997"/>
                      <a:pt x="17073" y="12011"/>
                      <a:pt x="17130" y="12024"/>
                    </a:cubicBezTo>
                    <a:cubicBezTo>
                      <a:pt x="17167" y="11915"/>
                      <a:pt x="17130" y="11805"/>
                      <a:pt x="17260" y="11709"/>
                    </a:cubicBezTo>
                    <a:cubicBezTo>
                      <a:pt x="17745" y="11368"/>
                      <a:pt x="17932" y="10902"/>
                      <a:pt x="18248" y="10479"/>
                    </a:cubicBezTo>
                    <a:lnTo>
                      <a:pt x="18398" y="10261"/>
                    </a:lnTo>
                    <a:lnTo>
                      <a:pt x="19031" y="9385"/>
                    </a:lnTo>
                    <a:lnTo>
                      <a:pt x="19198" y="9166"/>
                    </a:lnTo>
                    <a:lnTo>
                      <a:pt x="19626" y="8579"/>
                    </a:lnTo>
                    <a:cubicBezTo>
                      <a:pt x="19757" y="8442"/>
                      <a:pt x="19870" y="8292"/>
                      <a:pt x="19944" y="8140"/>
                    </a:cubicBezTo>
                    <a:lnTo>
                      <a:pt x="20000" y="8059"/>
                    </a:lnTo>
                    <a:lnTo>
                      <a:pt x="20485" y="7401"/>
                    </a:lnTo>
                    <a:lnTo>
                      <a:pt x="21062" y="6596"/>
                    </a:lnTo>
                    <a:cubicBezTo>
                      <a:pt x="21138" y="6500"/>
                      <a:pt x="21212" y="6404"/>
                      <a:pt x="21268" y="6308"/>
                    </a:cubicBezTo>
                    <a:cubicBezTo>
                      <a:pt x="21436" y="6240"/>
                      <a:pt x="21436" y="6117"/>
                      <a:pt x="21490" y="6007"/>
                    </a:cubicBezTo>
                    <a:cubicBezTo>
                      <a:pt x="21547" y="5953"/>
                      <a:pt x="21566" y="5884"/>
                      <a:pt x="21529" y="5815"/>
                    </a:cubicBezTo>
                    <a:cubicBezTo>
                      <a:pt x="21286" y="5515"/>
                      <a:pt x="21081" y="5201"/>
                      <a:pt x="20709" y="4954"/>
                    </a:cubicBezTo>
                    <a:cubicBezTo>
                      <a:pt x="20653" y="4872"/>
                      <a:pt x="20579" y="4818"/>
                      <a:pt x="20485" y="4762"/>
                    </a:cubicBezTo>
                    <a:cubicBezTo>
                      <a:pt x="20409" y="4599"/>
                      <a:pt x="20205" y="4571"/>
                      <a:pt x="20057" y="4489"/>
                    </a:cubicBezTo>
                    <a:cubicBezTo>
                      <a:pt x="19739" y="4229"/>
                      <a:pt x="19365" y="4025"/>
                      <a:pt x="18937" y="3888"/>
                    </a:cubicBezTo>
                    <a:lnTo>
                      <a:pt x="18267" y="3615"/>
                    </a:lnTo>
                    <a:cubicBezTo>
                      <a:pt x="17876" y="3314"/>
                      <a:pt x="17334" y="3203"/>
                      <a:pt x="16943" y="2931"/>
                    </a:cubicBezTo>
                    <a:cubicBezTo>
                      <a:pt x="16925" y="2903"/>
                      <a:pt x="16888" y="2889"/>
                      <a:pt x="16869" y="2889"/>
                    </a:cubicBezTo>
                    <a:cubicBezTo>
                      <a:pt x="16739" y="2725"/>
                      <a:pt x="16571" y="2589"/>
                      <a:pt x="16367" y="2493"/>
                    </a:cubicBezTo>
                    <a:cubicBezTo>
                      <a:pt x="16384" y="2438"/>
                      <a:pt x="16347" y="2410"/>
                      <a:pt x="16291" y="2398"/>
                    </a:cubicBezTo>
                    <a:cubicBezTo>
                      <a:pt x="15825" y="2000"/>
                      <a:pt x="15416" y="1563"/>
                      <a:pt x="14855" y="1249"/>
                    </a:cubicBezTo>
                    <a:cubicBezTo>
                      <a:pt x="14838" y="1222"/>
                      <a:pt x="14801" y="1195"/>
                      <a:pt x="14781" y="1180"/>
                    </a:cubicBezTo>
                    <a:cubicBezTo>
                      <a:pt x="14334" y="866"/>
                      <a:pt x="13814" y="606"/>
                      <a:pt x="13235" y="429"/>
                    </a:cubicBezTo>
                    <a:cubicBezTo>
                      <a:pt x="12955" y="306"/>
                      <a:pt x="12639" y="210"/>
                      <a:pt x="12302" y="141"/>
                    </a:cubicBezTo>
                    <a:cubicBezTo>
                      <a:pt x="11958" y="54"/>
                      <a:pt x="11740" y="0"/>
                      <a:pt x="11582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5" name="Google Shape;534;p20"/>
              <p:cNvSpPr/>
              <p:nvPr/>
            </p:nvSpPr>
            <p:spPr>
              <a:xfrm rot="18450216">
                <a:off x="4561947" y="2222945"/>
                <a:ext cx="1354501" cy="171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7078" y="622"/>
                    </a:moveTo>
                    <a:cubicBezTo>
                      <a:pt x="17036" y="654"/>
                      <a:pt x="17008" y="711"/>
                      <a:pt x="17008" y="767"/>
                    </a:cubicBezTo>
                    <a:cubicBezTo>
                      <a:pt x="16909" y="711"/>
                      <a:pt x="17008" y="666"/>
                      <a:pt x="17078" y="622"/>
                    </a:cubicBezTo>
                    <a:close/>
                    <a:moveTo>
                      <a:pt x="14385" y="846"/>
                    </a:moveTo>
                    <a:lnTo>
                      <a:pt x="14385" y="868"/>
                    </a:lnTo>
                    <a:lnTo>
                      <a:pt x="14357" y="846"/>
                    </a:lnTo>
                    <a:close/>
                    <a:moveTo>
                      <a:pt x="17134" y="4736"/>
                    </a:moveTo>
                    <a:lnTo>
                      <a:pt x="17149" y="4748"/>
                    </a:lnTo>
                    <a:lnTo>
                      <a:pt x="17134" y="4748"/>
                    </a:lnTo>
                    <a:lnTo>
                      <a:pt x="17134" y="4736"/>
                    </a:lnTo>
                    <a:close/>
                    <a:moveTo>
                      <a:pt x="17078" y="6928"/>
                    </a:moveTo>
                    <a:cubicBezTo>
                      <a:pt x="17078" y="6962"/>
                      <a:pt x="17093" y="6996"/>
                      <a:pt x="17121" y="7030"/>
                    </a:cubicBezTo>
                    <a:lnTo>
                      <a:pt x="17106" y="7030"/>
                    </a:lnTo>
                    <a:cubicBezTo>
                      <a:pt x="17078" y="7007"/>
                      <a:pt x="17064" y="6962"/>
                      <a:pt x="17078" y="6928"/>
                    </a:cubicBezTo>
                    <a:close/>
                    <a:moveTo>
                      <a:pt x="12474" y="7485"/>
                    </a:moveTo>
                    <a:lnTo>
                      <a:pt x="12482" y="7491"/>
                    </a:lnTo>
                    <a:lnTo>
                      <a:pt x="12469" y="7491"/>
                    </a:lnTo>
                    <a:lnTo>
                      <a:pt x="12474" y="7485"/>
                    </a:lnTo>
                    <a:close/>
                    <a:moveTo>
                      <a:pt x="12349" y="8448"/>
                    </a:moveTo>
                    <a:lnTo>
                      <a:pt x="12398" y="8458"/>
                    </a:lnTo>
                    <a:lnTo>
                      <a:pt x="12370" y="8458"/>
                    </a:lnTo>
                    <a:cubicBezTo>
                      <a:pt x="12358" y="8458"/>
                      <a:pt x="12357" y="8451"/>
                      <a:pt x="12349" y="8448"/>
                    </a:cubicBezTo>
                    <a:close/>
                    <a:moveTo>
                      <a:pt x="6673" y="8964"/>
                    </a:moveTo>
                    <a:cubicBezTo>
                      <a:pt x="6658" y="8982"/>
                      <a:pt x="6633" y="8991"/>
                      <a:pt x="6608" y="8991"/>
                    </a:cubicBezTo>
                    <a:cubicBezTo>
                      <a:pt x="6587" y="8991"/>
                      <a:pt x="6565" y="8985"/>
                      <a:pt x="6546" y="8975"/>
                    </a:cubicBezTo>
                    <a:cubicBezTo>
                      <a:pt x="6589" y="8975"/>
                      <a:pt x="6630" y="8964"/>
                      <a:pt x="6673" y="8964"/>
                    </a:cubicBezTo>
                    <a:close/>
                    <a:moveTo>
                      <a:pt x="7576" y="9290"/>
                    </a:moveTo>
                    <a:lnTo>
                      <a:pt x="7604" y="9301"/>
                    </a:lnTo>
                    <a:lnTo>
                      <a:pt x="7589" y="9324"/>
                    </a:lnTo>
                    <a:cubicBezTo>
                      <a:pt x="7589" y="9312"/>
                      <a:pt x="7589" y="9301"/>
                      <a:pt x="7576" y="9290"/>
                    </a:cubicBezTo>
                    <a:close/>
                    <a:moveTo>
                      <a:pt x="13003" y="9784"/>
                    </a:moveTo>
                    <a:lnTo>
                      <a:pt x="13031" y="9818"/>
                    </a:lnTo>
                    <a:lnTo>
                      <a:pt x="13003" y="9818"/>
                    </a:lnTo>
                    <a:cubicBezTo>
                      <a:pt x="13003" y="9807"/>
                      <a:pt x="13003" y="9796"/>
                      <a:pt x="13003" y="9784"/>
                    </a:cubicBezTo>
                    <a:close/>
                    <a:moveTo>
                      <a:pt x="8040" y="16734"/>
                    </a:moveTo>
                    <a:lnTo>
                      <a:pt x="8040" y="16756"/>
                    </a:lnTo>
                    <a:lnTo>
                      <a:pt x="8012" y="16734"/>
                    </a:lnTo>
                    <a:close/>
                    <a:moveTo>
                      <a:pt x="5855" y="17925"/>
                    </a:moveTo>
                    <a:cubicBezTo>
                      <a:pt x="5855" y="17925"/>
                      <a:pt x="5855" y="17947"/>
                      <a:pt x="5840" y="17947"/>
                    </a:cubicBezTo>
                    <a:lnTo>
                      <a:pt x="5855" y="17925"/>
                    </a:lnTo>
                    <a:close/>
                    <a:moveTo>
                      <a:pt x="4769" y="18004"/>
                    </a:moveTo>
                    <a:cubicBezTo>
                      <a:pt x="4784" y="18015"/>
                      <a:pt x="4784" y="18026"/>
                      <a:pt x="4784" y="18038"/>
                    </a:cubicBezTo>
                    <a:lnTo>
                      <a:pt x="4741" y="18038"/>
                    </a:lnTo>
                    <a:lnTo>
                      <a:pt x="4769" y="18004"/>
                    </a:lnTo>
                    <a:close/>
                    <a:moveTo>
                      <a:pt x="5840" y="18555"/>
                    </a:moveTo>
                    <a:lnTo>
                      <a:pt x="5812" y="18577"/>
                    </a:lnTo>
                    <a:lnTo>
                      <a:pt x="5784" y="18555"/>
                    </a:lnTo>
                    <a:close/>
                    <a:moveTo>
                      <a:pt x="5164" y="19286"/>
                    </a:moveTo>
                    <a:lnTo>
                      <a:pt x="5093" y="19330"/>
                    </a:lnTo>
                    <a:cubicBezTo>
                      <a:pt x="5080" y="19320"/>
                      <a:pt x="5080" y="19297"/>
                      <a:pt x="5080" y="19286"/>
                    </a:cubicBezTo>
                    <a:close/>
                    <a:moveTo>
                      <a:pt x="6123" y="19623"/>
                    </a:moveTo>
                    <a:lnTo>
                      <a:pt x="6179" y="19634"/>
                    </a:lnTo>
                    <a:cubicBezTo>
                      <a:pt x="6166" y="19634"/>
                      <a:pt x="6136" y="19634"/>
                      <a:pt x="6123" y="19623"/>
                    </a:cubicBezTo>
                    <a:close/>
                    <a:moveTo>
                      <a:pt x="7266" y="19862"/>
                    </a:moveTo>
                    <a:cubicBezTo>
                      <a:pt x="7280" y="19862"/>
                      <a:pt x="7293" y="19865"/>
                      <a:pt x="7308" y="19871"/>
                    </a:cubicBezTo>
                    <a:lnTo>
                      <a:pt x="7237" y="19871"/>
                    </a:lnTo>
                    <a:cubicBezTo>
                      <a:pt x="7244" y="19865"/>
                      <a:pt x="7255" y="19862"/>
                      <a:pt x="7266" y="19862"/>
                    </a:cubicBezTo>
                    <a:close/>
                    <a:moveTo>
                      <a:pt x="12385" y="0"/>
                    </a:moveTo>
                    <a:cubicBezTo>
                      <a:pt x="12296" y="0"/>
                      <a:pt x="12206" y="9"/>
                      <a:pt x="12115" y="36"/>
                    </a:cubicBezTo>
                    <a:cubicBezTo>
                      <a:pt x="12056" y="21"/>
                      <a:pt x="11997" y="12"/>
                      <a:pt x="11938" y="12"/>
                    </a:cubicBezTo>
                    <a:cubicBezTo>
                      <a:pt x="11870" y="12"/>
                      <a:pt x="11803" y="23"/>
                      <a:pt x="11735" y="47"/>
                    </a:cubicBezTo>
                    <a:cubicBezTo>
                      <a:pt x="11580" y="47"/>
                      <a:pt x="11411" y="93"/>
                      <a:pt x="11269" y="160"/>
                    </a:cubicBezTo>
                    <a:cubicBezTo>
                      <a:pt x="11128" y="172"/>
                      <a:pt x="11100" y="261"/>
                      <a:pt x="11044" y="340"/>
                    </a:cubicBezTo>
                    <a:cubicBezTo>
                      <a:pt x="10578" y="1048"/>
                      <a:pt x="10099" y="1756"/>
                      <a:pt x="9634" y="2465"/>
                    </a:cubicBezTo>
                    <a:lnTo>
                      <a:pt x="9479" y="2713"/>
                    </a:lnTo>
                    <a:lnTo>
                      <a:pt x="9267" y="3016"/>
                    </a:lnTo>
                    <a:cubicBezTo>
                      <a:pt x="9183" y="3151"/>
                      <a:pt x="9084" y="3297"/>
                      <a:pt x="8986" y="3432"/>
                    </a:cubicBezTo>
                    <a:lnTo>
                      <a:pt x="8619" y="3971"/>
                    </a:lnTo>
                    <a:lnTo>
                      <a:pt x="8421" y="4275"/>
                    </a:lnTo>
                    <a:cubicBezTo>
                      <a:pt x="8209" y="4546"/>
                      <a:pt x="8012" y="4826"/>
                      <a:pt x="7857" y="5119"/>
                    </a:cubicBezTo>
                    <a:lnTo>
                      <a:pt x="7730" y="5299"/>
                    </a:lnTo>
                    <a:cubicBezTo>
                      <a:pt x="7660" y="5366"/>
                      <a:pt x="7604" y="5456"/>
                      <a:pt x="7561" y="5535"/>
                    </a:cubicBezTo>
                    <a:cubicBezTo>
                      <a:pt x="7336" y="5827"/>
                      <a:pt x="7138" y="6130"/>
                      <a:pt x="6955" y="6445"/>
                    </a:cubicBezTo>
                    <a:cubicBezTo>
                      <a:pt x="6687" y="6794"/>
                      <a:pt x="6447" y="7154"/>
                      <a:pt x="6235" y="7525"/>
                    </a:cubicBezTo>
                    <a:cubicBezTo>
                      <a:pt x="5812" y="8121"/>
                      <a:pt x="5404" y="8716"/>
                      <a:pt x="5009" y="9334"/>
                    </a:cubicBezTo>
                    <a:cubicBezTo>
                      <a:pt x="4883" y="9481"/>
                      <a:pt x="4769" y="9639"/>
                      <a:pt x="4685" y="9818"/>
                    </a:cubicBezTo>
                    <a:cubicBezTo>
                      <a:pt x="4389" y="10246"/>
                      <a:pt x="4065" y="10673"/>
                      <a:pt x="3769" y="11112"/>
                    </a:cubicBezTo>
                    <a:cubicBezTo>
                      <a:pt x="2739" y="12630"/>
                      <a:pt x="1709" y="14148"/>
                      <a:pt x="694" y="15666"/>
                    </a:cubicBezTo>
                    <a:cubicBezTo>
                      <a:pt x="595" y="15777"/>
                      <a:pt x="525" y="15901"/>
                      <a:pt x="525" y="16036"/>
                    </a:cubicBezTo>
                    <a:cubicBezTo>
                      <a:pt x="-81" y="16958"/>
                      <a:pt x="-165" y="18038"/>
                      <a:pt x="286" y="19015"/>
                    </a:cubicBezTo>
                    <a:cubicBezTo>
                      <a:pt x="554" y="19735"/>
                      <a:pt x="1117" y="20365"/>
                      <a:pt x="1893" y="20793"/>
                    </a:cubicBezTo>
                    <a:cubicBezTo>
                      <a:pt x="2288" y="21074"/>
                      <a:pt x="2754" y="21276"/>
                      <a:pt x="3275" y="21377"/>
                    </a:cubicBezTo>
                    <a:cubicBezTo>
                      <a:pt x="3533" y="21491"/>
                      <a:pt x="3828" y="21547"/>
                      <a:pt x="4124" y="21547"/>
                    </a:cubicBezTo>
                    <a:cubicBezTo>
                      <a:pt x="4152" y="21547"/>
                      <a:pt x="4178" y="21547"/>
                      <a:pt x="4205" y="21546"/>
                    </a:cubicBezTo>
                    <a:cubicBezTo>
                      <a:pt x="4242" y="21567"/>
                      <a:pt x="4283" y="21575"/>
                      <a:pt x="4326" y="21575"/>
                    </a:cubicBezTo>
                    <a:cubicBezTo>
                      <a:pt x="4351" y="21575"/>
                      <a:pt x="4377" y="21572"/>
                      <a:pt x="4402" y="21568"/>
                    </a:cubicBezTo>
                    <a:cubicBezTo>
                      <a:pt x="4526" y="21588"/>
                      <a:pt x="4653" y="21600"/>
                      <a:pt x="4781" y="21600"/>
                    </a:cubicBezTo>
                    <a:cubicBezTo>
                      <a:pt x="4872" y="21600"/>
                      <a:pt x="4962" y="21593"/>
                      <a:pt x="5052" y="21579"/>
                    </a:cubicBezTo>
                    <a:cubicBezTo>
                      <a:pt x="5096" y="21582"/>
                      <a:pt x="5142" y="21585"/>
                      <a:pt x="5186" y="21585"/>
                    </a:cubicBezTo>
                    <a:cubicBezTo>
                      <a:pt x="5447" y="21585"/>
                      <a:pt x="5697" y="21530"/>
                      <a:pt x="5926" y="21433"/>
                    </a:cubicBezTo>
                    <a:cubicBezTo>
                      <a:pt x="5974" y="21440"/>
                      <a:pt x="6020" y="21443"/>
                      <a:pt x="6066" y="21443"/>
                    </a:cubicBezTo>
                    <a:cubicBezTo>
                      <a:pt x="6404" y="21443"/>
                      <a:pt x="6670" y="21272"/>
                      <a:pt x="6969" y="21163"/>
                    </a:cubicBezTo>
                    <a:cubicBezTo>
                      <a:pt x="7321" y="21051"/>
                      <a:pt x="7645" y="20872"/>
                      <a:pt x="7913" y="20668"/>
                    </a:cubicBezTo>
                    <a:cubicBezTo>
                      <a:pt x="7885" y="20624"/>
                      <a:pt x="7872" y="20579"/>
                      <a:pt x="7872" y="20533"/>
                    </a:cubicBezTo>
                    <a:cubicBezTo>
                      <a:pt x="7900" y="20579"/>
                      <a:pt x="7913" y="20612"/>
                      <a:pt x="7913" y="20668"/>
                    </a:cubicBezTo>
                    <a:cubicBezTo>
                      <a:pt x="8407" y="20410"/>
                      <a:pt x="8718" y="20039"/>
                      <a:pt x="8971" y="19645"/>
                    </a:cubicBezTo>
                    <a:cubicBezTo>
                      <a:pt x="9183" y="19477"/>
                      <a:pt x="9323" y="19275"/>
                      <a:pt x="9380" y="19039"/>
                    </a:cubicBezTo>
                    <a:cubicBezTo>
                      <a:pt x="9535" y="18971"/>
                      <a:pt x="9563" y="18847"/>
                      <a:pt x="9647" y="18734"/>
                    </a:cubicBezTo>
                    <a:cubicBezTo>
                      <a:pt x="10550" y="17408"/>
                      <a:pt x="11439" y="16070"/>
                      <a:pt x="12340" y="14743"/>
                    </a:cubicBezTo>
                    <a:cubicBezTo>
                      <a:pt x="13497" y="13023"/>
                      <a:pt x="14639" y="11314"/>
                      <a:pt x="15795" y="9594"/>
                    </a:cubicBezTo>
                    <a:cubicBezTo>
                      <a:pt x="16035" y="9233"/>
                      <a:pt x="16276" y="8874"/>
                      <a:pt x="16514" y="8514"/>
                    </a:cubicBezTo>
                    <a:cubicBezTo>
                      <a:pt x="16909" y="7952"/>
                      <a:pt x="17304" y="7390"/>
                      <a:pt x="17656" y="6827"/>
                    </a:cubicBezTo>
                    <a:cubicBezTo>
                      <a:pt x="17812" y="6625"/>
                      <a:pt x="17939" y="6434"/>
                      <a:pt x="18051" y="6221"/>
                    </a:cubicBezTo>
                    <a:cubicBezTo>
                      <a:pt x="18080" y="6175"/>
                      <a:pt x="18108" y="6142"/>
                      <a:pt x="18136" y="6096"/>
                    </a:cubicBezTo>
                    <a:lnTo>
                      <a:pt x="18220" y="5973"/>
                    </a:lnTo>
                    <a:lnTo>
                      <a:pt x="18460" y="5614"/>
                    </a:lnTo>
                    <a:cubicBezTo>
                      <a:pt x="18615" y="5422"/>
                      <a:pt x="18757" y="5220"/>
                      <a:pt x="18869" y="5017"/>
                    </a:cubicBezTo>
                    <a:cubicBezTo>
                      <a:pt x="19095" y="4725"/>
                      <a:pt x="19293" y="4421"/>
                      <a:pt x="19476" y="4106"/>
                    </a:cubicBezTo>
                    <a:lnTo>
                      <a:pt x="19546" y="3995"/>
                    </a:lnTo>
                    <a:cubicBezTo>
                      <a:pt x="19574" y="3971"/>
                      <a:pt x="19589" y="3960"/>
                      <a:pt x="19589" y="3938"/>
                    </a:cubicBezTo>
                    <a:lnTo>
                      <a:pt x="19842" y="3567"/>
                    </a:lnTo>
                    <a:cubicBezTo>
                      <a:pt x="19926" y="3476"/>
                      <a:pt x="19997" y="3375"/>
                      <a:pt x="20040" y="3264"/>
                    </a:cubicBezTo>
                    <a:lnTo>
                      <a:pt x="20209" y="3028"/>
                    </a:lnTo>
                    <a:cubicBezTo>
                      <a:pt x="20222" y="2982"/>
                      <a:pt x="20250" y="2949"/>
                      <a:pt x="20278" y="2903"/>
                    </a:cubicBezTo>
                    <a:cubicBezTo>
                      <a:pt x="20448" y="2701"/>
                      <a:pt x="20604" y="2477"/>
                      <a:pt x="20731" y="2251"/>
                    </a:cubicBezTo>
                    <a:cubicBezTo>
                      <a:pt x="20969" y="1892"/>
                      <a:pt x="21295" y="1577"/>
                      <a:pt x="21435" y="1171"/>
                    </a:cubicBezTo>
                    <a:cubicBezTo>
                      <a:pt x="21435" y="1161"/>
                      <a:pt x="21422" y="1138"/>
                      <a:pt x="21407" y="1127"/>
                    </a:cubicBezTo>
                    <a:cubicBezTo>
                      <a:pt x="21336" y="1003"/>
                      <a:pt x="21182" y="969"/>
                      <a:pt x="21040" y="925"/>
                    </a:cubicBezTo>
                    <a:cubicBezTo>
                      <a:pt x="20660" y="779"/>
                      <a:pt x="20250" y="700"/>
                      <a:pt x="19842" y="700"/>
                    </a:cubicBezTo>
                    <a:lnTo>
                      <a:pt x="19757" y="677"/>
                    </a:lnTo>
                    <a:cubicBezTo>
                      <a:pt x="19431" y="622"/>
                      <a:pt x="19100" y="594"/>
                      <a:pt x="18770" y="594"/>
                    </a:cubicBezTo>
                    <a:cubicBezTo>
                      <a:pt x="18628" y="594"/>
                      <a:pt x="18487" y="599"/>
                      <a:pt x="18347" y="610"/>
                    </a:cubicBezTo>
                    <a:cubicBezTo>
                      <a:pt x="18298" y="602"/>
                      <a:pt x="18248" y="598"/>
                      <a:pt x="18198" y="598"/>
                    </a:cubicBezTo>
                    <a:cubicBezTo>
                      <a:pt x="18114" y="598"/>
                      <a:pt x="18032" y="607"/>
                      <a:pt x="17952" y="622"/>
                    </a:cubicBezTo>
                    <a:cubicBezTo>
                      <a:pt x="17876" y="604"/>
                      <a:pt x="17794" y="596"/>
                      <a:pt x="17711" y="596"/>
                    </a:cubicBezTo>
                    <a:cubicBezTo>
                      <a:pt x="17628" y="596"/>
                      <a:pt x="17544" y="604"/>
                      <a:pt x="17459" y="622"/>
                    </a:cubicBezTo>
                    <a:cubicBezTo>
                      <a:pt x="17395" y="598"/>
                      <a:pt x="17332" y="587"/>
                      <a:pt x="17269" y="587"/>
                    </a:cubicBezTo>
                    <a:cubicBezTo>
                      <a:pt x="17205" y="587"/>
                      <a:pt x="17142" y="598"/>
                      <a:pt x="17078" y="622"/>
                    </a:cubicBezTo>
                    <a:cubicBezTo>
                      <a:pt x="17015" y="596"/>
                      <a:pt x="16944" y="583"/>
                      <a:pt x="16877" y="583"/>
                    </a:cubicBezTo>
                    <a:cubicBezTo>
                      <a:pt x="16853" y="583"/>
                      <a:pt x="16832" y="584"/>
                      <a:pt x="16810" y="587"/>
                    </a:cubicBezTo>
                    <a:cubicBezTo>
                      <a:pt x="16762" y="576"/>
                      <a:pt x="16709" y="570"/>
                      <a:pt x="16656" y="570"/>
                    </a:cubicBezTo>
                    <a:cubicBezTo>
                      <a:pt x="16603" y="570"/>
                      <a:pt x="16550" y="576"/>
                      <a:pt x="16501" y="587"/>
                    </a:cubicBezTo>
                    <a:cubicBezTo>
                      <a:pt x="16385" y="562"/>
                      <a:pt x="16268" y="550"/>
                      <a:pt x="16152" y="550"/>
                    </a:cubicBezTo>
                    <a:cubicBezTo>
                      <a:pt x="16112" y="550"/>
                      <a:pt x="16074" y="551"/>
                      <a:pt x="16035" y="553"/>
                    </a:cubicBezTo>
                    <a:lnTo>
                      <a:pt x="14709" y="362"/>
                    </a:lnTo>
                    <a:cubicBezTo>
                      <a:pt x="14699" y="355"/>
                      <a:pt x="14683" y="347"/>
                      <a:pt x="14664" y="347"/>
                    </a:cubicBezTo>
                    <a:cubicBezTo>
                      <a:pt x="14656" y="347"/>
                      <a:pt x="14648" y="348"/>
                      <a:pt x="14639" y="351"/>
                    </a:cubicBezTo>
                    <a:cubicBezTo>
                      <a:pt x="14471" y="283"/>
                      <a:pt x="14301" y="250"/>
                      <a:pt x="14132" y="228"/>
                    </a:cubicBezTo>
                    <a:cubicBezTo>
                      <a:pt x="13977" y="194"/>
                      <a:pt x="13836" y="172"/>
                      <a:pt x="13681" y="172"/>
                    </a:cubicBezTo>
                    <a:cubicBezTo>
                      <a:pt x="13453" y="101"/>
                      <a:pt x="13213" y="58"/>
                      <a:pt x="12972" y="58"/>
                    </a:cubicBezTo>
                    <a:cubicBezTo>
                      <a:pt x="12946" y="58"/>
                      <a:pt x="12918" y="58"/>
                      <a:pt x="12891" y="59"/>
                    </a:cubicBezTo>
                    <a:cubicBezTo>
                      <a:pt x="12723" y="36"/>
                      <a:pt x="12555" y="0"/>
                      <a:pt x="12385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6" name="Google Shape;535;p20"/>
              <p:cNvSpPr/>
              <p:nvPr/>
            </p:nvSpPr>
            <p:spPr>
              <a:xfrm rot="18450216">
                <a:off x="999327" y="1265619"/>
                <a:ext cx="5857239" cy="540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1" h="21600" fill="norm" stroke="1" extrusionOk="0">
                    <a:moveTo>
                      <a:pt x="10475" y="107"/>
                    </a:moveTo>
                    <a:cubicBezTo>
                      <a:pt x="10546" y="107"/>
                      <a:pt x="10616" y="116"/>
                      <a:pt x="10688" y="133"/>
                    </a:cubicBezTo>
                    <a:cubicBezTo>
                      <a:pt x="11208" y="261"/>
                      <a:pt x="11686" y="542"/>
                      <a:pt x="12068" y="944"/>
                    </a:cubicBezTo>
                    <a:cubicBezTo>
                      <a:pt x="12143" y="1030"/>
                      <a:pt x="12209" y="1126"/>
                      <a:pt x="12261" y="1229"/>
                    </a:cubicBezTo>
                    <a:cubicBezTo>
                      <a:pt x="12297" y="1282"/>
                      <a:pt x="12294" y="1353"/>
                      <a:pt x="12255" y="1407"/>
                    </a:cubicBezTo>
                    <a:cubicBezTo>
                      <a:pt x="12091" y="1122"/>
                      <a:pt x="11849" y="951"/>
                      <a:pt x="11617" y="781"/>
                    </a:cubicBezTo>
                    <a:cubicBezTo>
                      <a:pt x="11505" y="706"/>
                      <a:pt x="11391" y="641"/>
                      <a:pt x="11273" y="585"/>
                    </a:cubicBezTo>
                    <a:cubicBezTo>
                      <a:pt x="11240" y="570"/>
                      <a:pt x="11208" y="563"/>
                      <a:pt x="11172" y="556"/>
                    </a:cubicBezTo>
                    <a:cubicBezTo>
                      <a:pt x="11188" y="592"/>
                      <a:pt x="11191" y="613"/>
                      <a:pt x="11205" y="624"/>
                    </a:cubicBezTo>
                    <a:cubicBezTo>
                      <a:pt x="11250" y="652"/>
                      <a:pt x="11299" y="684"/>
                      <a:pt x="11352" y="713"/>
                    </a:cubicBezTo>
                    <a:cubicBezTo>
                      <a:pt x="11587" y="845"/>
                      <a:pt x="11810" y="1015"/>
                      <a:pt x="12006" y="1215"/>
                    </a:cubicBezTo>
                    <a:cubicBezTo>
                      <a:pt x="12078" y="1278"/>
                      <a:pt x="12134" y="1364"/>
                      <a:pt x="12170" y="1460"/>
                    </a:cubicBezTo>
                    <a:cubicBezTo>
                      <a:pt x="12124" y="1471"/>
                      <a:pt x="12078" y="1474"/>
                      <a:pt x="12032" y="1478"/>
                    </a:cubicBezTo>
                    <a:cubicBezTo>
                      <a:pt x="11862" y="1471"/>
                      <a:pt x="11692" y="1435"/>
                      <a:pt x="11528" y="1368"/>
                    </a:cubicBezTo>
                    <a:cubicBezTo>
                      <a:pt x="11149" y="1222"/>
                      <a:pt x="10795" y="997"/>
                      <a:pt x="10491" y="706"/>
                    </a:cubicBezTo>
                    <a:cubicBezTo>
                      <a:pt x="10419" y="631"/>
                      <a:pt x="10354" y="549"/>
                      <a:pt x="10292" y="467"/>
                    </a:cubicBezTo>
                    <a:cubicBezTo>
                      <a:pt x="10272" y="439"/>
                      <a:pt x="10252" y="407"/>
                      <a:pt x="10239" y="375"/>
                    </a:cubicBezTo>
                    <a:cubicBezTo>
                      <a:pt x="10174" y="229"/>
                      <a:pt x="10216" y="129"/>
                      <a:pt x="10363" y="115"/>
                    </a:cubicBezTo>
                    <a:cubicBezTo>
                      <a:pt x="10401" y="110"/>
                      <a:pt x="10438" y="107"/>
                      <a:pt x="10475" y="107"/>
                    </a:cubicBezTo>
                    <a:close/>
                    <a:moveTo>
                      <a:pt x="10115" y="350"/>
                    </a:moveTo>
                    <a:cubicBezTo>
                      <a:pt x="10275" y="709"/>
                      <a:pt x="10547" y="923"/>
                      <a:pt x="10832" y="1115"/>
                    </a:cubicBezTo>
                    <a:cubicBezTo>
                      <a:pt x="11126" y="1318"/>
                      <a:pt x="11447" y="1464"/>
                      <a:pt x="11787" y="1549"/>
                    </a:cubicBezTo>
                    <a:cubicBezTo>
                      <a:pt x="11880" y="1574"/>
                      <a:pt x="11975" y="1586"/>
                      <a:pt x="12069" y="1586"/>
                    </a:cubicBezTo>
                    <a:cubicBezTo>
                      <a:pt x="12124" y="1586"/>
                      <a:pt x="12178" y="1582"/>
                      <a:pt x="12232" y="1574"/>
                    </a:cubicBezTo>
                    <a:cubicBezTo>
                      <a:pt x="12212" y="1602"/>
                      <a:pt x="12196" y="1638"/>
                      <a:pt x="12170" y="1652"/>
                    </a:cubicBezTo>
                    <a:cubicBezTo>
                      <a:pt x="12114" y="1692"/>
                      <a:pt x="12052" y="1717"/>
                      <a:pt x="11987" y="1734"/>
                    </a:cubicBezTo>
                    <a:cubicBezTo>
                      <a:pt x="11898" y="1749"/>
                      <a:pt x="11810" y="1756"/>
                      <a:pt x="11722" y="1756"/>
                    </a:cubicBezTo>
                    <a:cubicBezTo>
                      <a:pt x="11682" y="1759"/>
                      <a:pt x="11643" y="1759"/>
                      <a:pt x="11600" y="1759"/>
                    </a:cubicBezTo>
                    <a:cubicBezTo>
                      <a:pt x="11636" y="1837"/>
                      <a:pt x="11636" y="1837"/>
                      <a:pt x="11872" y="1866"/>
                    </a:cubicBezTo>
                    <a:cubicBezTo>
                      <a:pt x="11862" y="1933"/>
                      <a:pt x="11470" y="2766"/>
                      <a:pt x="11381" y="2905"/>
                    </a:cubicBezTo>
                    <a:cubicBezTo>
                      <a:pt x="11309" y="2894"/>
                      <a:pt x="9732" y="2005"/>
                      <a:pt x="9569" y="1876"/>
                    </a:cubicBezTo>
                    <a:cubicBezTo>
                      <a:pt x="9725" y="1524"/>
                      <a:pt x="9905" y="1179"/>
                      <a:pt x="10079" y="813"/>
                    </a:cubicBezTo>
                    <a:cubicBezTo>
                      <a:pt x="10269" y="1044"/>
                      <a:pt x="10491" y="1236"/>
                      <a:pt x="10743" y="1382"/>
                    </a:cubicBezTo>
                    <a:cubicBezTo>
                      <a:pt x="10756" y="1393"/>
                      <a:pt x="10772" y="1396"/>
                      <a:pt x="10789" y="1400"/>
                    </a:cubicBezTo>
                    <a:cubicBezTo>
                      <a:pt x="10809" y="1400"/>
                      <a:pt x="10828" y="1400"/>
                      <a:pt x="10848" y="1396"/>
                    </a:cubicBezTo>
                    <a:cubicBezTo>
                      <a:pt x="10812" y="1357"/>
                      <a:pt x="10792" y="1328"/>
                      <a:pt x="10766" y="1307"/>
                    </a:cubicBezTo>
                    <a:cubicBezTo>
                      <a:pt x="10619" y="1179"/>
                      <a:pt x="10468" y="1062"/>
                      <a:pt x="10331" y="930"/>
                    </a:cubicBezTo>
                    <a:cubicBezTo>
                      <a:pt x="10255" y="859"/>
                      <a:pt x="10190" y="777"/>
                      <a:pt x="10134" y="688"/>
                    </a:cubicBezTo>
                    <a:cubicBezTo>
                      <a:pt x="10076" y="592"/>
                      <a:pt x="10063" y="482"/>
                      <a:pt x="10115" y="350"/>
                    </a:cubicBezTo>
                    <a:close/>
                    <a:moveTo>
                      <a:pt x="14526" y="2499"/>
                    </a:moveTo>
                    <a:cubicBezTo>
                      <a:pt x="14536" y="2499"/>
                      <a:pt x="14545" y="2499"/>
                      <a:pt x="14555" y="2499"/>
                    </a:cubicBezTo>
                    <a:cubicBezTo>
                      <a:pt x="14732" y="2513"/>
                      <a:pt x="14908" y="2560"/>
                      <a:pt x="15072" y="2638"/>
                    </a:cubicBezTo>
                    <a:cubicBezTo>
                      <a:pt x="15425" y="2780"/>
                      <a:pt x="15750" y="2991"/>
                      <a:pt x="16031" y="3261"/>
                    </a:cubicBezTo>
                    <a:cubicBezTo>
                      <a:pt x="16123" y="3350"/>
                      <a:pt x="16201" y="3449"/>
                      <a:pt x="16270" y="3564"/>
                    </a:cubicBezTo>
                    <a:cubicBezTo>
                      <a:pt x="16358" y="3720"/>
                      <a:pt x="16348" y="3852"/>
                      <a:pt x="16113" y="3866"/>
                    </a:cubicBezTo>
                    <a:cubicBezTo>
                      <a:pt x="16089" y="3868"/>
                      <a:pt x="16065" y="3869"/>
                      <a:pt x="16041" y="3869"/>
                    </a:cubicBezTo>
                    <a:cubicBezTo>
                      <a:pt x="15854" y="3869"/>
                      <a:pt x="15671" y="3810"/>
                      <a:pt x="15494" y="3734"/>
                    </a:cubicBezTo>
                    <a:cubicBezTo>
                      <a:pt x="15364" y="3677"/>
                      <a:pt x="15236" y="3610"/>
                      <a:pt x="15105" y="3546"/>
                    </a:cubicBezTo>
                    <a:cubicBezTo>
                      <a:pt x="14873" y="3410"/>
                      <a:pt x="14657" y="3240"/>
                      <a:pt x="14464" y="3040"/>
                    </a:cubicBezTo>
                    <a:cubicBezTo>
                      <a:pt x="14405" y="2973"/>
                      <a:pt x="14349" y="2898"/>
                      <a:pt x="14300" y="2823"/>
                    </a:cubicBezTo>
                    <a:cubicBezTo>
                      <a:pt x="14277" y="2784"/>
                      <a:pt x="14257" y="2741"/>
                      <a:pt x="14248" y="2695"/>
                    </a:cubicBezTo>
                    <a:cubicBezTo>
                      <a:pt x="14228" y="2613"/>
                      <a:pt x="14254" y="2549"/>
                      <a:pt x="14329" y="2524"/>
                    </a:cubicBezTo>
                    <a:cubicBezTo>
                      <a:pt x="14392" y="2509"/>
                      <a:pt x="14460" y="2499"/>
                      <a:pt x="14526" y="2499"/>
                    </a:cubicBezTo>
                    <a:close/>
                    <a:moveTo>
                      <a:pt x="14143" y="2759"/>
                    </a:moveTo>
                    <a:cubicBezTo>
                      <a:pt x="14153" y="2763"/>
                      <a:pt x="14162" y="2763"/>
                      <a:pt x="14162" y="2770"/>
                    </a:cubicBezTo>
                    <a:cubicBezTo>
                      <a:pt x="14267" y="3023"/>
                      <a:pt x="14454" y="3193"/>
                      <a:pt x="14653" y="3354"/>
                    </a:cubicBezTo>
                    <a:cubicBezTo>
                      <a:pt x="14974" y="3610"/>
                      <a:pt x="15334" y="3802"/>
                      <a:pt x="15720" y="3916"/>
                    </a:cubicBezTo>
                    <a:cubicBezTo>
                      <a:pt x="15808" y="3941"/>
                      <a:pt x="15900" y="3962"/>
                      <a:pt x="15992" y="3973"/>
                    </a:cubicBezTo>
                    <a:cubicBezTo>
                      <a:pt x="16083" y="3973"/>
                      <a:pt x="16172" y="3969"/>
                      <a:pt x="16263" y="3962"/>
                    </a:cubicBezTo>
                    <a:cubicBezTo>
                      <a:pt x="16234" y="4044"/>
                      <a:pt x="16165" y="4101"/>
                      <a:pt x="16083" y="4111"/>
                    </a:cubicBezTo>
                    <a:cubicBezTo>
                      <a:pt x="15975" y="4133"/>
                      <a:pt x="15867" y="4143"/>
                      <a:pt x="15760" y="4151"/>
                    </a:cubicBezTo>
                    <a:cubicBezTo>
                      <a:pt x="15717" y="4151"/>
                      <a:pt x="15674" y="4158"/>
                      <a:pt x="15635" y="4168"/>
                    </a:cubicBezTo>
                    <a:cubicBezTo>
                      <a:pt x="15707" y="4272"/>
                      <a:pt x="15815" y="4243"/>
                      <a:pt x="15920" y="4261"/>
                    </a:cubicBezTo>
                    <a:cubicBezTo>
                      <a:pt x="15760" y="4592"/>
                      <a:pt x="15602" y="4912"/>
                      <a:pt x="15439" y="5247"/>
                    </a:cubicBezTo>
                    <a:lnTo>
                      <a:pt x="13636" y="4201"/>
                    </a:lnTo>
                    <a:cubicBezTo>
                      <a:pt x="13796" y="3873"/>
                      <a:pt x="13953" y="3553"/>
                      <a:pt x="14117" y="3222"/>
                    </a:cubicBezTo>
                    <a:cubicBezTo>
                      <a:pt x="14133" y="3236"/>
                      <a:pt x="14149" y="3250"/>
                      <a:pt x="14166" y="3268"/>
                    </a:cubicBezTo>
                    <a:cubicBezTo>
                      <a:pt x="14333" y="3464"/>
                      <a:pt x="14529" y="3631"/>
                      <a:pt x="14745" y="3759"/>
                    </a:cubicBezTo>
                    <a:cubicBezTo>
                      <a:pt x="14781" y="3777"/>
                      <a:pt x="14820" y="3795"/>
                      <a:pt x="14860" y="3805"/>
                    </a:cubicBezTo>
                    <a:cubicBezTo>
                      <a:pt x="14866" y="3741"/>
                      <a:pt x="14830" y="3724"/>
                      <a:pt x="14804" y="3702"/>
                    </a:cubicBezTo>
                    <a:cubicBezTo>
                      <a:pt x="14676" y="3596"/>
                      <a:pt x="14542" y="3492"/>
                      <a:pt x="14421" y="3378"/>
                    </a:cubicBezTo>
                    <a:cubicBezTo>
                      <a:pt x="14329" y="3290"/>
                      <a:pt x="14245" y="3190"/>
                      <a:pt x="14172" y="3083"/>
                    </a:cubicBezTo>
                    <a:cubicBezTo>
                      <a:pt x="14104" y="2991"/>
                      <a:pt x="14094" y="2866"/>
                      <a:pt x="14143" y="2759"/>
                    </a:cubicBezTo>
                    <a:close/>
                    <a:moveTo>
                      <a:pt x="18594" y="4853"/>
                    </a:moveTo>
                    <a:cubicBezTo>
                      <a:pt x="18627" y="4853"/>
                      <a:pt x="18659" y="4855"/>
                      <a:pt x="18691" y="4859"/>
                    </a:cubicBezTo>
                    <a:cubicBezTo>
                      <a:pt x="18848" y="4887"/>
                      <a:pt x="19002" y="4930"/>
                      <a:pt x="19153" y="4987"/>
                    </a:cubicBezTo>
                    <a:cubicBezTo>
                      <a:pt x="19513" y="5126"/>
                      <a:pt x="19843" y="5339"/>
                      <a:pt x="20131" y="5613"/>
                    </a:cubicBezTo>
                    <a:cubicBezTo>
                      <a:pt x="20203" y="5688"/>
                      <a:pt x="20268" y="5767"/>
                      <a:pt x="20331" y="5855"/>
                    </a:cubicBezTo>
                    <a:cubicBezTo>
                      <a:pt x="20360" y="5898"/>
                      <a:pt x="20383" y="5951"/>
                      <a:pt x="20399" y="6005"/>
                    </a:cubicBezTo>
                    <a:cubicBezTo>
                      <a:pt x="20429" y="6108"/>
                      <a:pt x="20396" y="6183"/>
                      <a:pt x="20298" y="6201"/>
                    </a:cubicBezTo>
                    <a:cubicBezTo>
                      <a:pt x="20243" y="6209"/>
                      <a:pt x="20188" y="6213"/>
                      <a:pt x="20133" y="6213"/>
                    </a:cubicBezTo>
                    <a:cubicBezTo>
                      <a:pt x="20089" y="6213"/>
                      <a:pt x="20046" y="6210"/>
                      <a:pt x="20003" y="6204"/>
                    </a:cubicBezTo>
                    <a:cubicBezTo>
                      <a:pt x="19810" y="6172"/>
                      <a:pt x="19621" y="6112"/>
                      <a:pt x="19444" y="6023"/>
                    </a:cubicBezTo>
                    <a:cubicBezTo>
                      <a:pt x="19136" y="5873"/>
                      <a:pt x="18845" y="5695"/>
                      <a:pt x="18600" y="5443"/>
                    </a:cubicBezTo>
                    <a:cubicBezTo>
                      <a:pt x="18528" y="5364"/>
                      <a:pt x="18459" y="5279"/>
                      <a:pt x="18400" y="5190"/>
                    </a:cubicBezTo>
                    <a:cubicBezTo>
                      <a:pt x="18380" y="5158"/>
                      <a:pt x="18364" y="5126"/>
                      <a:pt x="18348" y="5090"/>
                    </a:cubicBezTo>
                    <a:lnTo>
                      <a:pt x="18364" y="5058"/>
                    </a:lnTo>
                    <a:lnTo>
                      <a:pt x="18367" y="5062"/>
                    </a:lnTo>
                    <a:cubicBezTo>
                      <a:pt x="18436" y="5062"/>
                      <a:pt x="18508" y="5069"/>
                      <a:pt x="18580" y="5079"/>
                    </a:cubicBezTo>
                    <a:cubicBezTo>
                      <a:pt x="18835" y="5137"/>
                      <a:pt x="19077" y="5229"/>
                      <a:pt x="19307" y="5361"/>
                    </a:cubicBezTo>
                    <a:cubicBezTo>
                      <a:pt x="19365" y="5393"/>
                      <a:pt x="19424" y="5432"/>
                      <a:pt x="19483" y="5464"/>
                    </a:cubicBezTo>
                    <a:cubicBezTo>
                      <a:pt x="19513" y="5475"/>
                      <a:pt x="19542" y="5485"/>
                      <a:pt x="19572" y="5496"/>
                    </a:cubicBezTo>
                    <a:lnTo>
                      <a:pt x="19581" y="5475"/>
                    </a:lnTo>
                    <a:cubicBezTo>
                      <a:pt x="19568" y="5457"/>
                      <a:pt x="19562" y="5432"/>
                      <a:pt x="19545" y="5421"/>
                    </a:cubicBezTo>
                    <a:cubicBezTo>
                      <a:pt x="19444" y="5346"/>
                      <a:pt x="19336" y="5279"/>
                      <a:pt x="19228" y="5222"/>
                    </a:cubicBezTo>
                    <a:cubicBezTo>
                      <a:pt x="19042" y="5140"/>
                      <a:pt x="18848" y="5069"/>
                      <a:pt x="18655" y="5005"/>
                    </a:cubicBezTo>
                    <a:cubicBezTo>
                      <a:pt x="18560" y="4973"/>
                      <a:pt x="18455" y="4973"/>
                      <a:pt x="18351" y="4955"/>
                    </a:cubicBezTo>
                    <a:cubicBezTo>
                      <a:pt x="18361" y="4905"/>
                      <a:pt x="18400" y="4870"/>
                      <a:pt x="18446" y="4866"/>
                    </a:cubicBezTo>
                    <a:cubicBezTo>
                      <a:pt x="18496" y="4857"/>
                      <a:pt x="18545" y="4853"/>
                      <a:pt x="18594" y="4853"/>
                    </a:cubicBezTo>
                    <a:close/>
                    <a:moveTo>
                      <a:pt x="18220" y="5087"/>
                    </a:moveTo>
                    <a:cubicBezTo>
                      <a:pt x="18233" y="5087"/>
                      <a:pt x="18243" y="5087"/>
                      <a:pt x="18243" y="5090"/>
                    </a:cubicBezTo>
                    <a:cubicBezTo>
                      <a:pt x="18312" y="5282"/>
                      <a:pt x="18436" y="5425"/>
                      <a:pt x="18577" y="5553"/>
                    </a:cubicBezTo>
                    <a:cubicBezTo>
                      <a:pt x="18946" y="5902"/>
                      <a:pt x="19385" y="6151"/>
                      <a:pt x="19856" y="6286"/>
                    </a:cubicBezTo>
                    <a:cubicBezTo>
                      <a:pt x="19948" y="6315"/>
                      <a:pt x="20043" y="6330"/>
                      <a:pt x="20138" y="6330"/>
                    </a:cubicBezTo>
                    <a:cubicBezTo>
                      <a:pt x="20206" y="6330"/>
                      <a:pt x="20274" y="6322"/>
                      <a:pt x="20340" y="6307"/>
                    </a:cubicBezTo>
                    <a:cubicBezTo>
                      <a:pt x="20270" y="6431"/>
                      <a:pt x="20184" y="6486"/>
                      <a:pt x="20082" y="6486"/>
                    </a:cubicBezTo>
                    <a:cubicBezTo>
                      <a:pt x="20075" y="6486"/>
                      <a:pt x="20069" y="6486"/>
                      <a:pt x="20062" y="6485"/>
                    </a:cubicBezTo>
                    <a:cubicBezTo>
                      <a:pt x="19938" y="6475"/>
                      <a:pt x="19820" y="6457"/>
                      <a:pt x="19699" y="6421"/>
                    </a:cubicBezTo>
                    <a:cubicBezTo>
                      <a:pt x="19545" y="6379"/>
                      <a:pt x="19398" y="6314"/>
                      <a:pt x="19248" y="6257"/>
                    </a:cubicBezTo>
                    <a:cubicBezTo>
                      <a:pt x="19211" y="6247"/>
                      <a:pt x="19176" y="6240"/>
                      <a:pt x="19136" y="6233"/>
                    </a:cubicBezTo>
                    <a:cubicBezTo>
                      <a:pt x="19153" y="6307"/>
                      <a:pt x="19198" y="6325"/>
                      <a:pt x="19238" y="6346"/>
                    </a:cubicBezTo>
                    <a:cubicBezTo>
                      <a:pt x="19460" y="6460"/>
                      <a:pt x="19689" y="6556"/>
                      <a:pt x="19935" y="6592"/>
                    </a:cubicBezTo>
                    <a:cubicBezTo>
                      <a:pt x="19951" y="6595"/>
                      <a:pt x="19971" y="6599"/>
                      <a:pt x="19990" y="6606"/>
                    </a:cubicBezTo>
                    <a:cubicBezTo>
                      <a:pt x="19833" y="6926"/>
                      <a:pt x="19680" y="7236"/>
                      <a:pt x="19526" y="7549"/>
                    </a:cubicBezTo>
                    <a:cubicBezTo>
                      <a:pt x="19457" y="7535"/>
                      <a:pt x="17824" y="6617"/>
                      <a:pt x="17713" y="6528"/>
                    </a:cubicBezTo>
                    <a:lnTo>
                      <a:pt x="18187" y="5564"/>
                    </a:lnTo>
                    <a:cubicBezTo>
                      <a:pt x="18508" y="5936"/>
                      <a:pt x="18704" y="6102"/>
                      <a:pt x="18841" y="6102"/>
                    </a:cubicBezTo>
                    <a:cubicBezTo>
                      <a:pt x="18848" y="6102"/>
                      <a:pt x="18855" y="6102"/>
                      <a:pt x="18861" y="6101"/>
                    </a:cubicBezTo>
                    <a:cubicBezTo>
                      <a:pt x="18776" y="6030"/>
                      <a:pt x="18704" y="5966"/>
                      <a:pt x="18629" y="5905"/>
                    </a:cubicBezTo>
                    <a:cubicBezTo>
                      <a:pt x="18465" y="5767"/>
                      <a:pt x="18321" y="5606"/>
                      <a:pt x="18236" y="5396"/>
                    </a:cubicBezTo>
                    <a:cubicBezTo>
                      <a:pt x="18197" y="5297"/>
                      <a:pt x="18174" y="5194"/>
                      <a:pt x="18220" y="5087"/>
                    </a:cubicBezTo>
                    <a:close/>
                    <a:moveTo>
                      <a:pt x="9267" y="2485"/>
                    </a:moveTo>
                    <a:cubicBezTo>
                      <a:pt x="9879" y="2823"/>
                      <a:pt x="10475" y="3175"/>
                      <a:pt x="11090" y="3524"/>
                    </a:cubicBezTo>
                    <a:lnTo>
                      <a:pt x="8960" y="7859"/>
                    </a:lnTo>
                    <a:cubicBezTo>
                      <a:pt x="8901" y="7873"/>
                      <a:pt x="8842" y="7880"/>
                      <a:pt x="8783" y="7880"/>
                    </a:cubicBezTo>
                    <a:cubicBezTo>
                      <a:pt x="8449" y="7870"/>
                      <a:pt x="8129" y="7752"/>
                      <a:pt x="7854" y="7546"/>
                    </a:cubicBezTo>
                    <a:cubicBezTo>
                      <a:pt x="7674" y="7407"/>
                      <a:pt x="7507" y="7247"/>
                      <a:pt x="7333" y="7101"/>
                    </a:cubicBezTo>
                    <a:cubicBezTo>
                      <a:pt x="7261" y="7041"/>
                      <a:pt x="7186" y="6994"/>
                      <a:pt x="7104" y="6930"/>
                    </a:cubicBezTo>
                    <a:lnTo>
                      <a:pt x="9267" y="2485"/>
                    </a:lnTo>
                    <a:close/>
                    <a:moveTo>
                      <a:pt x="17405" y="7129"/>
                    </a:moveTo>
                    <a:lnTo>
                      <a:pt x="19208" y="8151"/>
                    </a:lnTo>
                    <a:cubicBezTo>
                      <a:pt x="19189" y="8254"/>
                      <a:pt x="18793" y="9062"/>
                      <a:pt x="18711" y="9176"/>
                    </a:cubicBezTo>
                    <a:cubicBezTo>
                      <a:pt x="18682" y="9172"/>
                      <a:pt x="18655" y="9165"/>
                      <a:pt x="18629" y="9154"/>
                    </a:cubicBezTo>
                    <a:cubicBezTo>
                      <a:pt x="18466" y="9106"/>
                      <a:pt x="18298" y="9077"/>
                      <a:pt x="18131" y="9077"/>
                    </a:cubicBezTo>
                    <a:cubicBezTo>
                      <a:pt x="18104" y="9077"/>
                      <a:pt x="18077" y="9078"/>
                      <a:pt x="18050" y="9080"/>
                    </a:cubicBezTo>
                    <a:cubicBezTo>
                      <a:pt x="18012" y="9081"/>
                      <a:pt x="17975" y="9082"/>
                      <a:pt x="17938" y="9082"/>
                    </a:cubicBezTo>
                    <a:cubicBezTo>
                      <a:pt x="17674" y="9082"/>
                      <a:pt x="17408" y="9049"/>
                      <a:pt x="17153" y="8980"/>
                    </a:cubicBezTo>
                    <a:cubicBezTo>
                      <a:pt x="16982" y="8933"/>
                      <a:pt x="16810" y="8892"/>
                      <a:pt x="16620" y="8892"/>
                    </a:cubicBezTo>
                    <a:cubicBezTo>
                      <a:pt x="16593" y="8892"/>
                      <a:pt x="16566" y="8893"/>
                      <a:pt x="16538" y="8895"/>
                    </a:cubicBezTo>
                    <a:lnTo>
                      <a:pt x="17405" y="7129"/>
                    </a:lnTo>
                    <a:close/>
                    <a:moveTo>
                      <a:pt x="13338" y="4827"/>
                    </a:moveTo>
                    <a:cubicBezTo>
                      <a:pt x="13423" y="4845"/>
                      <a:pt x="15036" y="5759"/>
                      <a:pt x="15138" y="5848"/>
                    </a:cubicBezTo>
                    <a:cubicBezTo>
                      <a:pt x="15125" y="5926"/>
                      <a:pt x="13603" y="9058"/>
                      <a:pt x="13515" y="9194"/>
                    </a:cubicBezTo>
                    <a:cubicBezTo>
                      <a:pt x="13498" y="9183"/>
                      <a:pt x="13485" y="9165"/>
                      <a:pt x="13472" y="9151"/>
                    </a:cubicBezTo>
                    <a:cubicBezTo>
                      <a:pt x="13380" y="9005"/>
                      <a:pt x="13256" y="8884"/>
                      <a:pt x="13109" y="8802"/>
                    </a:cubicBezTo>
                    <a:cubicBezTo>
                      <a:pt x="12877" y="8670"/>
                      <a:pt x="12677" y="8482"/>
                      <a:pt x="12516" y="8258"/>
                    </a:cubicBezTo>
                    <a:cubicBezTo>
                      <a:pt x="12376" y="8058"/>
                      <a:pt x="12183" y="7912"/>
                      <a:pt x="11964" y="7834"/>
                    </a:cubicBezTo>
                    <a:cubicBezTo>
                      <a:pt x="11944" y="7823"/>
                      <a:pt x="11924" y="7813"/>
                      <a:pt x="11905" y="7798"/>
                    </a:cubicBezTo>
                    <a:cubicBezTo>
                      <a:pt x="11914" y="7727"/>
                      <a:pt x="13269" y="4916"/>
                      <a:pt x="13338" y="4827"/>
                    </a:cubicBezTo>
                    <a:close/>
                    <a:moveTo>
                      <a:pt x="16643" y="8998"/>
                    </a:moveTo>
                    <a:cubicBezTo>
                      <a:pt x="16665" y="8998"/>
                      <a:pt x="16686" y="8999"/>
                      <a:pt x="16708" y="9001"/>
                    </a:cubicBezTo>
                    <a:cubicBezTo>
                      <a:pt x="16980" y="9051"/>
                      <a:pt x="17248" y="9108"/>
                      <a:pt x="17520" y="9169"/>
                    </a:cubicBezTo>
                    <a:cubicBezTo>
                      <a:pt x="17377" y="9206"/>
                      <a:pt x="17234" y="9223"/>
                      <a:pt x="17092" y="9223"/>
                    </a:cubicBezTo>
                    <a:cubicBezTo>
                      <a:pt x="16873" y="9223"/>
                      <a:pt x="16655" y="9184"/>
                      <a:pt x="16437" y="9126"/>
                    </a:cubicBezTo>
                    <a:cubicBezTo>
                      <a:pt x="16443" y="9044"/>
                      <a:pt x="16479" y="9012"/>
                      <a:pt x="16528" y="9009"/>
                    </a:cubicBezTo>
                    <a:cubicBezTo>
                      <a:pt x="16566" y="9001"/>
                      <a:pt x="16604" y="8998"/>
                      <a:pt x="16643" y="8998"/>
                    </a:cubicBezTo>
                    <a:close/>
                    <a:moveTo>
                      <a:pt x="12818" y="8749"/>
                    </a:moveTo>
                    <a:cubicBezTo>
                      <a:pt x="13060" y="8898"/>
                      <a:pt x="13318" y="9019"/>
                      <a:pt x="13459" y="9315"/>
                    </a:cubicBezTo>
                    <a:lnTo>
                      <a:pt x="13374" y="9485"/>
                    </a:lnTo>
                    <a:cubicBezTo>
                      <a:pt x="13351" y="9475"/>
                      <a:pt x="13325" y="9464"/>
                      <a:pt x="13302" y="9450"/>
                    </a:cubicBezTo>
                    <a:cubicBezTo>
                      <a:pt x="13070" y="9276"/>
                      <a:pt x="12939" y="9016"/>
                      <a:pt x="12818" y="8749"/>
                    </a:cubicBezTo>
                    <a:close/>
                    <a:moveTo>
                      <a:pt x="7049" y="7048"/>
                    </a:moveTo>
                    <a:cubicBezTo>
                      <a:pt x="7157" y="7094"/>
                      <a:pt x="7252" y="7161"/>
                      <a:pt x="7333" y="7247"/>
                    </a:cubicBezTo>
                    <a:cubicBezTo>
                      <a:pt x="7523" y="7421"/>
                      <a:pt x="7710" y="7596"/>
                      <a:pt x="7929" y="7731"/>
                    </a:cubicBezTo>
                    <a:cubicBezTo>
                      <a:pt x="8158" y="7870"/>
                      <a:pt x="8410" y="7955"/>
                      <a:pt x="8672" y="7984"/>
                    </a:cubicBezTo>
                    <a:cubicBezTo>
                      <a:pt x="8744" y="7987"/>
                      <a:pt x="8816" y="7987"/>
                      <a:pt x="8898" y="7987"/>
                    </a:cubicBezTo>
                    <a:cubicBezTo>
                      <a:pt x="8891" y="8012"/>
                      <a:pt x="8881" y="8033"/>
                      <a:pt x="8875" y="8058"/>
                    </a:cubicBezTo>
                    <a:cubicBezTo>
                      <a:pt x="8564" y="8699"/>
                      <a:pt x="8253" y="9339"/>
                      <a:pt x="7939" y="9976"/>
                    </a:cubicBezTo>
                    <a:cubicBezTo>
                      <a:pt x="7837" y="10180"/>
                      <a:pt x="7736" y="10389"/>
                      <a:pt x="7579" y="10553"/>
                    </a:cubicBezTo>
                    <a:cubicBezTo>
                      <a:pt x="7371" y="10775"/>
                      <a:pt x="7134" y="10891"/>
                      <a:pt x="6880" y="10891"/>
                    </a:cubicBezTo>
                    <a:cubicBezTo>
                      <a:pt x="6766" y="10891"/>
                      <a:pt x="6649" y="10867"/>
                      <a:pt x="6529" y="10820"/>
                    </a:cubicBezTo>
                    <a:cubicBezTo>
                      <a:pt x="6136" y="10670"/>
                      <a:pt x="5917" y="10357"/>
                      <a:pt x="5864" y="9909"/>
                    </a:cubicBezTo>
                    <a:cubicBezTo>
                      <a:pt x="5838" y="9685"/>
                      <a:pt x="5877" y="9460"/>
                      <a:pt x="5972" y="9261"/>
                    </a:cubicBezTo>
                    <a:lnTo>
                      <a:pt x="6996" y="7147"/>
                    </a:lnTo>
                    <a:cubicBezTo>
                      <a:pt x="7010" y="7115"/>
                      <a:pt x="7029" y="7087"/>
                      <a:pt x="7049" y="7048"/>
                    </a:cubicBezTo>
                    <a:close/>
                    <a:moveTo>
                      <a:pt x="11833" y="7909"/>
                    </a:moveTo>
                    <a:cubicBezTo>
                      <a:pt x="12032" y="7952"/>
                      <a:pt x="12212" y="8062"/>
                      <a:pt x="12350" y="8229"/>
                    </a:cubicBezTo>
                    <a:cubicBezTo>
                      <a:pt x="12458" y="8372"/>
                      <a:pt x="12559" y="8524"/>
                      <a:pt x="12651" y="8685"/>
                    </a:cubicBezTo>
                    <a:cubicBezTo>
                      <a:pt x="12726" y="8813"/>
                      <a:pt x="12788" y="8952"/>
                      <a:pt x="12864" y="9083"/>
                    </a:cubicBezTo>
                    <a:cubicBezTo>
                      <a:pt x="12972" y="9272"/>
                      <a:pt x="13099" y="9443"/>
                      <a:pt x="13285" y="9546"/>
                    </a:cubicBezTo>
                    <a:cubicBezTo>
                      <a:pt x="13302" y="9560"/>
                      <a:pt x="13315" y="9575"/>
                      <a:pt x="13328" y="9589"/>
                    </a:cubicBezTo>
                    <a:lnTo>
                      <a:pt x="13282" y="9685"/>
                    </a:lnTo>
                    <a:cubicBezTo>
                      <a:pt x="12890" y="10496"/>
                      <a:pt x="12494" y="11311"/>
                      <a:pt x="12098" y="12123"/>
                    </a:cubicBezTo>
                    <a:cubicBezTo>
                      <a:pt x="12006" y="12311"/>
                      <a:pt x="11911" y="12496"/>
                      <a:pt x="11810" y="12678"/>
                    </a:cubicBezTo>
                    <a:cubicBezTo>
                      <a:pt x="11682" y="12909"/>
                      <a:pt x="11512" y="13101"/>
                      <a:pt x="11273" y="13201"/>
                    </a:cubicBezTo>
                    <a:cubicBezTo>
                      <a:pt x="11137" y="13257"/>
                      <a:pt x="11004" y="13285"/>
                      <a:pt x="10876" y="13285"/>
                    </a:cubicBezTo>
                    <a:cubicBezTo>
                      <a:pt x="10648" y="13285"/>
                      <a:pt x="10434" y="13196"/>
                      <a:pt x="10239" y="13016"/>
                    </a:cubicBezTo>
                    <a:cubicBezTo>
                      <a:pt x="9938" y="12731"/>
                      <a:pt x="9840" y="12361"/>
                      <a:pt x="9919" y="11941"/>
                    </a:cubicBezTo>
                    <a:cubicBezTo>
                      <a:pt x="9938" y="11834"/>
                      <a:pt x="9971" y="11731"/>
                      <a:pt x="10017" y="11638"/>
                    </a:cubicBezTo>
                    <a:cubicBezTo>
                      <a:pt x="10606" y="10425"/>
                      <a:pt x="11191" y="9212"/>
                      <a:pt x="11780" y="8002"/>
                    </a:cubicBezTo>
                    <a:cubicBezTo>
                      <a:pt x="11793" y="7973"/>
                      <a:pt x="11810" y="7948"/>
                      <a:pt x="11833" y="7909"/>
                    </a:cubicBezTo>
                    <a:close/>
                    <a:moveTo>
                      <a:pt x="18199" y="9198"/>
                    </a:moveTo>
                    <a:cubicBezTo>
                      <a:pt x="18310" y="9198"/>
                      <a:pt x="18420" y="9209"/>
                      <a:pt x="18531" y="9236"/>
                    </a:cubicBezTo>
                    <a:cubicBezTo>
                      <a:pt x="18573" y="9247"/>
                      <a:pt x="18619" y="9261"/>
                      <a:pt x="18672" y="9276"/>
                    </a:cubicBezTo>
                    <a:cubicBezTo>
                      <a:pt x="18652" y="9315"/>
                      <a:pt x="18642" y="9347"/>
                      <a:pt x="18629" y="9375"/>
                    </a:cubicBezTo>
                    <a:cubicBezTo>
                      <a:pt x="17795" y="11066"/>
                      <a:pt x="16957" y="12756"/>
                      <a:pt x="16123" y="14446"/>
                    </a:cubicBezTo>
                    <a:cubicBezTo>
                      <a:pt x="16021" y="14649"/>
                      <a:pt x="15923" y="14856"/>
                      <a:pt x="15808" y="15051"/>
                    </a:cubicBezTo>
                    <a:cubicBezTo>
                      <a:pt x="15608" y="15404"/>
                      <a:pt x="15277" y="15601"/>
                      <a:pt x="14929" y="15601"/>
                    </a:cubicBezTo>
                    <a:cubicBezTo>
                      <a:pt x="14806" y="15601"/>
                      <a:pt x="14681" y="15576"/>
                      <a:pt x="14558" y="15525"/>
                    </a:cubicBezTo>
                    <a:cubicBezTo>
                      <a:pt x="14100" y="15329"/>
                      <a:pt x="13842" y="14799"/>
                      <a:pt x="13947" y="14279"/>
                    </a:cubicBezTo>
                    <a:cubicBezTo>
                      <a:pt x="13989" y="14044"/>
                      <a:pt x="14091" y="13838"/>
                      <a:pt x="14192" y="13632"/>
                    </a:cubicBezTo>
                    <a:cubicBezTo>
                      <a:pt x="14565" y="12866"/>
                      <a:pt x="14945" y="12108"/>
                      <a:pt x="15321" y="11347"/>
                    </a:cubicBezTo>
                    <a:cubicBezTo>
                      <a:pt x="15648" y="10685"/>
                      <a:pt x="15975" y="10019"/>
                      <a:pt x="16302" y="9357"/>
                    </a:cubicBezTo>
                    <a:lnTo>
                      <a:pt x="16365" y="9233"/>
                    </a:lnTo>
                    <a:cubicBezTo>
                      <a:pt x="16411" y="9240"/>
                      <a:pt x="16443" y="9247"/>
                      <a:pt x="16483" y="9258"/>
                    </a:cubicBezTo>
                    <a:cubicBezTo>
                      <a:pt x="16687" y="9312"/>
                      <a:pt x="16895" y="9339"/>
                      <a:pt x="17103" y="9339"/>
                    </a:cubicBezTo>
                    <a:cubicBezTo>
                      <a:pt x="17304" y="9339"/>
                      <a:pt x="17505" y="9314"/>
                      <a:pt x="17703" y="9265"/>
                    </a:cubicBezTo>
                    <a:cubicBezTo>
                      <a:pt x="17868" y="9224"/>
                      <a:pt x="18034" y="9198"/>
                      <a:pt x="18199" y="9198"/>
                    </a:cubicBezTo>
                    <a:close/>
                    <a:moveTo>
                      <a:pt x="7654" y="951"/>
                    </a:moveTo>
                    <a:cubicBezTo>
                      <a:pt x="7681" y="951"/>
                      <a:pt x="7710" y="958"/>
                      <a:pt x="7739" y="976"/>
                    </a:cubicBezTo>
                    <a:cubicBezTo>
                      <a:pt x="7792" y="1008"/>
                      <a:pt x="7844" y="1033"/>
                      <a:pt x="7900" y="1065"/>
                    </a:cubicBezTo>
                    <a:cubicBezTo>
                      <a:pt x="8452" y="1382"/>
                      <a:pt x="9005" y="1699"/>
                      <a:pt x="9562" y="2015"/>
                    </a:cubicBezTo>
                    <a:lnTo>
                      <a:pt x="11551" y="3150"/>
                    </a:lnTo>
                    <a:cubicBezTo>
                      <a:pt x="12409" y="3638"/>
                      <a:pt x="13266" y="4129"/>
                      <a:pt x="14123" y="4617"/>
                    </a:cubicBezTo>
                    <a:lnTo>
                      <a:pt x="16446" y="5944"/>
                    </a:lnTo>
                    <a:lnTo>
                      <a:pt x="18822" y="7300"/>
                    </a:lnTo>
                    <a:cubicBezTo>
                      <a:pt x="19388" y="7621"/>
                      <a:pt x="19951" y="7945"/>
                      <a:pt x="20514" y="8265"/>
                    </a:cubicBezTo>
                    <a:cubicBezTo>
                      <a:pt x="20697" y="8368"/>
                      <a:pt x="20877" y="8475"/>
                      <a:pt x="21057" y="8582"/>
                    </a:cubicBezTo>
                    <a:cubicBezTo>
                      <a:pt x="21145" y="8631"/>
                      <a:pt x="21224" y="8702"/>
                      <a:pt x="21283" y="8791"/>
                    </a:cubicBezTo>
                    <a:cubicBezTo>
                      <a:pt x="21433" y="9012"/>
                      <a:pt x="21450" y="9247"/>
                      <a:pt x="21335" y="9489"/>
                    </a:cubicBezTo>
                    <a:cubicBezTo>
                      <a:pt x="21070" y="10037"/>
                      <a:pt x="20802" y="10578"/>
                      <a:pt x="20534" y="11119"/>
                    </a:cubicBezTo>
                    <a:cubicBezTo>
                      <a:pt x="19205" y="13824"/>
                      <a:pt x="17880" y="16525"/>
                      <a:pt x="16551" y="19230"/>
                    </a:cubicBezTo>
                    <a:lnTo>
                      <a:pt x="16476" y="19383"/>
                    </a:lnTo>
                    <a:lnTo>
                      <a:pt x="16054" y="19140"/>
                    </a:lnTo>
                    <a:cubicBezTo>
                      <a:pt x="16073" y="19094"/>
                      <a:pt x="16093" y="19052"/>
                      <a:pt x="16113" y="19005"/>
                    </a:cubicBezTo>
                    <a:cubicBezTo>
                      <a:pt x="16617" y="17988"/>
                      <a:pt x="17121" y="16966"/>
                      <a:pt x="17625" y="15948"/>
                    </a:cubicBezTo>
                    <a:cubicBezTo>
                      <a:pt x="18138" y="14895"/>
                      <a:pt x="18659" y="13845"/>
                      <a:pt x="19179" y="12795"/>
                    </a:cubicBezTo>
                    <a:cubicBezTo>
                      <a:pt x="19689" y="11763"/>
                      <a:pt x="20200" y="10731"/>
                      <a:pt x="20713" y="9699"/>
                    </a:cubicBezTo>
                    <a:cubicBezTo>
                      <a:pt x="20776" y="9575"/>
                      <a:pt x="20835" y="9443"/>
                      <a:pt x="20884" y="9311"/>
                    </a:cubicBezTo>
                    <a:cubicBezTo>
                      <a:pt x="20956" y="9119"/>
                      <a:pt x="20920" y="9016"/>
                      <a:pt x="20753" y="8920"/>
                    </a:cubicBezTo>
                    <a:lnTo>
                      <a:pt x="17867" y="7268"/>
                    </a:lnTo>
                    <a:cubicBezTo>
                      <a:pt x="17222" y="6898"/>
                      <a:pt x="16577" y="6528"/>
                      <a:pt x="15933" y="6158"/>
                    </a:cubicBezTo>
                    <a:lnTo>
                      <a:pt x="13642" y="4852"/>
                    </a:lnTo>
                    <a:lnTo>
                      <a:pt x="11345" y="3542"/>
                    </a:lnTo>
                    <a:lnTo>
                      <a:pt x="9055" y="2236"/>
                    </a:lnTo>
                    <a:lnTo>
                      <a:pt x="7644" y="1432"/>
                    </a:lnTo>
                    <a:cubicBezTo>
                      <a:pt x="7605" y="1410"/>
                      <a:pt x="7569" y="1389"/>
                      <a:pt x="7533" y="1361"/>
                    </a:cubicBezTo>
                    <a:cubicBezTo>
                      <a:pt x="7445" y="1293"/>
                      <a:pt x="7422" y="1161"/>
                      <a:pt x="7481" y="1065"/>
                    </a:cubicBezTo>
                    <a:cubicBezTo>
                      <a:pt x="7515" y="1010"/>
                      <a:pt x="7579" y="951"/>
                      <a:pt x="7654" y="951"/>
                    </a:cubicBezTo>
                    <a:close/>
                    <a:moveTo>
                      <a:pt x="550" y="10382"/>
                    </a:moveTo>
                    <a:cubicBezTo>
                      <a:pt x="580" y="10400"/>
                      <a:pt x="616" y="10414"/>
                      <a:pt x="651" y="10436"/>
                    </a:cubicBezTo>
                    <a:lnTo>
                      <a:pt x="5072" y="12973"/>
                    </a:lnTo>
                    <a:lnTo>
                      <a:pt x="8934" y="15190"/>
                    </a:lnTo>
                    <a:lnTo>
                      <a:pt x="12379" y="17169"/>
                    </a:lnTo>
                    <a:cubicBezTo>
                      <a:pt x="13577" y="17856"/>
                      <a:pt x="14778" y="18543"/>
                      <a:pt x="15975" y="19233"/>
                    </a:cubicBezTo>
                    <a:cubicBezTo>
                      <a:pt x="16446" y="19500"/>
                      <a:pt x="16918" y="19767"/>
                      <a:pt x="17386" y="20037"/>
                    </a:cubicBezTo>
                    <a:cubicBezTo>
                      <a:pt x="17487" y="20094"/>
                      <a:pt x="17585" y="20162"/>
                      <a:pt x="17677" y="20240"/>
                    </a:cubicBezTo>
                    <a:cubicBezTo>
                      <a:pt x="17939" y="20465"/>
                      <a:pt x="18024" y="20810"/>
                      <a:pt x="17922" y="21166"/>
                    </a:cubicBezTo>
                    <a:cubicBezTo>
                      <a:pt x="17873" y="21329"/>
                      <a:pt x="17840" y="21397"/>
                      <a:pt x="17762" y="21468"/>
                    </a:cubicBezTo>
                    <a:lnTo>
                      <a:pt x="118" y="11290"/>
                    </a:lnTo>
                    <a:cubicBezTo>
                      <a:pt x="99" y="11023"/>
                      <a:pt x="341" y="10525"/>
                      <a:pt x="550" y="10382"/>
                    </a:cubicBezTo>
                    <a:close/>
                    <a:moveTo>
                      <a:pt x="10439" y="0"/>
                    </a:moveTo>
                    <a:cubicBezTo>
                      <a:pt x="10235" y="0"/>
                      <a:pt x="10134" y="85"/>
                      <a:pt x="10030" y="314"/>
                    </a:cubicBezTo>
                    <a:cubicBezTo>
                      <a:pt x="9984" y="414"/>
                      <a:pt x="9974" y="531"/>
                      <a:pt x="10003" y="641"/>
                    </a:cubicBezTo>
                    <a:cubicBezTo>
                      <a:pt x="10010" y="663"/>
                      <a:pt x="10017" y="688"/>
                      <a:pt x="10023" y="713"/>
                    </a:cubicBezTo>
                    <a:lnTo>
                      <a:pt x="9470" y="1837"/>
                    </a:lnTo>
                    <a:lnTo>
                      <a:pt x="9369" y="1777"/>
                    </a:lnTo>
                    <a:lnTo>
                      <a:pt x="7906" y="944"/>
                    </a:lnTo>
                    <a:cubicBezTo>
                      <a:pt x="7863" y="919"/>
                      <a:pt x="7824" y="898"/>
                      <a:pt x="7782" y="876"/>
                    </a:cubicBezTo>
                    <a:cubicBezTo>
                      <a:pt x="7744" y="861"/>
                      <a:pt x="7705" y="853"/>
                      <a:pt x="7666" y="853"/>
                    </a:cubicBezTo>
                    <a:cubicBezTo>
                      <a:pt x="7550" y="853"/>
                      <a:pt x="7440" y="923"/>
                      <a:pt x="7386" y="1044"/>
                    </a:cubicBezTo>
                    <a:cubicBezTo>
                      <a:pt x="7307" y="1197"/>
                      <a:pt x="7366" y="1389"/>
                      <a:pt x="7510" y="1467"/>
                    </a:cubicBezTo>
                    <a:cubicBezTo>
                      <a:pt x="7615" y="1528"/>
                      <a:pt x="7716" y="1599"/>
                      <a:pt x="7824" y="1659"/>
                    </a:cubicBezTo>
                    <a:cubicBezTo>
                      <a:pt x="8246" y="1901"/>
                      <a:pt x="8669" y="2143"/>
                      <a:pt x="9091" y="2386"/>
                    </a:cubicBezTo>
                    <a:cubicBezTo>
                      <a:pt x="9120" y="2400"/>
                      <a:pt x="9146" y="2421"/>
                      <a:pt x="9179" y="2442"/>
                    </a:cubicBezTo>
                    <a:cubicBezTo>
                      <a:pt x="9159" y="2492"/>
                      <a:pt x="9143" y="2535"/>
                      <a:pt x="9123" y="2578"/>
                    </a:cubicBezTo>
                    <a:cubicBezTo>
                      <a:pt x="8777" y="3279"/>
                      <a:pt x="8433" y="3980"/>
                      <a:pt x="8089" y="4684"/>
                    </a:cubicBezTo>
                    <a:cubicBezTo>
                      <a:pt x="7356" y="6186"/>
                      <a:pt x="6627" y="7685"/>
                      <a:pt x="5897" y="9187"/>
                    </a:cubicBezTo>
                    <a:cubicBezTo>
                      <a:pt x="5808" y="9357"/>
                      <a:pt x="5756" y="9553"/>
                      <a:pt x="5750" y="9752"/>
                    </a:cubicBezTo>
                    <a:cubicBezTo>
                      <a:pt x="5730" y="10311"/>
                      <a:pt x="6067" y="10813"/>
                      <a:pt x="6564" y="10966"/>
                    </a:cubicBezTo>
                    <a:cubicBezTo>
                      <a:pt x="6661" y="10995"/>
                      <a:pt x="6758" y="11008"/>
                      <a:pt x="6854" y="11008"/>
                    </a:cubicBezTo>
                    <a:cubicBezTo>
                      <a:pt x="7278" y="11008"/>
                      <a:pt x="7680" y="10743"/>
                      <a:pt x="7867" y="10357"/>
                    </a:cubicBezTo>
                    <a:cubicBezTo>
                      <a:pt x="8204" y="9660"/>
                      <a:pt x="8541" y="8966"/>
                      <a:pt x="8878" y="8272"/>
                    </a:cubicBezTo>
                    <a:cubicBezTo>
                      <a:pt x="9611" y="6763"/>
                      <a:pt x="10344" y="5257"/>
                      <a:pt x="11077" y="3752"/>
                    </a:cubicBezTo>
                    <a:cubicBezTo>
                      <a:pt x="11106" y="3695"/>
                      <a:pt x="11136" y="3638"/>
                      <a:pt x="11159" y="3585"/>
                    </a:cubicBezTo>
                    <a:cubicBezTo>
                      <a:pt x="11290" y="3624"/>
                      <a:pt x="13164" y="4699"/>
                      <a:pt x="13243" y="4777"/>
                    </a:cubicBezTo>
                    <a:cubicBezTo>
                      <a:pt x="13227" y="4816"/>
                      <a:pt x="13210" y="4859"/>
                      <a:pt x="13191" y="4898"/>
                    </a:cubicBezTo>
                    <a:cubicBezTo>
                      <a:pt x="13011" y="5261"/>
                      <a:pt x="12834" y="5624"/>
                      <a:pt x="12657" y="5987"/>
                    </a:cubicBezTo>
                    <a:cubicBezTo>
                      <a:pt x="11748" y="7848"/>
                      <a:pt x="10841" y="9709"/>
                      <a:pt x="9935" y="11574"/>
                    </a:cubicBezTo>
                    <a:cubicBezTo>
                      <a:pt x="9827" y="11774"/>
                      <a:pt x="9778" y="12005"/>
                      <a:pt x="9784" y="12236"/>
                    </a:cubicBezTo>
                    <a:cubicBezTo>
                      <a:pt x="9811" y="12699"/>
                      <a:pt x="10010" y="13051"/>
                      <a:pt x="10383" y="13265"/>
                    </a:cubicBezTo>
                    <a:cubicBezTo>
                      <a:pt x="10554" y="13361"/>
                      <a:pt x="10725" y="13408"/>
                      <a:pt x="10895" y="13408"/>
                    </a:cubicBezTo>
                    <a:cubicBezTo>
                      <a:pt x="11096" y="13408"/>
                      <a:pt x="11296" y="13342"/>
                      <a:pt x="11492" y="13215"/>
                    </a:cubicBezTo>
                    <a:cubicBezTo>
                      <a:pt x="11682" y="13091"/>
                      <a:pt x="11816" y="12909"/>
                      <a:pt x="11921" y="12703"/>
                    </a:cubicBezTo>
                    <a:cubicBezTo>
                      <a:pt x="12055" y="12443"/>
                      <a:pt x="12176" y="12172"/>
                      <a:pt x="12304" y="11909"/>
                    </a:cubicBezTo>
                    <a:cubicBezTo>
                      <a:pt x="12720" y="11069"/>
                      <a:pt x="13132" y="10229"/>
                      <a:pt x="13541" y="9389"/>
                    </a:cubicBezTo>
                    <a:cubicBezTo>
                      <a:pt x="14084" y="8261"/>
                      <a:pt x="14631" y="7137"/>
                      <a:pt x="15177" y="6012"/>
                    </a:cubicBezTo>
                    <a:cubicBezTo>
                      <a:pt x="15196" y="5976"/>
                      <a:pt x="15216" y="5941"/>
                      <a:pt x="15242" y="5894"/>
                    </a:cubicBezTo>
                    <a:cubicBezTo>
                      <a:pt x="15936" y="6296"/>
                      <a:pt x="16633" y="6670"/>
                      <a:pt x="17320" y="7080"/>
                    </a:cubicBezTo>
                    <a:cubicBezTo>
                      <a:pt x="17301" y="7129"/>
                      <a:pt x="17284" y="7165"/>
                      <a:pt x="17268" y="7197"/>
                    </a:cubicBezTo>
                    <a:cubicBezTo>
                      <a:pt x="17137" y="7460"/>
                      <a:pt x="17003" y="7727"/>
                      <a:pt x="16869" y="7994"/>
                    </a:cubicBezTo>
                    <a:cubicBezTo>
                      <a:pt x="16450" y="8845"/>
                      <a:pt x="16028" y="9695"/>
                      <a:pt x="15606" y="10546"/>
                    </a:cubicBezTo>
                    <a:cubicBezTo>
                      <a:pt x="15079" y="11606"/>
                      <a:pt x="14555" y="12667"/>
                      <a:pt x="14031" y="13728"/>
                    </a:cubicBezTo>
                    <a:cubicBezTo>
                      <a:pt x="13956" y="13870"/>
                      <a:pt x="13894" y="14023"/>
                      <a:pt x="13852" y="14180"/>
                    </a:cubicBezTo>
                    <a:cubicBezTo>
                      <a:pt x="13668" y="14874"/>
                      <a:pt x="14084" y="15585"/>
                      <a:pt x="14739" y="15699"/>
                    </a:cubicBezTo>
                    <a:cubicBezTo>
                      <a:pt x="14808" y="15711"/>
                      <a:pt x="14876" y="15717"/>
                      <a:pt x="14942" y="15717"/>
                    </a:cubicBezTo>
                    <a:cubicBezTo>
                      <a:pt x="15278" y="15717"/>
                      <a:pt x="15565" y="15565"/>
                      <a:pt x="15789" y="15261"/>
                    </a:cubicBezTo>
                    <a:cubicBezTo>
                      <a:pt x="15881" y="15126"/>
                      <a:pt x="15959" y="14987"/>
                      <a:pt x="16024" y="14838"/>
                    </a:cubicBezTo>
                    <a:cubicBezTo>
                      <a:pt x="16636" y="13607"/>
                      <a:pt x="17248" y="12375"/>
                      <a:pt x="17857" y="11144"/>
                    </a:cubicBezTo>
                    <a:cubicBezTo>
                      <a:pt x="18318" y="10208"/>
                      <a:pt x="18783" y="9272"/>
                      <a:pt x="19244" y="8336"/>
                    </a:cubicBezTo>
                    <a:cubicBezTo>
                      <a:pt x="19264" y="8293"/>
                      <a:pt x="19290" y="8258"/>
                      <a:pt x="19316" y="8211"/>
                    </a:cubicBezTo>
                    <a:lnTo>
                      <a:pt x="19411" y="8265"/>
                    </a:lnTo>
                    <a:cubicBezTo>
                      <a:pt x="19735" y="8450"/>
                      <a:pt x="20059" y="8635"/>
                      <a:pt x="20380" y="8820"/>
                    </a:cubicBezTo>
                    <a:cubicBezTo>
                      <a:pt x="20491" y="8884"/>
                      <a:pt x="20602" y="8948"/>
                      <a:pt x="20713" y="9016"/>
                    </a:cubicBezTo>
                    <a:cubicBezTo>
                      <a:pt x="20812" y="9076"/>
                      <a:pt x="20835" y="9158"/>
                      <a:pt x="20792" y="9272"/>
                    </a:cubicBezTo>
                    <a:cubicBezTo>
                      <a:pt x="20769" y="9336"/>
                      <a:pt x="20740" y="9396"/>
                      <a:pt x="20710" y="9457"/>
                    </a:cubicBezTo>
                    <a:cubicBezTo>
                      <a:pt x="20560" y="9763"/>
                      <a:pt x="20406" y="10065"/>
                      <a:pt x="20255" y="10371"/>
                    </a:cubicBezTo>
                    <a:cubicBezTo>
                      <a:pt x="19172" y="12560"/>
                      <a:pt x="18092" y="14752"/>
                      <a:pt x="17013" y="16945"/>
                    </a:cubicBezTo>
                    <a:cubicBezTo>
                      <a:pt x="16682" y="17614"/>
                      <a:pt x="16352" y="18279"/>
                      <a:pt x="16024" y="18949"/>
                    </a:cubicBezTo>
                    <a:cubicBezTo>
                      <a:pt x="16002" y="18991"/>
                      <a:pt x="15975" y="19034"/>
                      <a:pt x="15949" y="19080"/>
                    </a:cubicBezTo>
                    <a:cubicBezTo>
                      <a:pt x="15913" y="19062"/>
                      <a:pt x="15884" y="19048"/>
                      <a:pt x="15851" y="19034"/>
                    </a:cubicBezTo>
                    <a:cubicBezTo>
                      <a:pt x="15700" y="18949"/>
                      <a:pt x="15550" y="18867"/>
                      <a:pt x="15399" y="18781"/>
                    </a:cubicBezTo>
                    <a:lnTo>
                      <a:pt x="11505" y="16543"/>
                    </a:lnTo>
                    <a:lnTo>
                      <a:pt x="7949" y="14496"/>
                    </a:lnTo>
                    <a:cubicBezTo>
                      <a:pt x="6689" y="13774"/>
                      <a:pt x="5432" y="13051"/>
                      <a:pt x="4176" y="12329"/>
                    </a:cubicBezTo>
                    <a:cubicBezTo>
                      <a:pt x="3191" y="11763"/>
                      <a:pt x="2209" y="11197"/>
                      <a:pt x="1224" y="10631"/>
                    </a:cubicBezTo>
                    <a:cubicBezTo>
                      <a:pt x="1038" y="10521"/>
                      <a:pt x="848" y="10418"/>
                      <a:pt x="661" y="10311"/>
                    </a:cubicBezTo>
                    <a:cubicBezTo>
                      <a:pt x="629" y="10288"/>
                      <a:pt x="592" y="10276"/>
                      <a:pt x="556" y="10276"/>
                    </a:cubicBezTo>
                    <a:cubicBezTo>
                      <a:pt x="504" y="10276"/>
                      <a:pt x="452" y="10299"/>
                      <a:pt x="416" y="10343"/>
                    </a:cubicBezTo>
                    <a:cubicBezTo>
                      <a:pt x="406" y="10354"/>
                      <a:pt x="396" y="10361"/>
                      <a:pt x="386" y="10371"/>
                    </a:cubicBezTo>
                    <a:cubicBezTo>
                      <a:pt x="194" y="10603"/>
                      <a:pt x="63" y="10888"/>
                      <a:pt x="7" y="11194"/>
                    </a:cubicBezTo>
                    <a:cubicBezTo>
                      <a:pt x="-16" y="11304"/>
                      <a:pt x="17" y="11361"/>
                      <a:pt x="115" y="11418"/>
                    </a:cubicBezTo>
                    <a:cubicBezTo>
                      <a:pt x="386" y="11571"/>
                      <a:pt x="655" y="11728"/>
                      <a:pt x="926" y="11880"/>
                    </a:cubicBezTo>
                    <a:cubicBezTo>
                      <a:pt x="2775" y="12945"/>
                      <a:pt x="4621" y="14009"/>
                      <a:pt x="6469" y="15076"/>
                    </a:cubicBezTo>
                    <a:cubicBezTo>
                      <a:pt x="8344" y="16155"/>
                      <a:pt x="10220" y="17236"/>
                      <a:pt x="12091" y="18319"/>
                    </a:cubicBezTo>
                    <a:cubicBezTo>
                      <a:pt x="13014" y="18852"/>
                      <a:pt x="13940" y="19390"/>
                      <a:pt x="14866" y="19924"/>
                    </a:cubicBezTo>
                    <a:cubicBezTo>
                      <a:pt x="15782" y="20450"/>
                      <a:pt x="16702" y="20973"/>
                      <a:pt x="17618" y="21500"/>
                    </a:cubicBezTo>
                    <a:cubicBezTo>
                      <a:pt x="17680" y="21536"/>
                      <a:pt x="17742" y="21568"/>
                      <a:pt x="17804" y="21600"/>
                    </a:cubicBezTo>
                    <a:cubicBezTo>
                      <a:pt x="17913" y="21486"/>
                      <a:pt x="17965" y="21351"/>
                      <a:pt x="18011" y="21212"/>
                    </a:cubicBezTo>
                    <a:cubicBezTo>
                      <a:pt x="18165" y="20749"/>
                      <a:pt x="18004" y="20283"/>
                      <a:pt x="17605" y="20048"/>
                    </a:cubicBezTo>
                    <a:cubicBezTo>
                      <a:pt x="17297" y="19863"/>
                      <a:pt x="16986" y="19685"/>
                      <a:pt x="16676" y="19507"/>
                    </a:cubicBezTo>
                    <a:lnTo>
                      <a:pt x="16564" y="19439"/>
                    </a:lnTo>
                    <a:lnTo>
                      <a:pt x="16633" y="19297"/>
                    </a:lnTo>
                    <a:lnTo>
                      <a:pt x="20985" y="10436"/>
                    </a:lnTo>
                    <a:cubicBezTo>
                      <a:pt x="21132" y="10137"/>
                      <a:pt x="21280" y="9841"/>
                      <a:pt x="21424" y="9539"/>
                    </a:cubicBezTo>
                    <a:cubicBezTo>
                      <a:pt x="21584" y="9194"/>
                      <a:pt x="21522" y="8855"/>
                      <a:pt x="21257" y="8603"/>
                    </a:cubicBezTo>
                    <a:cubicBezTo>
                      <a:pt x="21175" y="8528"/>
                      <a:pt x="21087" y="8464"/>
                      <a:pt x="20991" y="8411"/>
                    </a:cubicBezTo>
                    <a:cubicBezTo>
                      <a:pt x="20570" y="8165"/>
                      <a:pt x="20141" y="7927"/>
                      <a:pt x="19715" y="7685"/>
                    </a:cubicBezTo>
                    <a:cubicBezTo>
                      <a:pt x="19680" y="7667"/>
                      <a:pt x="19647" y="7646"/>
                      <a:pt x="19607" y="7621"/>
                    </a:cubicBezTo>
                    <a:cubicBezTo>
                      <a:pt x="19781" y="7272"/>
                      <a:pt x="19945" y="6937"/>
                      <a:pt x="20108" y="6603"/>
                    </a:cubicBezTo>
                    <a:cubicBezTo>
                      <a:pt x="20206" y="6571"/>
                      <a:pt x="20301" y="6539"/>
                      <a:pt x="20360" y="6450"/>
                    </a:cubicBezTo>
                    <a:cubicBezTo>
                      <a:pt x="20403" y="6375"/>
                      <a:pt x="20442" y="6293"/>
                      <a:pt x="20478" y="6211"/>
                    </a:cubicBezTo>
                    <a:cubicBezTo>
                      <a:pt x="20524" y="6112"/>
                      <a:pt x="20517" y="5994"/>
                      <a:pt x="20458" y="5902"/>
                    </a:cubicBezTo>
                    <a:cubicBezTo>
                      <a:pt x="20406" y="5806"/>
                      <a:pt x="20344" y="5717"/>
                      <a:pt x="20275" y="5635"/>
                    </a:cubicBezTo>
                    <a:cubicBezTo>
                      <a:pt x="20105" y="5446"/>
                      <a:pt x="19912" y="5286"/>
                      <a:pt x="19699" y="5162"/>
                    </a:cubicBezTo>
                    <a:cubicBezTo>
                      <a:pt x="19398" y="4969"/>
                      <a:pt x="19084" y="4820"/>
                      <a:pt x="18737" y="4766"/>
                    </a:cubicBezTo>
                    <a:cubicBezTo>
                      <a:pt x="18686" y="4758"/>
                      <a:pt x="18634" y="4753"/>
                      <a:pt x="18583" y="4753"/>
                    </a:cubicBezTo>
                    <a:cubicBezTo>
                      <a:pt x="18549" y="4753"/>
                      <a:pt x="18515" y="4755"/>
                      <a:pt x="18482" y="4759"/>
                    </a:cubicBezTo>
                    <a:cubicBezTo>
                      <a:pt x="18220" y="4788"/>
                      <a:pt x="18050" y="5069"/>
                      <a:pt x="18119" y="5339"/>
                    </a:cubicBezTo>
                    <a:cubicBezTo>
                      <a:pt x="18125" y="5368"/>
                      <a:pt x="18132" y="5396"/>
                      <a:pt x="18138" y="5421"/>
                    </a:cubicBezTo>
                    <a:cubicBezTo>
                      <a:pt x="18050" y="5649"/>
                      <a:pt x="17661" y="6414"/>
                      <a:pt x="17605" y="6468"/>
                    </a:cubicBezTo>
                    <a:cubicBezTo>
                      <a:pt x="17487" y="6425"/>
                      <a:pt x="15586" y="5329"/>
                      <a:pt x="15540" y="5275"/>
                    </a:cubicBezTo>
                    <a:cubicBezTo>
                      <a:pt x="15710" y="4930"/>
                      <a:pt x="15881" y="4581"/>
                      <a:pt x="16054" y="4233"/>
                    </a:cubicBezTo>
                    <a:cubicBezTo>
                      <a:pt x="16087" y="4218"/>
                      <a:pt x="16123" y="4208"/>
                      <a:pt x="16155" y="4193"/>
                    </a:cubicBezTo>
                    <a:cubicBezTo>
                      <a:pt x="16270" y="4151"/>
                      <a:pt x="16358" y="4047"/>
                      <a:pt x="16391" y="3919"/>
                    </a:cubicBezTo>
                    <a:cubicBezTo>
                      <a:pt x="16427" y="3770"/>
                      <a:pt x="16427" y="3628"/>
                      <a:pt x="16342" y="3503"/>
                    </a:cubicBezTo>
                    <a:cubicBezTo>
                      <a:pt x="16263" y="3385"/>
                      <a:pt x="16175" y="3272"/>
                      <a:pt x="16077" y="3172"/>
                    </a:cubicBezTo>
                    <a:cubicBezTo>
                      <a:pt x="15805" y="2912"/>
                      <a:pt x="15498" y="2709"/>
                      <a:pt x="15164" y="2567"/>
                    </a:cubicBezTo>
                    <a:cubicBezTo>
                      <a:pt x="14977" y="2481"/>
                      <a:pt x="14781" y="2425"/>
                      <a:pt x="14578" y="2400"/>
                    </a:cubicBezTo>
                    <a:cubicBezTo>
                      <a:pt x="14539" y="2395"/>
                      <a:pt x="14503" y="2393"/>
                      <a:pt x="14469" y="2393"/>
                    </a:cubicBezTo>
                    <a:cubicBezTo>
                      <a:pt x="14266" y="2393"/>
                      <a:pt x="14162" y="2481"/>
                      <a:pt x="14061" y="2720"/>
                    </a:cubicBezTo>
                    <a:cubicBezTo>
                      <a:pt x="14018" y="2812"/>
                      <a:pt x="14009" y="2923"/>
                      <a:pt x="14035" y="3023"/>
                    </a:cubicBezTo>
                    <a:cubicBezTo>
                      <a:pt x="14041" y="3051"/>
                      <a:pt x="14048" y="3079"/>
                      <a:pt x="14054" y="3104"/>
                    </a:cubicBezTo>
                    <a:lnTo>
                      <a:pt x="13541" y="4151"/>
                    </a:lnTo>
                    <a:cubicBezTo>
                      <a:pt x="13400" y="4094"/>
                      <a:pt x="11518" y="3005"/>
                      <a:pt x="11473" y="2951"/>
                    </a:cubicBezTo>
                    <a:lnTo>
                      <a:pt x="12019" y="1841"/>
                    </a:lnTo>
                    <a:cubicBezTo>
                      <a:pt x="12052" y="1830"/>
                      <a:pt x="12082" y="1816"/>
                      <a:pt x="12114" y="1805"/>
                    </a:cubicBezTo>
                    <a:cubicBezTo>
                      <a:pt x="12242" y="1759"/>
                      <a:pt x="12340" y="1642"/>
                      <a:pt x="12366" y="1496"/>
                    </a:cubicBezTo>
                    <a:cubicBezTo>
                      <a:pt x="12395" y="1361"/>
                      <a:pt x="12389" y="1229"/>
                      <a:pt x="12314" y="1112"/>
                    </a:cubicBezTo>
                    <a:cubicBezTo>
                      <a:pt x="12229" y="990"/>
                      <a:pt x="12137" y="876"/>
                      <a:pt x="12036" y="773"/>
                    </a:cubicBezTo>
                    <a:cubicBezTo>
                      <a:pt x="11767" y="517"/>
                      <a:pt x="11463" y="314"/>
                      <a:pt x="11132" y="176"/>
                    </a:cubicBezTo>
                    <a:cubicBezTo>
                      <a:pt x="10940" y="86"/>
                      <a:pt x="10736" y="26"/>
                      <a:pt x="10527" y="4"/>
                    </a:cubicBezTo>
                    <a:cubicBezTo>
                      <a:pt x="10495" y="1"/>
                      <a:pt x="10466" y="0"/>
                      <a:pt x="1043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7" name="Google Shape;536;p20"/>
              <p:cNvSpPr/>
              <p:nvPr/>
            </p:nvSpPr>
            <p:spPr>
              <a:xfrm rot="18450216">
                <a:off x="2553470" y="1497416"/>
                <a:ext cx="251249" cy="25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fill="norm" stroke="1" extrusionOk="0">
                    <a:moveTo>
                      <a:pt x="9518" y="2156"/>
                    </a:moveTo>
                    <a:cubicBezTo>
                      <a:pt x="10723" y="2156"/>
                      <a:pt x="11950" y="2493"/>
                      <a:pt x="13093" y="3206"/>
                    </a:cubicBezTo>
                    <a:cubicBezTo>
                      <a:pt x="16788" y="5434"/>
                      <a:pt x="18197" y="10724"/>
                      <a:pt x="16248" y="14940"/>
                    </a:cubicBezTo>
                    <a:cubicBezTo>
                      <a:pt x="14846" y="18049"/>
                      <a:pt x="12217" y="19356"/>
                      <a:pt x="9721" y="19356"/>
                    </a:cubicBezTo>
                    <a:cubicBezTo>
                      <a:pt x="8389" y="19356"/>
                      <a:pt x="7099" y="18987"/>
                      <a:pt x="6047" y="18322"/>
                    </a:cubicBezTo>
                    <a:cubicBezTo>
                      <a:pt x="2360" y="16094"/>
                      <a:pt x="1021" y="10876"/>
                      <a:pt x="2963" y="6732"/>
                    </a:cubicBezTo>
                    <a:cubicBezTo>
                      <a:pt x="4260" y="3823"/>
                      <a:pt x="6832" y="2156"/>
                      <a:pt x="9518" y="2156"/>
                    </a:cubicBezTo>
                    <a:close/>
                    <a:moveTo>
                      <a:pt x="9567" y="0"/>
                    </a:moveTo>
                    <a:cubicBezTo>
                      <a:pt x="6145" y="0"/>
                      <a:pt x="2850" y="2084"/>
                      <a:pt x="1084" y="5739"/>
                    </a:cubicBezTo>
                    <a:cubicBezTo>
                      <a:pt x="-1328" y="11028"/>
                      <a:pt x="411" y="17553"/>
                      <a:pt x="5045" y="20390"/>
                    </a:cubicBezTo>
                    <a:cubicBezTo>
                      <a:pt x="6419" y="21207"/>
                      <a:pt x="7891" y="21600"/>
                      <a:pt x="9335" y="21600"/>
                    </a:cubicBezTo>
                    <a:cubicBezTo>
                      <a:pt x="12764" y="21600"/>
                      <a:pt x="16073" y="19428"/>
                      <a:pt x="17727" y="15709"/>
                    </a:cubicBezTo>
                    <a:cubicBezTo>
                      <a:pt x="20272" y="10572"/>
                      <a:pt x="18596" y="4047"/>
                      <a:pt x="14103" y="1290"/>
                    </a:cubicBezTo>
                    <a:cubicBezTo>
                      <a:pt x="12651" y="417"/>
                      <a:pt x="11095" y="0"/>
                      <a:pt x="956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8" name="Google Shape;537;p20"/>
              <p:cNvSpPr/>
              <p:nvPr/>
            </p:nvSpPr>
            <p:spPr>
              <a:xfrm rot="18450216">
                <a:off x="2896791" y="1163402"/>
                <a:ext cx="207450" cy="207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5" h="21600" fill="norm" stroke="1" extrusionOk="0">
                    <a:moveTo>
                      <a:pt x="9655" y="2737"/>
                    </a:moveTo>
                    <a:cubicBezTo>
                      <a:pt x="10766" y="2737"/>
                      <a:pt x="11911" y="3047"/>
                      <a:pt x="13023" y="3743"/>
                    </a:cubicBezTo>
                    <a:cubicBezTo>
                      <a:pt x="16357" y="5872"/>
                      <a:pt x="17655" y="10689"/>
                      <a:pt x="15788" y="14577"/>
                    </a:cubicBezTo>
                    <a:cubicBezTo>
                      <a:pt x="14431" y="17412"/>
                      <a:pt x="12056" y="18766"/>
                      <a:pt x="9689" y="18766"/>
                    </a:cubicBezTo>
                    <a:cubicBezTo>
                      <a:pt x="6804" y="18766"/>
                      <a:pt x="3936" y="16763"/>
                      <a:pt x="2961" y="13001"/>
                    </a:cubicBezTo>
                    <a:cubicBezTo>
                      <a:pt x="1527" y="7603"/>
                      <a:pt x="5277" y="2737"/>
                      <a:pt x="9655" y="2737"/>
                    </a:cubicBezTo>
                    <a:close/>
                    <a:moveTo>
                      <a:pt x="9485" y="0"/>
                    </a:moveTo>
                    <a:cubicBezTo>
                      <a:pt x="6125" y="0"/>
                      <a:pt x="2842" y="2080"/>
                      <a:pt x="1086" y="5688"/>
                    </a:cubicBezTo>
                    <a:cubicBezTo>
                      <a:pt x="-1349" y="11056"/>
                      <a:pt x="441" y="17624"/>
                      <a:pt x="5150" y="20497"/>
                    </a:cubicBezTo>
                    <a:cubicBezTo>
                      <a:pt x="6490" y="21252"/>
                      <a:pt x="7907" y="21600"/>
                      <a:pt x="9307" y="21600"/>
                    </a:cubicBezTo>
                    <a:cubicBezTo>
                      <a:pt x="12751" y="21600"/>
                      <a:pt x="16085" y="19462"/>
                      <a:pt x="17816" y="15777"/>
                    </a:cubicBezTo>
                    <a:cubicBezTo>
                      <a:pt x="20251" y="10495"/>
                      <a:pt x="18461" y="4024"/>
                      <a:pt x="13837" y="1238"/>
                    </a:cubicBezTo>
                    <a:cubicBezTo>
                      <a:pt x="12454" y="397"/>
                      <a:pt x="10961" y="0"/>
                      <a:pt x="948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9" name="Google Shape;538;p20"/>
              <p:cNvSpPr/>
              <p:nvPr/>
            </p:nvSpPr>
            <p:spPr>
              <a:xfrm rot="18450216">
                <a:off x="2689906" y="1050814"/>
                <a:ext cx="167753" cy="168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90" h="21600" fill="norm" stroke="1" extrusionOk="0">
                    <a:moveTo>
                      <a:pt x="8839" y="3108"/>
                    </a:moveTo>
                    <a:cubicBezTo>
                      <a:pt x="9837" y="3108"/>
                      <a:pt x="10845" y="3419"/>
                      <a:pt x="11766" y="4064"/>
                    </a:cubicBezTo>
                    <a:cubicBezTo>
                      <a:pt x="14712" y="6120"/>
                      <a:pt x="15720" y="10818"/>
                      <a:pt x="13973" y="14476"/>
                    </a:cubicBezTo>
                    <a:cubicBezTo>
                      <a:pt x="12803" y="16866"/>
                      <a:pt x="10749" y="18217"/>
                      <a:pt x="8667" y="18217"/>
                    </a:cubicBezTo>
                    <a:cubicBezTo>
                      <a:pt x="7659" y="18217"/>
                      <a:pt x="6642" y="17894"/>
                      <a:pt x="5711" y="17225"/>
                    </a:cubicBezTo>
                    <a:cubicBezTo>
                      <a:pt x="2861" y="15157"/>
                      <a:pt x="1940" y="10698"/>
                      <a:pt x="3504" y="7148"/>
                    </a:cubicBezTo>
                    <a:cubicBezTo>
                      <a:pt x="4579" y="4566"/>
                      <a:pt x="6680" y="3108"/>
                      <a:pt x="8839" y="3108"/>
                    </a:cubicBezTo>
                    <a:close/>
                    <a:moveTo>
                      <a:pt x="8724" y="0"/>
                    </a:moveTo>
                    <a:cubicBezTo>
                      <a:pt x="7870" y="0"/>
                      <a:pt x="6978" y="167"/>
                      <a:pt x="6076" y="514"/>
                    </a:cubicBezTo>
                    <a:cubicBezTo>
                      <a:pt x="-1274" y="3383"/>
                      <a:pt x="-2186" y="15850"/>
                      <a:pt x="4608" y="20309"/>
                    </a:cubicBezTo>
                    <a:cubicBezTo>
                      <a:pt x="5903" y="21182"/>
                      <a:pt x="7295" y="21600"/>
                      <a:pt x="8667" y="21600"/>
                    </a:cubicBezTo>
                    <a:cubicBezTo>
                      <a:pt x="11785" y="21600"/>
                      <a:pt x="14808" y="19460"/>
                      <a:pt x="16267" y="15731"/>
                    </a:cubicBezTo>
                    <a:cubicBezTo>
                      <a:pt x="19414" y="8308"/>
                      <a:pt x="14856" y="0"/>
                      <a:pt x="87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0" name="Google Shape;539;p20"/>
              <p:cNvSpPr/>
              <p:nvPr/>
            </p:nvSpPr>
            <p:spPr>
              <a:xfrm rot="18450216">
                <a:off x="2733618" y="773134"/>
                <a:ext cx="65916" cy="38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83" y="0"/>
                    </a:moveTo>
                    <a:cubicBezTo>
                      <a:pt x="3631" y="0"/>
                      <a:pt x="1739" y="677"/>
                      <a:pt x="0" y="2134"/>
                    </a:cubicBezTo>
                    <a:cubicBezTo>
                      <a:pt x="1464" y="14573"/>
                      <a:pt x="8176" y="15042"/>
                      <a:pt x="13149" y="19050"/>
                    </a:cubicBezTo>
                    <a:cubicBezTo>
                      <a:pt x="14705" y="20091"/>
                      <a:pt x="16353" y="21600"/>
                      <a:pt x="17908" y="21600"/>
                    </a:cubicBezTo>
                    <a:cubicBezTo>
                      <a:pt x="19251" y="21600"/>
                      <a:pt x="20532" y="20507"/>
                      <a:pt x="21600" y="17072"/>
                    </a:cubicBezTo>
                    <a:cubicBezTo>
                      <a:pt x="18488" y="6818"/>
                      <a:pt x="11807" y="0"/>
                      <a:pt x="558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1" name="Google Shape;540;p20"/>
              <p:cNvSpPr/>
              <p:nvPr/>
            </p:nvSpPr>
            <p:spPr>
              <a:xfrm rot="18450216">
                <a:off x="2770172" y="657429"/>
                <a:ext cx="36779" cy="53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8" h="21600" fill="norm" stroke="1" extrusionOk="0">
                    <a:moveTo>
                      <a:pt x="20268" y="0"/>
                    </a:moveTo>
                    <a:cubicBezTo>
                      <a:pt x="8006" y="374"/>
                      <a:pt x="-1332" y="10744"/>
                      <a:pt x="156" y="21525"/>
                    </a:cubicBezTo>
                    <a:cubicBezTo>
                      <a:pt x="977" y="21563"/>
                      <a:pt x="1798" y="21600"/>
                      <a:pt x="2567" y="21600"/>
                    </a:cubicBezTo>
                    <a:cubicBezTo>
                      <a:pt x="13290" y="21600"/>
                      <a:pt x="18934" y="14712"/>
                      <a:pt x="2026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2" name="Google Shape;541;p20"/>
              <p:cNvSpPr/>
              <p:nvPr/>
            </p:nvSpPr>
            <p:spPr>
              <a:xfrm rot="18450216">
                <a:off x="2863806" y="702399"/>
                <a:ext cx="57071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24" y="0"/>
                    </a:moveTo>
                    <a:cubicBezTo>
                      <a:pt x="4686" y="0"/>
                      <a:pt x="2502" y="3155"/>
                      <a:pt x="0" y="5279"/>
                    </a:cubicBezTo>
                    <a:cubicBezTo>
                      <a:pt x="5885" y="16564"/>
                      <a:pt x="10395" y="21600"/>
                      <a:pt x="14835" y="21600"/>
                    </a:cubicBezTo>
                    <a:cubicBezTo>
                      <a:pt x="17054" y="21600"/>
                      <a:pt x="19239" y="20387"/>
                      <a:pt x="21600" y="18081"/>
                    </a:cubicBezTo>
                    <a:cubicBezTo>
                      <a:pt x="19239" y="7645"/>
                      <a:pt x="13813" y="61"/>
                      <a:pt x="7083" y="61"/>
                    </a:cubicBezTo>
                    <a:cubicBezTo>
                      <a:pt x="6942" y="61"/>
                      <a:pt x="6765" y="0"/>
                      <a:pt x="66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3" name="Google Shape;542;p20"/>
              <p:cNvSpPr/>
              <p:nvPr/>
            </p:nvSpPr>
            <p:spPr>
              <a:xfrm rot="18450216">
                <a:off x="2842509" y="794210"/>
                <a:ext cx="34842" cy="44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1600" fill="norm" stroke="1" extrusionOk="0">
                    <a:moveTo>
                      <a:pt x="19668" y="0"/>
                    </a:moveTo>
                    <a:cubicBezTo>
                      <a:pt x="15148" y="452"/>
                      <a:pt x="10629" y="0"/>
                      <a:pt x="9630" y="1310"/>
                    </a:cubicBezTo>
                    <a:cubicBezTo>
                      <a:pt x="4112" y="6914"/>
                      <a:pt x="-1932" y="12969"/>
                      <a:pt x="591" y="21600"/>
                    </a:cubicBezTo>
                    <a:cubicBezTo>
                      <a:pt x="11627" y="21600"/>
                      <a:pt x="15148" y="17307"/>
                      <a:pt x="1966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4" name="Google Shape;543;p20"/>
              <p:cNvSpPr/>
              <p:nvPr/>
            </p:nvSpPr>
            <p:spPr>
              <a:xfrm rot="18450216">
                <a:off x="2729758" y="3603631"/>
                <a:ext cx="33868" cy="7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84" h="21600" fill="norm" stroke="1" extrusionOk="0">
                    <a:moveTo>
                      <a:pt x="12325" y="0"/>
                    </a:moveTo>
                    <a:cubicBezTo>
                      <a:pt x="1548" y="1355"/>
                      <a:pt x="-3638" y="11068"/>
                      <a:pt x="2856" y="21600"/>
                    </a:cubicBezTo>
                    <a:cubicBezTo>
                      <a:pt x="6283" y="19454"/>
                      <a:pt x="10161" y="18099"/>
                      <a:pt x="11063" y="16207"/>
                    </a:cubicBezTo>
                    <a:cubicBezTo>
                      <a:pt x="12776" y="11068"/>
                      <a:pt x="17962" y="5675"/>
                      <a:pt x="1232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5" name="Google Shape;544;p20"/>
              <p:cNvSpPr/>
              <p:nvPr/>
            </p:nvSpPr>
            <p:spPr>
              <a:xfrm rot="18450216">
                <a:off x="2544290" y="3999959"/>
                <a:ext cx="65271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1" h="21600" fill="norm" stroke="1" extrusionOk="0">
                    <a:moveTo>
                      <a:pt x="14533" y="0"/>
                    </a:moveTo>
                    <a:cubicBezTo>
                      <a:pt x="11795" y="0"/>
                      <a:pt x="8877" y="2223"/>
                      <a:pt x="6109" y="2223"/>
                    </a:cubicBezTo>
                    <a:cubicBezTo>
                      <a:pt x="2951" y="2917"/>
                      <a:pt x="-509" y="4237"/>
                      <a:pt x="63" y="16183"/>
                    </a:cubicBezTo>
                    <a:cubicBezTo>
                      <a:pt x="3312" y="19794"/>
                      <a:pt x="6440" y="21600"/>
                      <a:pt x="9328" y="21600"/>
                    </a:cubicBezTo>
                    <a:cubicBezTo>
                      <a:pt x="13901" y="21600"/>
                      <a:pt x="17902" y="17155"/>
                      <a:pt x="21091" y="8195"/>
                    </a:cubicBezTo>
                    <a:cubicBezTo>
                      <a:pt x="19196" y="1736"/>
                      <a:pt x="16939" y="0"/>
                      <a:pt x="1453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6" name="Google Shape;545;p20"/>
              <p:cNvSpPr/>
              <p:nvPr/>
            </p:nvSpPr>
            <p:spPr>
              <a:xfrm rot="18450216">
                <a:off x="2520848" y="3889128"/>
                <a:ext cx="33867" cy="66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5" h="21600" fill="norm" stroke="1" extrusionOk="0">
                    <a:moveTo>
                      <a:pt x="5292" y="0"/>
                    </a:moveTo>
                    <a:cubicBezTo>
                      <a:pt x="-3924" y="4603"/>
                      <a:pt x="1596" y="10349"/>
                      <a:pt x="2076" y="15824"/>
                    </a:cubicBezTo>
                    <a:cubicBezTo>
                      <a:pt x="2508" y="18832"/>
                      <a:pt x="4188" y="21600"/>
                      <a:pt x="10332" y="21600"/>
                    </a:cubicBezTo>
                    <a:cubicBezTo>
                      <a:pt x="10620" y="21600"/>
                      <a:pt x="10956" y="21600"/>
                      <a:pt x="11244" y="21570"/>
                    </a:cubicBezTo>
                    <a:cubicBezTo>
                      <a:pt x="17676" y="14380"/>
                      <a:pt x="15372" y="5445"/>
                      <a:pt x="529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7" name="Google Shape;546;p20"/>
              <p:cNvSpPr/>
              <p:nvPr/>
            </p:nvSpPr>
            <p:spPr>
              <a:xfrm rot="18450216">
                <a:off x="2650121" y="3963482"/>
                <a:ext cx="33868" cy="6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25" h="21600" fill="norm" stroke="1" extrusionOk="0">
                    <a:moveTo>
                      <a:pt x="7932" y="0"/>
                    </a:moveTo>
                    <a:cubicBezTo>
                      <a:pt x="1678" y="0"/>
                      <a:pt x="311" y="2929"/>
                      <a:pt x="784" y="5891"/>
                    </a:cubicBezTo>
                    <a:cubicBezTo>
                      <a:pt x="784" y="11428"/>
                      <a:pt x="-3210" y="17576"/>
                      <a:pt x="6828" y="21600"/>
                    </a:cubicBezTo>
                    <a:cubicBezTo>
                      <a:pt x="17391" y="16031"/>
                      <a:pt x="18390" y="6181"/>
                      <a:pt x="8878" y="32"/>
                    </a:cubicBezTo>
                    <a:cubicBezTo>
                      <a:pt x="8510" y="0"/>
                      <a:pt x="8194" y="0"/>
                      <a:pt x="793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8" name="Google Shape;547;p20"/>
              <p:cNvSpPr/>
              <p:nvPr/>
            </p:nvSpPr>
            <p:spPr>
              <a:xfrm rot="18450216">
                <a:off x="2699134" y="3719874"/>
                <a:ext cx="60609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6" y="0"/>
                    </a:moveTo>
                    <a:cubicBezTo>
                      <a:pt x="3517" y="0"/>
                      <a:pt x="1759" y="376"/>
                      <a:pt x="0" y="1064"/>
                    </a:cubicBezTo>
                    <a:cubicBezTo>
                      <a:pt x="3816" y="15402"/>
                      <a:pt x="7930" y="20223"/>
                      <a:pt x="14300" y="21412"/>
                    </a:cubicBezTo>
                    <a:cubicBezTo>
                      <a:pt x="14798" y="21537"/>
                      <a:pt x="15296" y="21600"/>
                      <a:pt x="15827" y="21600"/>
                    </a:cubicBezTo>
                    <a:cubicBezTo>
                      <a:pt x="18415" y="21600"/>
                      <a:pt x="20804" y="19784"/>
                      <a:pt x="21600" y="11207"/>
                    </a:cubicBezTo>
                    <a:cubicBezTo>
                      <a:pt x="16955" y="3819"/>
                      <a:pt x="11182" y="0"/>
                      <a:pt x="527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9" name="Google Shape;548;p20"/>
              <p:cNvSpPr/>
              <p:nvPr/>
            </p:nvSpPr>
            <p:spPr>
              <a:xfrm rot="18450216">
                <a:off x="2603142" y="3876456"/>
                <a:ext cx="60608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44" y="0"/>
                    </a:moveTo>
                    <a:cubicBezTo>
                      <a:pt x="7266" y="0"/>
                      <a:pt x="2455" y="5560"/>
                      <a:pt x="0" y="15683"/>
                    </a:cubicBezTo>
                    <a:cubicBezTo>
                      <a:pt x="2721" y="19675"/>
                      <a:pt x="5840" y="21600"/>
                      <a:pt x="8925" y="21600"/>
                    </a:cubicBezTo>
                    <a:cubicBezTo>
                      <a:pt x="13736" y="21600"/>
                      <a:pt x="18514" y="16966"/>
                      <a:pt x="21600" y="8198"/>
                    </a:cubicBezTo>
                    <a:cubicBezTo>
                      <a:pt x="18879" y="2638"/>
                      <a:pt x="15495" y="0"/>
                      <a:pt x="121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0" name="Google Shape;549;p20"/>
              <p:cNvSpPr/>
              <p:nvPr/>
            </p:nvSpPr>
            <p:spPr>
              <a:xfrm rot="18450216">
                <a:off x="2806498" y="3708943"/>
                <a:ext cx="33867" cy="54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4" h="21600" fill="norm" stroke="1" extrusionOk="0">
                    <a:moveTo>
                      <a:pt x="10113" y="0"/>
                    </a:moveTo>
                    <a:cubicBezTo>
                      <a:pt x="2072" y="5659"/>
                      <a:pt x="-1449" y="13796"/>
                      <a:pt x="548" y="21600"/>
                    </a:cubicBezTo>
                    <a:cubicBezTo>
                      <a:pt x="9115" y="21230"/>
                      <a:pt x="16157" y="16644"/>
                      <a:pt x="17155" y="10615"/>
                    </a:cubicBezTo>
                    <a:cubicBezTo>
                      <a:pt x="18154" y="6362"/>
                      <a:pt x="20151" y="1775"/>
                      <a:pt x="1011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1" name="Google Shape;550;p20"/>
              <p:cNvSpPr/>
              <p:nvPr/>
            </p:nvSpPr>
            <p:spPr>
              <a:xfrm rot="18450216">
                <a:off x="2799081" y="3627170"/>
                <a:ext cx="50879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3" h="21600" fill="norm" stroke="1" extrusionOk="0">
                    <a:moveTo>
                      <a:pt x="8211" y="0"/>
                    </a:moveTo>
                    <a:cubicBezTo>
                      <a:pt x="5622" y="0"/>
                      <a:pt x="2922" y="1382"/>
                      <a:pt x="0" y="5527"/>
                    </a:cubicBezTo>
                    <a:cubicBezTo>
                      <a:pt x="3144" y="16727"/>
                      <a:pt x="6768" y="21600"/>
                      <a:pt x="11392" y="21600"/>
                    </a:cubicBezTo>
                    <a:cubicBezTo>
                      <a:pt x="12501" y="21600"/>
                      <a:pt x="13648" y="21382"/>
                      <a:pt x="14868" y="20800"/>
                    </a:cubicBezTo>
                    <a:cubicBezTo>
                      <a:pt x="18789" y="19418"/>
                      <a:pt x="21600" y="15927"/>
                      <a:pt x="19492" y="5527"/>
                    </a:cubicBezTo>
                    <a:cubicBezTo>
                      <a:pt x="15830" y="3418"/>
                      <a:pt x="12168" y="0"/>
                      <a:pt x="821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2" name="Google Shape;551;p20"/>
              <p:cNvSpPr/>
              <p:nvPr/>
            </p:nvSpPr>
            <p:spPr>
              <a:xfrm rot="18450216">
                <a:off x="2167530" y="2441599"/>
                <a:ext cx="67683" cy="34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9" y="0"/>
                    </a:moveTo>
                    <a:cubicBezTo>
                      <a:pt x="2823" y="0"/>
                      <a:pt x="1426" y="290"/>
                      <a:pt x="0" y="871"/>
                    </a:cubicBezTo>
                    <a:cubicBezTo>
                      <a:pt x="1129" y="12542"/>
                      <a:pt x="6834" y="13645"/>
                      <a:pt x="10815" y="16955"/>
                    </a:cubicBezTo>
                    <a:cubicBezTo>
                      <a:pt x="12984" y="18406"/>
                      <a:pt x="15272" y="21600"/>
                      <a:pt x="17589" y="21600"/>
                    </a:cubicBezTo>
                    <a:cubicBezTo>
                      <a:pt x="18926" y="21600"/>
                      <a:pt x="20263" y="20555"/>
                      <a:pt x="21600" y="17535"/>
                    </a:cubicBezTo>
                    <a:cubicBezTo>
                      <a:pt x="17381" y="6445"/>
                      <a:pt x="10993" y="0"/>
                      <a:pt x="421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3" name="Google Shape;552;p20"/>
              <p:cNvSpPr/>
              <p:nvPr/>
            </p:nvSpPr>
            <p:spPr>
              <a:xfrm rot="18450216">
                <a:off x="3311087" y="1933840"/>
                <a:ext cx="66846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72" y="0"/>
                    </a:moveTo>
                    <a:cubicBezTo>
                      <a:pt x="2858" y="0"/>
                      <a:pt x="1414" y="331"/>
                      <a:pt x="0" y="928"/>
                    </a:cubicBezTo>
                    <a:cubicBezTo>
                      <a:pt x="2316" y="12721"/>
                      <a:pt x="9687" y="21600"/>
                      <a:pt x="16696" y="21600"/>
                    </a:cubicBezTo>
                    <a:cubicBezTo>
                      <a:pt x="18381" y="21600"/>
                      <a:pt x="20036" y="21070"/>
                      <a:pt x="21600" y="19944"/>
                    </a:cubicBezTo>
                    <a:cubicBezTo>
                      <a:pt x="17539" y="7355"/>
                      <a:pt x="11101" y="0"/>
                      <a:pt x="427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4" name="Google Shape;553;p20"/>
              <p:cNvSpPr/>
              <p:nvPr/>
            </p:nvSpPr>
            <p:spPr>
              <a:xfrm rot="18450216">
                <a:off x="2959490" y="1744336"/>
                <a:ext cx="313556" cy="158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91" y="0"/>
                      <a:pt x="192" y="25"/>
                      <a:pt x="0" y="51"/>
                    </a:cubicBezTo>
                    <a:cubicBezTo>
                      <a:pt x="366" y="1272"/>
                      <a:pt x="430" y="1641"/>
                      <a:pt x="487" y="1641"/>
                    </a:cubicBezTo>
                    <a:cubicBezTo>
                      <a:pt x="731" y="1883"/>
                      <a:pt x="917" y="2124"/>
                      <a:pt x="1161" y="2252"/>
                    </a:cubicBezTo>
                    <a:cubicBezTo>
                      <a:pt x="7914" y="6386"/>
                      <a:pt x="13994" y="13204"/>
                      <a:pt x="20003" y="20392"/>
                    </a:cubicBezTo>
                    <a:cubicBezTo>
                      <a:pt x="20561" y="20875"/>
                      <a:pt x="21048" y="21244"/>
                      <a:pt x="21600" y="21600"/>
                    </a:cubicBezTo>
                    <a:cubicBezTo>
                      <a:pt x="21170" y="18687"/>
                      <a:pt x="20991" y="18191"/>
                      <a:pt x="19638" y="16372"/>
                    </a:cubicBezTo>
                    <a:cubicBezTo>
                      <a:pt x="15834" y="11131"/>
                      <a:pt x="11595" y="7365"/>
                      <a:pt x="7298" y="3587"/>
                    </a:cubicBezTo>
                    <a:cubicBezTo>
                      <a:pt x="5580" y="2252"/>
                      <a:pt x="3803" y="1158"/>
                      <a:pt x="2020" y="178"/>
                    </a:cubicBezTo>
                    <a:cubicBezTo>
                      <a:pt x="1546" y="89"/>
                      <a:pt x="1065" y="0"/>
                      <a:pt x="59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5" name="Google Shape;554;p20"/>
              <p:cNvSpPr/>
              <p:nvPr/>
            </p:nvSpPr>
            <p:spPr>
              <a:xfrm rot="18450216">
                <a:off x="2683580" y="1554972"/>
                <a:ext cx="38783" cy="76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7" h="21600" fill="norm" stroke="1" extrusionOk="0">
                    <a:moveTo>
                      <a:pt x="1261" y="0"/>
                    </a:moveTo>
                    <a:cubicBezTo>
                      <a:pt x="496" y="997"/>
                      <a:pt x="-270" y="1758"/>
                      <a:pt x="93" y="2493"/>
                    </a:cubicBezTo>
                    <a:cubicBezTo>
                      <a:pt x="1664" y="7532"/>
                      <a:pt x="3599" y="12545"/>
                      <a:pt x="5896" y="17584"/>
                    </a:cubicBezTo>
                    <a:cubicBezTo>
                      <a:pt x="6661" y="19080"/>
                      <a:pt x="10127" y="20340"/>
                      <a:pt x="12827" y="21600"/>
                    </a:cubicBezTo>
                    <a:cubicBezTo>
                      <a:pt x="21330" y="11548"/>
                      <a:pt x="15527" y="1496"/>
                      <a:pt x="126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6" name="Google Shape;555;p20"/>
              <p:cNvSpPr/>
              <p:nvPr/>
            </p:nvSpPr>
            <p:spPr>
              <a:xfrm rot="18450216">
                <a:off x="3000409" y="1217059"/>
                <a:ext cx="33867" cy="66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77" h="21600" fill="norm" stroke="1" extrusionOk="0">
                    <a:moveTo>
                      <a:pt x="6930" y="0"/>
                    </a:moveTo>
                    <a:cubicBezTo>
                      <a:pt x="5565" y="0"/>
                      <a:pt x="4012" y="241"/>
                      <a:pt x="2130" y="784"/>
                    </a:cubicBezTo>
                    <a:cubicBezTo>
                      <a:pt x="3918" y="7150"/>
                      <a:pt x="-5541" y="14360"/>
                      <a:pt x="5283" y="21600"/>
                    </a:cubicBezTo>
                    <a:cubicBezTo>
                      <a:pt x="16059" y="15808"/>
                      <a:pt x="15635" y="10046"/>
                      <a:pt x="13377" y="3982"/>
                    </a:cubicBezTo>
                    <a:cubicBezTo>
                      <a:pt x="12388" y="1689"/>
                      <a:pt x="10459" y="0"/>
                      <a:pt x="69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7" name="Google Shape;556;p20"/>
              <p:cNvSpPr/>
              <p:nvPr/>
            </p:nvSpPr>
            <p:spPr>
              <a:xfrm rot="18450216">
                <a:off x="2771134" y="1095298"/>
                <a:ext cx="33868" cy="4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7" h="21600" fill="norm" stroke="1" extrusionOk="0">
                    <a:moveTo>
                      <a:pt x="8390" y="0"/>
                    </a:moveTo>
                    <a:cubicBezTo>
                      <a:pt x="6136" y="0"/>
                      <a:pt x="3443" y="539"/>
                      <a:pt x="0" y="1841"/>
                    </a:cubicBezTo>
                    <a:cubicBezTo>
                      <a:pt x="1816" y="8308"/>
                      <a:pt x="3005" y="14729"/>
                      <a:pt x="4821" y="21600"/>
                    </a:cubicBezTo>
                    <a:cubicBezTo>
                      <a:pt x="17969" y="17334"/>
                      <a:pt x="21600" y="13472"/>
                      <a:pt x="17969" y="6601"/>
                    </a:cubicBezTo>
                    <a:cubicBezTo>
                      <a:pt x="15903" y="2964"/>
                      <a:pt x="13523" y="0"/>
                      <a:pt x="839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61;p3"/>
          <p:cNvSpPr/>
          <p:nvPr/>
        </p:nvSpPr>
        <p:spPr>
          <a:xfrm>
            <a:off x="1919999" y="1438799"/>
            <a:ext cx="20544003" cy="10838402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Google Shape;62;p3"/>
          <p:cNvSpPr/>
          <p:nvPr/>
        </p:nvSpPr>
        <p:spPr>
          <a:xfrm>
            <a:off x="2453623" y="1988799"/>
            <a:ext cx="9738401" cy="97384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" name="نص العنوان"/>
          <p:cNvSpPr txBox="1"/>
          <p:nvPr>
            <p:ph type="title"/>
          </p:nvPr>
        </p:nvSpPr>
        <p:spPr>
          <a:xfrm>
            <a:off x="12661933" y="5200466"/>
            <a:ext cx="9347201" cy="4023201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97" name="تجميع"/>
          <p:cNvGrpSpPr/>
          <p:nvPr/>
        </p:nvGrpSpPr>
        <p:grpSpPr>
          <a:xfrm>
            <a:off x="1424840" y="1081686"/>
            <a:ext cx="3251160" cy="3114314"/>
            <a:chOff x="0" y="0"/>
            <a:chExt cx="3251159" cy="3114312"/>
          </a:xfrm>
        </p:grpSpPr>
        <p:sp>
          <p:nvSpPr>
            <p:cNvPr id="95" name="Google Shape;63;p3"/>
            <p:cNvSpPr/>
            <p:nvPr/>
          </p:nvSpPr>
          <p:spPr>
            <a:xfrm>
              <a:off x="291959" y="155112"/>
              <a:ext cx="2959201" cy="295920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" name="Google Shape;65;p3"/>
            <p:cNvSpPr/>
            <p:nvPr/>
          </p:nvSpPr>
          <p:spPr>
            <a:xfrm>
              <a:off x="0" y="0"/>
              <a:ext cx="2971222" cy="2911113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558;p21"/>
          <p:cNvSpPr/>
          <p:nvPr/>
        </p:nvSpPr>
        <p:spPr>
          <a:xfrm>
            <a:off x="4458731" y="10246674"/>
            <a:ext cx="1555099" cy="1555099"/>
          </a:xfrm>
          <a:prstGeom prst="ellipse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Google Shape;559;p21"/>
          <p:cNvSpPr/>
          <p:nvPr/>
        </p:nvSpPr>
        <p:spPr>
          <a:xfrm>
            <a:off x="4406716" y="10101055"/>
            <a:ext cx="1555265" cy="157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10618" y="757"/>
                </a:moveTo>
                <a:cubicBezTo>
                  <a:pt x="16056" y="757"/>
                  <a:pt x="20550" y="5255"/>
                  <a:pt x="20620" y="10856"/>
                </a:cubicBezTo>
                <a:cubicBezTo>
                  <a:pt x="20676" y="16526"/>
                  <a:pt x="16056" y="21079"/>
                  <a:pt x="10576" y="21079"/>
                </a:cubicBezTo>
                <a:cubicBezTo>
                  <a:pt x="10567" y="21079"/>
                  <a:pt x="10559" y="21079"/>
                  <a:pt x="10550" y="21079"/>
                </a:cubicBezTo>
                <a:cubicBezTo>
                  <a:pt x="10500" y="21079"/>
                  <a:pt x="10449" y="21081"/>
                  <a:pt x="10400" y="21081"/>
                </a:cubicBezTo>
                <a:cubicBezTo>
                  <a:pt x="5045" y="21081"/>
                  <a:pt x="564" y="16569"/>
                  <a:pt x="494" y="11082"/>
                </a:cubicBezTo>
                <a:cubicBezTo>
                  <a:pt x="409" y="5444"/>
                  <a:pt x="4876" y="801"/>
                  <a:pt x="10466" y="759"/>
                </a:cubicBezTo>
                <a:cubicBezTo>
                  <a:pt x="10517" y="757"/>
                  <a:pt x="10568" y="757"/>
                  <a:pt x="10618" y="757"/>
                </a:cubicBezTo>
                <a:close/>
                <a:moveTo>
                  <a:pt x="10521" y="0"/>
                </a:moveTo>
                <a:cubicBezTo>
                  <a:pt x="4697" y="0"/>
                  <a:pt x="-52" y="4811"/>
                  <a:pt x="3" y="10742"/>
                </a:cubicBezTo>
                <a:cubicBezTo>
                  <a:pt x="-124" y="16535"/>
                  <a:pt x="4385" y="21377"/>
                  <a:pt x="10115" y="21589"/>
                </a:cubicBezTo>
                <a:cubicBezTo>
                  <a:pt x="10266" y="21596"/>
                  <a:pt x="10418" y="21600"/>
                  <a:pt x="10568" y="21600"/>
                </a:cubicBezTo>
                <a:cubicBezTo>
                  <a:pt x="16076" y="21600"/>
                  <a:pt x="20754" y="17339"/>
                  <a:pt x="21041" y="11423"/>
                </a:cubicBezTo>
                <a:cubicBezTo>
                  <a:pt x="21476" y="5374"/>
                  <a:pt x="16856" y="190"/>
                  <a:pt x="10873" y="7"/>
                </a:cubicBezTo>
                <a:cubicBezTo>
                  <a:pt x="10755" y="3"/>
                  <a:pt x="10637" y="0"/>
                  <a:pt x="105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64" name="Google Shape;560;p21"/>
          <p:cNvGrpSpPr/>
          <p:nvPr/>
        </p:nvGrpSpPr>
        <p:grpSpPr>
          <a:xfrm>
            <a:off x="4376454" y="4623525"/>
            <a:ext cx="3943734" cy="3943764"/>
            <a:chOff x="0" y="0"/>
            <a:chExt cx="3943732" cy="3943762"/>
          </a:xfrm>
        </p:grpSpPr>
        <p:sp>
          <p:nvSpPr>
            <p:cNvPr id="659" name="Google Shape;561;p21"/>
            <p:cNvSpPr/>
            <p:nvPr/>
          </p:nvSpPr>
          <p:spPr>
            <a:xfrm>
              <a:off x="1730402" y="1793740"/>
              <a:ext cx="599472" cy="59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12578" y="6691"/>
                  </a:moveTo>
                  <a:lnTo>
                    <a:pt x="12613" y="6730"/>
                  </a:lnTo>
                  <a:lnTo>
                    <a:pt x="12578" y="6730"/>
                  </a:lnTo>
                  <a:lnTo>
                    <a:pt x="12578" y="6691"/>
                  </a:lnTo>
                  <a:close/>
                  <a:moveTo>
                    <a:pt x="20899" y="7963"/>
                  </a:moveTo>
                  <a:cubicBezTo>
                    <a:pt x="20899" y="8113"/>
                    <a:pt x="20937" y="8228"/>
                    <a:pt x="20899" y="8377"/>
                  </a:cubicBezTo>
                  <a:lnTo>
                    <a:pt x="20899" y="7963"/>
                  </a:lnTo>
                  <a:close/>
                  <a:moveTo>
                    <a:pt x="14241" y="8489"/>
                  </a:moveTo>
                  <a:cubicBezTo>
                    <a:pt x="14279" y="8673"/>
                    <a:pt x="14241" y="8788"/>
                    <a:pt x="14131" y="8788"/>
                  </a:cubicBezTo>
                  <a:cubicBezTo>
                    <a:pt x="14165" y="8673"/>
                    <a:pt x="14203" y="8562"/>
                    <a:pt x="14241" y="8489"/>
                  </a:cubicBezTo>
                  <a:close/>
                  <a:moveTo>
                    <a:pt x="10358" y="13352"/>
                  </a:moveTo>
                  <a:lnTo>
                    <a:pt x="10430" y="13390"/>
                  </a:lnTo>
                  <a:cubicBezTo>
                    <a:pt x="10430" y="13428"/>
                    <a:pt x="10430" y="13428"/>
                    <a:pt x="10395" y="13466"/>
                  </a:cubicBezTo>
                  <a:cubicBezTo>
                    <a:pt x="10395" y="13428"/>
                    <a:pt x="10358" y="13390"/>
                    <a:pt x="10358" y="13352"/>
                  </a:cubicBezTo>
                  <a:close/>
                  <a:moveTo>
                    <a:pt x="17198" y="15522"/>
                  </a:moveTo>
                  <a:cubicBezTo>
                    <a:pt x="17236" y="15598"/>
                    <a:pt x="17312" y="15671"/>
                    <a:pt x="17384" y="15710"/>
                  </a:cubicBezTo>
                  <a:lnTo>
                    <a:pt x="17164" y="15710"/>
                  </a:lnTo>
                  <a:cubicBezTo>
                    <a:pt x="17198" y="15637"/>
                    <a:pt x="17198" y="15598"/>
                    <a:pt x="17198" y="15522"/>
                  </a:cubicBezTo>
                  <a:close/>
                  <a:moveTo>
                    <a:pt x="14906" y="15710"/>
                  </a:moveTo>
                  <a:lnTo>
                    <a:pt x="14833" y="15786"/>
                  </a:lnTo>
                  <a:cubicBezTo>
                    <a:pt x="14833" y="15748"/>
                    <a:pt x="14871" y="15748"/>
                    <a:pt x="14906" y="15710"/>
                  </a:cubicBezTo>
                  <a:close/>
                  <a:moveTo>
                    <a:pt x="11098" y="16048"/>
                  </a:moveTo>
                  <a:lnTo>
                    <a:pt x="10988" y="16159"/>
                  </a:lnTo>
                  <a:cubicBezTo>
                    <a:pt x="10988" y="16121"/>
                    <a:pt x="10988" y="16086"/>
                    <a:pt x="10988" y="16048"/>
                  </a:cubicBezTo>
                  <a:close/>
                  <a:moveTo>
                    <a:pt x="10778" y="0"/>
                  </a:moveTo>
                  <a:cubicBezTo>
                    <a:pt x="9982" y="0"/>
                    <a:pt x="9184" y="122"/>
                    <a:pt x="8399" y="366"/>
                  </a:cubicBezTo>
                  <a:cubicBezTo>
                    <a:pt x="8323" y="366"/>
                    <a:pt x="8213" y="404"/>
                    <a:pt x="8103" y="442"/>
                  </a:cubicBezTo>
                  <a:cubicBezTo>
                    <a:pt x="8082" y="439"/>
                    <a:pt x="8061" y="439"/>
                    <a:pt x="8044" y="439"/>
                  </a:cubicBezTo>
                  <a:cubicBezTo>
                    <a:pt x="7776" y="439"/>
                    <a:pt x="7562" y="669"/>
                    <a:pt x="7287" y="704"/>
                  </a:cubicBezTo>
                  <a:cubicBezTo>
                    <a:pt x="6326" y="892"/>
                    <a:pt x="5400" y="1341"/>
                    <a:pt x="4660" y="2013"/>
                  </a:cubicBezTo>
                  <a:cubicBezTo>
                    <a:pt x="4550" y="2013"/>
                    <a:pt x="4439" y="2125"/>
                    <a:pt x="4439" y="2240"/>
                  </a:cubicBezTo>
                  <a:cubicBezTo>
                    <a:pt x="4219" y="2539"/>
                    <a:pt x="3661" y="2424"/>
                    <a:pt x="3551" y="2912"/>
                  </a:cubicBezTo>
                  <a:cubicBezTo>
                    <a:pt x="3365" y="2985"/>
                    <a:pt x="3183" y="3173"/>
                    <a:pt x="3069" y="3361"/>
                  </a:cubicBezTo>
                  <a:cubicBezTo>
                    <a:pt x="2997" y="3400"/>
                    <a:pt x="2887" y="3473"/>
                    <a:pt x="2849" y="3584"/>
                  </a:cubicBezTo>
                  <a:cubicBezTo>
                    <a:pt x="2591" y="3699"/>
                    <a:pt x="2553" y="3999"/>
                    <a:pt x="2405" y="4222"/>
                  </a:cubicBezTo>
                  <a:cubicBezTo>
                    <a:pt x="1813" y="4594"/>
                    <a:pt x="1813" y="5270"/>
                    <a:pt x="1554" y="5793"/>
                  </a:cubicBezTo>
                  <a:cubicBezTo>
                    <a:pt x="1148" y="6019"/>
                    <a:pt x="890" y="6469"/>
                    <a:pt x="924" y="6918"/>
                  </a:cubicBezTo>
                  <a:cubicBezTo>
                    <a:pt x="594" y="7364"/>
                    <a:pt x="408" y="7928"/>
                    <a:pt x="408" y="8489"/>
                  </a:cubicBezTo>
                  <a:cubicBezTo>
                    <a:pt x="150" y="8712"/>
                    <a:pt x="260" y="9050"/>
                    <a:pt x="222" y="9388"/>
                  </a:cubicBezTo>
                  <a:lnTo>
                    <a:pt x="222" y="9799"/>
                  </a:lnTo>
                  <a:cubicBezTo>
                    <a:pt x="-74" y="10471"/>
                    <a:pt x="-74" y="11181"/>
                    <a:pt x="222" y="11819"/>
                  </a:cubicBezTo>
                  <a:cubicBezTo>
                    <a:pt x="222" y="12192"/>
                    <a:pt x="260" y="12568"/>
                    <a:pt x="260" y="12902"/>
                  </a:cubicBezTo>
                  <a:cubicBezTo>
                    <a:pt x="408" y="13352"/>
                    <a:pt x="556" y="13801"/>
                    <a:pt x="704" y="14250"/>
                  </a:cubicBezTo>
                  <a:cubicBezTo>
                    <a:pt x="852" y="14888"/>
                    <a:pt x="1110" y="15522"/>
                    <a:pt x="1517" y="16048"/>
                  </a:cubicBezTo>
                  <a:cubicBezTo>
                    <a:pt x="1702" y="16647"/>
                    <a:pt x="2071" y="17208"/>
                    <a:pt x="2591" y="17619"/>
                  </a:cubicBezTo>
                  <a:cubicBezTo>
                    <a:pt x="2777" y="18068"/>
                    <a:pt x="3107" y="18441"/>
                    <a:pt x="3513" y="18705"/>
                  </a:cubicBezTo>
                  <a:cubicBezTo>
                    <a:pt x="3923" y="19190"/>
                    <a:pt x="4439" y="19566"/>
                    <a:pt x="5032" y="19827"/>
                  </a:cubicBezTo>
                  <a:cubicBezTo>
                    <a:pt x="5476" y="20200"/>
                    <a:pt x="5992" y="20499"/>
                    <a:pt x="6584" y="20649"/>
                  </a:cubicBezTo>
                  <a:cubicBezTo>
                    <a:pt x="6770" y="20837"/>
                    <a:pt x="6991" y="20910"/>
                    <a:pt x="7249" y="20910"/>
                  </a:cubicBezTo>
                  <a:cubicBezTo>
                    <a:pt x="7473" y="21098"/>
                    <a:pt x="7807" y="21175"/>
                    <a:pt x="8103" y="21175"/>
                  </a:cubicBezTo>
                  <a:cubicBezTo>
                    <a:pt x="8378" y="21328"/>
                    <a:pt x="8681" y="21408"/>
                    <a:pt x="8987" y="21408"/>
                  </a:cubicBezTo>
                  <a:cubicBezTo>
                    <a:pt x="9049" y="21408"/>
                    <a:pt x="9111" y="21405"/>
                    <a:pt x="9173" y="21398"/>
                  </a:cubicBezTo>
                  <a:cubicBezTo>
                    <a:pt x="9655" y="21534"/>
                    <a:pt x="10144" y="21600"/>
                    <a:pt x="10633" y="21600"/>
                  </a:cubicBezTo>
                  <a:cubicBezTo>
                    <a:pt x="11087" y="21600"/>
                    <a:pt x="11542" y="21544"/>
                    <a:pt x="11986" y="21436"/>
                  </a:cubicBezTo>
                  <a:cubicBezTo>
                    <a:pt x="12096" y="21436"/>
                    <a:pt x="12206" y="21436"/>
                    <a:pt x="12317" y="21360"/>
                  </a:cubicBezTo>
                  <a:cubicBezTo>
                    <a:pt x="12382" y="21363"/>
                    <a:pt x="12444" y="21367"/>
                    <a:pt x="12506" y="21367"/>
                  </a:cubicBezTo>
                  <a:cubicBezTo>
                    <a:pt x="13064" y="21367"/>
                    <a:pt x="13587" y="21217"/>
                    <a:pt x="14021" y="20910"/>
                  </a:cubicBezTo>
                  <a:cubicBezTo>
                    <a:pt x="14052" y="20917"/>
                    <a:pt x="14086" y="20921"/>
                    <a:pt x="14117" y="20921"/>
                  </a:cubicBezTo>
                  <a:cubicBezTo>
                    <a:pt x="14406" y="20921"/>
                    <a:pt x="14585" y="20649"/>
                    <a:pt x="14861" y="20649"/>
                  </a:cubicBezTo>
                  <a:cubicBezTo>
                    <a:pt x="14875" y="20649"/>
                    <a:pt x="14892" y="20649"/>
                    <a:pt x="14906" y="20649"/>
                  </a:cubicBezTo>
                  <a:cubicBezTo>
                    <a:pt x="15388" y="20538"/>
                    <a:pt x="15794" y="20238"/>
                    <a:pt x="16052" y="19789"/>
                  </a:cubicBezTo>
                  <a:cubicBezTo>
                    <a:pt x="16076" y="19799"/>
                    <a:pt x="16097" y="19806"/>
                    <a:pt x="16117" y="19806"/>
                  </a:cubicBezTo>
                  <a:cubicBezTo>
                    <a:pt x="16169" y="19806"/>
                    <a:pt x="16214" y="19778"/>
                    <a:pt x="16238" y="19750"/>
                  </a:cubicBezTo>
                  <a:lnTo>
                    <a:pt x="16682" y="19566"/>
                  </a:lnTo>
                  <a:cubicBezTo>
                    <a:pt x="17460" y="19304"/>
                    <a:pt x="18125" y="18740"/>
                    <a:pt x="18493" y="18030"/>
                  </a:cubicBezTo>
                  <a:cubicBezTo>
                    <a:pt x="18679" y="17918"/>
                    <a:pt x="18827" y="17768"/>
                    <a:pt x="18903" y="17545"/>
                  </a:cubicBezTo>
                  <a:cubicBezTo>
                    <a:pt x="19381" y="17281"/>
                    <a:pt x="19495" y="16720"/>
                    <a:pt x="19787" y="16271"/>
                  </a:cubicBezTo>
                  <a:cubicBezTo>
                    <a:pt x="20159" y="15936"/>
                    <a:pt x="20417" y="15448"/>
                    <a:pt x="20455" y="14926"/>
                  </a:cubicBezTo>
                  <a:cubicBezTo>
                    <a:pt x="20603" y="14811"/>
                    <a:pt x="20676" y="14661"/>
                    <a:pt x="20676" y="14477"/>
                  </a:cubicBezTo>
                  <a:cubicBezTo>
                    <a:pt x="20937" y="14100"/>
                    <a:pt x="21082" y="13616"/>
                    <a:pt x="21082" y="13129"/>
                  </a:cubicBezTo>
                  <a:cubicBezTo>
                    <a:pt x="21082" y="13052"/>
                    <a:pt x="21082" y="12979"/>
                    <a:pt x="21082" y="12940"/>
                  </a:cubicBezTo>
                  <a:cubicBezTo>
                    <a:pt x="21526" y="11220"/>
                    <a:pt x="21492" y="9422"/>
                    <a:pt x="20937" y="7740"/>
                  </a:cubicBezTo>
                  <a:cubicBezTo>
                    <a:pt x="20899" y="7291"/>
                    <a:pt x="20751" y="6841"/>
                    <a:pt x="20455" y="6469"/>
                  </a:cubicBezTo>
                  <a:cubicBezTo>
                    <a:pt x="20232" y="5831"/>
                    <a:pt x="19863" y="5270"/>
                    <a:pt x="19381" y="4859"/>
                  </a:cubicBezTo>
                  <a:cubicBezTo>
                    <a:pt x="19309" y="4034"/>
                    <a:pt x="18755" y="3623"/>
                    <a:pt x="18235" y="3135"/>
                  </a:cubicBezTo>
                  <a:cubicBezTo>
                    <a:pt x="17791" y="2539"/>
                    <a:pt x="17198" y="2090"/>
                    <a:pt x="16496" y="1790"/>
                  </a:cubicBezTo>
                  <a:cubicBezTo>
                    <a:pt x="16052" y="1191"/>
                    <a:pt x="15315" y="1230"/>
                    <a:pt x="14723" y="930"/>
                  </a:cubicBezTo>
                  <a:cubicBezTo>
                    <a:pt x="14165" y="516"/>
                    <a:pt x="13463" y="254"/>
                    <a:pt x="12761" y="254"/>
                  </a:cubicBezTo>
                  <a:cubicBezTo>
                    <a:pt x="12107" y="84"/>
                    <a:pt x="11442" y="0"/>
                    <a:pt x="10778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62;p21"/>
            <p:cNvSpPr/>
            <p:nvPr/>
          </p:nvSpPr>
          <p:spPr>
            <a:xfrm>
              <a:off x="0" y="0"/>
              <a:ext cx="3943733" cy="39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4" y="195"/>
                  </a:moveTo>
                  <a:cubicBezTo>
                    <a:pt x="10827" y="195"/>
                    <a:pt x="11011" y="256"/>
                    <a:pt x="11192" y="381"/>
                  </a:cubicBezTo>
                  <a:cubicBezTo>
                    <a:pt x="11372" y="505"/>
                    <a:pt x="11542" y="659"/>
                    <a:pt x="11688" y="829"/>
                  </a:cubicBezTo>
                  <a:cubicBezTo>
                    <a:pt x="11920" y="1107"/>
                    <a:pt x="12111" y="1420"/>
                    <a:pt x="12263" y="1749"/>
                  </a:cubicBezTo>
                  <a:cubicBezTo>
                    <a:pt x="12658" y="2561"/>
                    <a:pt x="12917" y="3424"/>
                    <a:pt x="13126" y="4304"/>
                  </a:cubicBezTo>
                  <a:cubicBezTo>
                    <a:pt x="13131" y="4338"/>
                    <a:pt x="13137" y="4378"/>
                    <a:pt x="13137" y="4412"/>
                  </a:cubicBezTo>
                  <a:lnTo>
                    <a:pt x="10713" y="6257"/>
                  </a:lnTo>
                  <a:lnTo>
                    <a:pt x="8204" y="4417"/>
                  </a:lnTo>
                  <a:cubicBezTo>
                    <a:pt x="8266" y="4156"/>
                    <a:pt x="8334" y="3873"/>
                    <a:pt x="8406" y="3589"/>
                  </a:cubicBezTo>
                  <a:cubicBezTo>
                    <a:pt x="8615" y="2822"/>
                    <a:pt x="8858" y="2072"/>
                    <a:pt x="9252" y="1380"/>
                  </a:cubicBezTo>
                  <a:cubicBezTo>
                    <a:pt x="9394" y="1147"/>
                    <a:pt x="9551" y="920"/>
                    <a:pt x="9721" y="710"/>
                  </a:cubicBezTo>
                  <a:cubicBezTo>
                    <a:pt x="9822" y="590"/>
                    <a:pt x="9940" y="483"/>
                    <a:pt x="10070" y="397"/>
                  </a:cubicBezTo>
                  <a:cubicBezTo>
                    <a:pt x="10259" y="263"/>
                    <a:pt x="10451" y="195"/>
                    <a:pt x="10644" y="195"/>
                  </a:cubicBezTo>
                  <a:close/>
                  <a:moveTo>
                    <a:pt x="10718" y="6541"/>
                  </a:moveTo>
                  <a:lnTo>
                    <a:pt x="11722" y="7410"/>
                  </a:lnTo>
                  <a:lnTo>
                    <a:pt x="11705" y="7450"/>
                  </a:lnTo>
                  <a:lnTo>
                    <a:pt x="9721" y="7450"/>
                  </a:lnTo>
                  <a:cubicBezTo>
                    <a:pt x="9788" y="7319"/>
                    <a:pt x="10436" y="6717"/>
                    <a:pt x="10718" y="6541"/>
                  </a:cubicBezTo>
                  <a:close/>
                  <a:moveTo>
                    <a:pt x="13199" y="4634"/>
                  </a:moveTo>
                  <a:cubicBezTo>
                    <a:pt x="13408" y="5593"/>
                    <a:pt x="13560" y="6570"/>
                    <a:pt x="13650" y="7546"/>
                  </a:cubicBezTo>
                  <a:lnTo>
                    <a:pt x="13487" y="7546"/>
                  </a:lnTo>
                  <a:cubicBezTo>
                    <a:pt x="13064" y="7524"/>
                    <a:pt x="12641" y="7495"/>
                    <a:pt x="12218" y="7478"/>
                  </a:cubicBezTo>
                  <a:cubicBezTo>
                    <a:pt x="12128" y="7478"/>
                    <a:pt x="12043" y="7444"/>
                    <a:pt x="11976" y="7387"/>
                  </a:cubicBezTo>
                  <a:cubicBezTo>
                    <a:pt x="11637" y="7092"/>
                    <a:pt x="11299" y="6797"/>
                    <a:pt x="10966" y="6501"/>
                  </a:cubicBezTo>
                  <a:cubicBezTo>
                    <a:pt x="10938" y="6479"/>
                    <a:pt x="10910" y="6445"/>
                    <a:pt x="10888" y="6422"/>
                  </a:cubicBezTo>
                  <a:cubicBezTo>
                    <a:pt x="10989" y="6218"/>
                    <a:pt x="12782" y="4832"/>
                    <a:pt x="13199" y="4634"/>
                  </a:cubicBezTo>
                  <a:close/>
                  <a:moveTo>
                    <a:pt x="8192" y="4667"/>
                  </a:moveTo>
                  <a:cubicBezTo>
                    <a:pt x="9010" y="5201"/>
                    <a:pt x="9805" y="5786"/>
                    <a:pt x="10560" y="6416"/>
                  </a:cubicBezTo>
                  <a:lnTo>
                    <a:pt x="10126" y="6808"/>
                  </a:lnTo>
                  <a:cubicBezTo>
                    <a:pt x="9906" y="7001"/>
                    <a:pt x="9698" y="7200"/>
                    <a:pt x="9478" y="7393"/>
                  </a:cubicBezTo>
                  <a:cubicBezTo>
                    <a:pt x="9421" y="7444"/>
                    <a:pt x="9349" y="7478"/>
                    <a:pt x="9275" y="7490"/>
                  </a:cubicBezTo>
                  <a:cubicBezTo>
                    <a:pt x="8796" y="7529"/>
                    <a:pt x="8317" y="7557"/>
                    <a:pt x="7837" y="7592"/>
                  </a:cubicBezTo>
                  <a:cubicBezTo>
                    <a:pt x="7815" y="7592"/>
                    <a:pt x="7798" y="7586"/>
                    <a:pt x="7775" y="7580"/>
                  </a:cubicBezTo>
                  <a:cubicBezTo>
                    <a:pt x="7730" y="7274"/>
                    <a:pt x="8052" y="4980"/>
                    <a:pt x="8192" y="4667"/>
                  </a:cubicBezTo>
                  <a:close/>
                  <a:moveTo>
                    <a:pt x="17241" y="2900"/>
                  </a:moveTo>
                  <a:cubicBezTo>
                    <a:pt x="17339" y="2900"/>
                    <a:pt x="17436" y="2905"/>
                    <a:pt x="17535" y="2919"/>
                  </a:cubicBezTo>
                  <a:cubicBezTo>
                    <a:pt x="18020" y="2981"/>
                    <a:pt x="18335" y="3299"/>
                    <a:pt x="18426" y="3787"/>
                  </a:cubicBezTo>
                  <a:cubicBezTo>
                    <a:pt x="18476" y="4128"/>
                    <a:pt x="18460" y="4475"/>
                    <a:pt x="18375" y="4810"/>
                  </a:cubicBezTo>
                  <a:cubicBezTo>
                    <a:pt x="18268" y="5286"/>
                    <a:pt x="18110" y="5746"/>
                    <a:pt x="17907" y="6189"/>
                  </a:cubicBezTo>
                  <a:cubicBezTo>
                    <a:pt x="17648" y="6774"/>
                    <a:pt x="17343" y="7336"/>
                    <a:pt x="17005" y="7881"/>
                  </a:cubicBezTo>
                  <a:cubicBezTo>
                    <a:pt x="16982" y="7921"/>
                    <a:pt x="16954" y="7955"/>
                    <a:pt x="16937" y="7978"/>
                  </a:cubicBezTo>
                  <a:lnTo>
                    <a:pt x="13842" y="7541"/>
                  </a:lnTo>
                  <a:cubicBezTo>
                    <a:pt x="13735" y="6524"/>
                    <a:pt x="13577" y="5519"/>
                    <a:pt x="13363" y="4520"/>
                  </a:cubicBezTo>
                  <a:lnTo>
                    <a:pt x="13357" y="4520"/>
                  </a:lnTo>
                  <a:cubicBezTo>
                    <a:pt x="13402" y="4486"/>
                    <a:pt x="13430" y="4458"/>
                    <a:pt x="13464" y="4435"/>
                  </a:cubicBezTo>
                  <a:cubicBezTo>
                    <a:pt x="14152" y="3980"/>
                    <a:pt x="14885" y="3589"/>
                    <a:pt x="15646" y="3271"/>
                  </a:cubicBezTo>
                  <a:cubicBezTo>
                    <a:pt x="16097" y="3095"/>
                    <a:pt x="16554" y="2941"/>
                    <a:pt x="17033" y="2907"/>
                  </a:cubicBezTo>
                  <a:cubicBezTo>
                    <a:pt x="17103" y="2903"/>
                    <a:pt x="17172" y="2900"/>
                    <a:pt x="17241" y="2900"/>
                  </a:cubicBezTo>
                  <a:close/>
                  <a:moveTo>
                    <a:pt x="4152" y="3006"/>
                  </a:moveTo>
                  <a:cubicBezTo>
                    <a:pt x="4351" y="3006"/>
                    <a:pt x="4549" y="3032"/>
                    <a:pt x="4748" y="3072"/>
                  </a:cubicBezTo>
                  <a:cubicBezTo>
                    <a:pt x="5362" y="3202"/>
                    <a:pt x="5948" y="3413"/>
                    <a:pt x="6507" y="3708"/>
                  </a:cubicBezTo>
                  <a:cubicBezTo>
                    <a:pt x="6957" y="3935"/>
                    <a:pt x="7392" y="4196"/>
                    <a:pt x="7837" y="4440"/>
                  </a:cubicBezTo>
                  <a:cubicBezTo>
                    <a:pt x="7888" y="4475"/>
                    <a:pt x="7927" y="4503"/>
                    <a:pt x="7984" y="4543"/>
                  </a:cubicBezTo>
                  <a:cubicBezTo>
                    <a:pt x="7781" y="5547"/>
                    <a:pt x="7640" y="6570"/>
                    <a:pt x="7550" y="7592"/>
                  </a:cubicBezTo>
                  <a:lnTo>
                    <a:pt x="4488" y="8074"/>
                  </a:lnTo>
                  <a:cubicBezTo>
                    <a:pt x="4471" y="8052"/>
                    <a:pt x="4449" y="8029"/>
                    <a:pt x="4432" y="8006"/>
                  </a:cubicBezTo>
                  <a:cubicBezTo>
                    <a:pt x="3964" y="7263"/>
                    <a:pt x="3535" y="6490"/>
                    <a:pt x="3225" y="5661"/>
                  </a:cubicBezTo>
                  <a:cubicBezTo>
                    <a:pt x="3084" y="5309"/>
                    <a:pt x="2988" y="4934"/>
                    <a:pt x="2943" y="4560"/>
                  </a:cubicBezTo>
                  <a:cubicBezTo>
                    <a:pt x="2921" y="4327"/>
                    <a:pt x="2926" y="4100"/>
                    <a:pt x="2955" y="3873"/>
                  </a:cubicBezTo>
                  <a:cubicBezTo>
                    <a:pt x="3028" y="3430"/>
                    <a:pt x="3299" y="3152"/>
                    <a:pt x="3733" y="3049"/>
                  </a:cubicBezTo>
                  <a:cubicBezTo>
                    <a:pt x="3873" y="3019"/>
                    <a:pt x="4012" y="3006"/>
                    <a:pt x="4152" y="3006"/>
                  </a:cubicBezTo>
                  <a:close/>
                  <a:moveTo>
                    <a:pt x="12359" y="7683"/>
                  </a:moveTo>
                  <a:cubicBezTo>
                    <a:pt x="12793" y="7689"/>
                    <a:pt x="13233" y="7722"/>
                    <a:pt x="13673" y="7756"/>
                  </a:cubicBezTo>
                  <a:cubicBezTo>
                    <a:pt x="13718" y="8211"/>
                    <a:pt x="13763" y="8642"/>
                    <a:pt x="13774" y="9080"/>
                  </a:cubicBezTo>
                  <a:lnTo>
                    <a:pt x="13735" y="9097"/>
                  </a:lnTo>
                  <a:lnTo>
                    <a:pt x="12348" y="7717"/>
                  </a:lnTo>
                  <a:lnTo>
                    <a:pt x="12359" y="7683"/>
                  </a:lnTo>
                  <a:close/>
                  <a:moveTo>
                    <a:pt x="9078" y="7705"/>
                  </a:moveTo>
                  <a:cubicBezTo>
                    <a:pt x="9083" y="7711"/>
                    <a:pt x="9089" y="7722"/>
                    <a:pt x="9089" y="7728"/>
                  </a:cubicBezTo>
                  <a:cubicBezTo>
                    <a:pt x="9095" y="7733"/>
                    <a:pt x="9095" y="7739"/>
                    <a:pt x="9089" y="7745"/>
                  </a:cubicBezTo>
                  <a:cubicBezTo>
                    <a:pt x="9083" y="7762"/>
                    <a:pt x="9078" y="7774"/>
                    <a:pt x="9066" y="7791"/>
                  </a:cubicBezTo>
                  <a:lnTo>
                    <a:pt x="7691" y="9182"/>
                  </a:lnTo>
                  <a:lnTo>
                    <a:pt x="7646" y="9176"/>
                  </a:lnTo>
                  <a:cubicBezTo>
                    <a:pt x="7674" y="8728"/>
                    <a:pt x="7702" y="8279"/>
                    <a:pt x="7730" y="7807"/>
                  </a:cubicBezTo>
                  <a:cubicBezTo>
                    <a:pt x="8187" y="7756"/>
                    <a:pt x="8638" y="7728"/>
                    <a:pt x="9078" y="7705"/>
                  </a:cubicBezTo>
                  <a:close/>
                  <a:moveTo>
                    <a:pt x="13870" y="7774"/>
                  </a:moveTo>
                  <a:cubicBezTo>
                    <a:pt x="14845" y="7853"/>
                    <a:pt x="15809" y="7989"/>
                    <a:pt x="16768" y="8182"/>
                  </a:cubicBezTo>
                  <a:cubicBezTo>
                    <a:pt x="16734" y="8398"/>
                    <a:pt x="15398" y="10260"/>
                    <a:pt x="15071" y="10562"/>
                  </a:cubicBezTo>
                  <a:cubicBezTo>
                    <a:pt x="15043" y="10539"/>
                    <a:pt x="15015" y="10516"/>
                    <a:pt x="14987" y="10493"/>
                  </a:cubicBezTo>
                  <a:cubicBezTo>
                    <a:pt x="14676" y="10153"/>
                    <a:pt x="14378" y="9806"/>
                    <a:pt x="14068" y="9465"/>
                  </a:cubicBezTo>
                  <a:cubicBezTo>
                    <a:pt x="14006" y="9397"/>
                    <a:pt x="13966" y="9306"/>
                    <a:pt x="13961" y="9210"/>
                  </a:cubicBezTo>
                  <a:cubicBezTo>
                    <a:pt x="13938" y="8795"/>
                    <a:pt x="13904" y="8381"/>
                    <a:pt x="13870" y="7967"/>
                  </a:cubicBezTo>
                  <a:cubicBezTo>
                    <a:pt x="13870" y="7915"/>
                    <a:pt x="13870" y="7859"/>
                    <a:pt x="13870" y="7774"/>
                  </a:cubicBezTo>
                  <a:close/>
                  <a:moveTo>
                    <a:pt x="7510" y="7824"/>
                  </a:moveTo>
                  <a:cubicBezTo>
                    <a:pt x="7516" y="7887"/>
                    <a:pt x="7522" y="7938"/>
                    <a:pt x="7522" y="7983"/>
                  </a:cubicBezTo>
                  <a:cubicBezTo>
                    <a:pt x="7499" y="8432"/>
                    <a:pt x="7471" y="8881"/>
                    <a:pt x="7448" y="9329"/>
                  </a:cubicBezTo>
                  <a:cubicBezTo>
                    <a:pt x="7448" y="9414"/>
                    <a:pt x="7415" y="9505"/>
                    <a:pt x="7353" y="9568"/>
                  </a:cubicBezTo>
                  <a:cubicBezTo>
                    <a:pt x="7082" y="9880"/>
                    <a:pt x="6811" y="10198"/>
                    <a:pt x="6546" y="10510"/>
                  </a:cubicBezTo>
                  <a:cubicBezTo>
                    <a:pt x="6507" y="10556"/>
                    <a:pt x="6462" y="10595"/>
                    <a:pt x="6422" y="10641"/>
                  </a:cubicBezTo>
                  <a:cubicBezTo>
                    <a:pt x="6168" y="10465"/>
                    <a:pt x="4753" y="8580"/>
                    <a:pt x="4646" y="8279"/>
                  </a:cubicBezTo>
                  <a:cubicBezTo>
                    <a:pt x="5594" y="8069"/>
                    <a:pt x="6546" y="7921"/>
                    <a:pt x="7510" y="7824"/>
                  </a:cubicBezTo>
                  <a:close/>
                  <a:moveTo>
                    <a:pt x="7380" y="9806"/>
                  </a:moveTo>
                  <a:lnTo>
                    <a:pt x="7426" y="9812"/>
                  </a:lnTo>
                  <a:lnTo>
                    <a:pt x="7426" y="11782"/>
                  </a:lnTo>
                  <a:cubicBezTo>
                    <a:pt x="7290" y="11720"/>
                    <a:pt x="6704" y="11073"/>
                    <a:pt x="6535" y="10800"/>
                  </a:cubicBezTo>
                  <a:cubicBezTo>
                    <a:pt x="6800" y="10459"/>
                    <a:pt x="7088" y="10124"/>
                    <a:pt x="7380" y="9806"/>
                  </a:cubicBezTo>
                  <a:close/>
                  <a:moveTo>
                    <a:pt x="14006" y="9721"/>
                  </a:moveTo>
                  <a:cubicBezTo>
                    <a:pt x="14158" y="9812"/>
                    <a:pt x="14818" y="10556"/>
                    <a:pt x="14930" y="10760"/>
                  </a:cubicBezTo>
                  <a:lnTo>
                    <a:pt x="14051" y="11794"/>
                  </a:lnTo>
                  <a:lnTo>
                    <a:pt x="14006" y="11777"/>
                  </a:lnTo>
                  <a:lnTo>
                    <a:pt x="14006" y="9721"/>
                  </a:lnTo>
                  <a:close/>
                  <a:moveTo>
                    <a:pt x="17078" y="8245"/>
                  </a:moveTo>
                  <a:cubicBezTo>
                    <a:pt x="18008" y="8455"/>
                    <a:pt x="18927" y="8705"/>
                    <a:pt x="19784" y="9136"/>
                  </a:cubicBezTo>
                  <a:cubicBezTo>
                    <a:pt x="20061" y="9278"/>
                    <a:pt x="20332" y="9443"/>
                    <a:pt x="20579" y="9625"/>
                  </a:cubicBezTo>
                  <a:cubicBezTo>
                    <a:pt x="20760" y="9761"/>
                    <a:pt x="20918" y="9920"/>
                    <a:pt x="21048" y="10101"/>
                  </a:cubicBezTo>
                  <a:cubicBezTo>
                    <a:pt x="21324" y="10476"/>
                    <a:pt x="21324" y="10874"/>
                    <a:pt x="21076" y="11266"/>
                  </a:cubicBezTo>
                  <a:cubicBezTo>
                    <a:pt x="20946" y="11453"/>
                    <a:pt x="20788" y="11623"/>
                    <a:pt x="20608" y="11765"/>
                  </a:cubicBezTo>
                  <a:cubicBezTo>
                    <a:pt x="20230" y="12061"/>
                    <a:pt x="19807" y="12305"/>
                    <a:pt x="19367" y="12487"/>
                  </a:cubicBezTo>
                  <a:cubicBezTo>
                    <a:pt x="18663" y="12781"/>
                    <a:pt x="17935" y="13020"/>
                    <a:pt x="17191" y="13191"/>
                  </a:cubicBezTo>
                  <a:cubicBezTo>
                    <a:pt x="17151" y="13196"/>
                    <a:pt x="17112" y="13202"/>
                    <a:pt x="17073" y="13202"/>
                  </a:cubicBezTo>
                  <a:lnTo>
                    <a:pt x="15229" y="10738"/>
                  </a:lnTo>
                  <a:lnTo>
                    <a:pt x="17033" y="8245"/>
                  </a:lnTo>
                  <a:close/>
                  <a:moveTo>
                    <a:pt x="4415" y="8341"/>
                  </a:moveTo>
                  <a:lnTo>
                    <a:pt x="6264" y="10806"/>
                  </a:lnTo>
                  <a:lnTo>
                    <a:pt x="4443" y="13327"/>
                  </a:lnTo>
                  <a:cubicBezTo>
                    <a:pt x="4279" y="13287"/>
                    <a:pt x="4099" y="13247"/>
                    <a:pt x="3913" y="13202"/>
                  </a:cubicBezTo>
                  <a:cubicBezTo>
                    <a:pt x="3197" y="13037"/>
                    <a:pt x="2498" y="12798"/>
                    <a:pt x="1827" y="12498"/>
                  </a:cubicBezTo>
                  <a:cubicBezTo>
                    <a:pt x="1466" y="12344"/>
                    <a:pt x="1134" y="12140"/>
                    <a:pt x="829" y="11896"/>
                  </a:cubicBezTo>
                  <a:cubicBezTo>
                    <a:pt x="666" y="11759"/>
                    <a:pt x="519" y="11606"/>
                    <a:pt x="395" y="11436"/>
                  </a:cubicBezTo>
                  <a:cubicBezTo>
                    <a:pt x="147" y="11090"/>
                    <a:pt x="136" y="10715"/>
                    <a:pt x="350" y="10345"/>
                  </a:cubicBezTo>
                  <a:cubicBezTo>
                    <a:pt x="457" y="10153"/>
                    <a:pt x="604" y="9988"/>
                    <a:pt x="773" y="9846"/>
                  </a:cubicBezTo>
                  <a:cubicBezTo>
                    <a:pt x="1111" y="9562"/>
                    <a:pt x="1488" y="9329"/>
                    <a:pt x="1895" y="9153"/>
                  </a:cubicBezTo>
                  <a:cubicBezTo>
                    <a:pt x="2667" y="8790"/>
                    <a:pt x="3485" y="8552"/>
                    <a:pt x="4314" y="8352"/>
                  </a:cubicBezTo>
                  <a:cubicBezTo>
                    <a:pt x="4347" y="8347"/>
                    <a:pt x="4381" y="8341"/>
                    <a:pt x="4415" y="8341"/>
                  </a:cubicBezTo>
                  <a:close/>
                  <a:moveTo>
                    <a:pt x="15060" y="10919"/>
                  </a:moveTo>
                  <a:cubicBezTo>
                    <a:pt x="15308" y="11095"/>
                    <a:pt x="16712" y="12969"/>
                    <a:pt x="16819" y="13270"/>
                  </a:cubicBezTo>
                  <a:cubicBezTo>
                    <a:pt x="15866" y="13474"/>
                    <a:pt x="14902" y="13628"/>
                    <a:pt x="13932" y="13724"/>
                  </a:cubicBezTo>
                  <a:cubicBezTo>
                    <a:pt x="13921" y="13702"/>
                    <a:pt x="13915" y="13673"/>
                    <a:pt x="13910" y="13650"/>
                  </a:cubicBezTo>
                  <a:cubicBezTo>
                    <a:pt x="13938" y="13179"/>
                    <a:pt x="13961" y="12708"/>
                    <a:pt x="13994" y="12242"/>
                  </a:cubicBezTo>
                  <a:cubicBezTo>
                    <a:pt x="14000" y="12168"/>
                    <a:pt x="14028" y="12100"/>
                    <a:pt x="14073" y="12044"/>
                  </a:cubicBezTo>
                  <a:cubicBezTo>
                    <a:pt x="14372" y="11692"/>
                    <a:pt x="14682" y="11334"/>
                    <a:pt x="14987" y="10982"/>
                  </a:cubicBezTo>
                  <a:cubicBezTo>
                    <a:pt x="15009" y="10959"/>
                    <a:pt x="15032" y="10936"/>
                    <a:pt x="15060" y="10919"/>
                  </a:cubicBezTo>
                  <a:close/>
                  <a:moveTo>
                    <a:pt x="6422" y="10959"/>
                  </a:moveTo>
                  <a:lnTo>
                    <a:pt x="6794" y="11379"/>
                  </a:lnTo>
                  <a:cubicBezTo>
                    <a:pt x="6986" y="11595"/>
                    <a:pt x="7183" y="11811"/>
                    <a:pt x="7369" y="12026"/>
                  </a:cubicBezTo>
                  <a:cubicBezTo>
                    <a:pt x="7420" y="12083"/>
                    <a:pt x="7448" y="12146"/>
                    <a:pt x="7460" y="12220"/>
                  </a:cubicBezTo>
                  <a:cubicBezTo>
                    <a:pt x="7499" y="12713"/>
                    <a:pt x="7533" y="13202"/>
                    <a:pt x="7561" y="13696"/>
                  </a:cubicBezTo>
                  <a:cubicBezTo>
                    <a:pt x="7561" y="13713"/>
                    <a:pt x="7561" y="13730"/>
                    <a:pt x="7555" y="13741"/>
                  </a:cubicBezTo>
                  <a:cubicBezTo>
                    <a:pt x="7535" y="13747"/>
                    <a:pt x="7498" y="13749"/>
                    <a:pt x="7447" y="13749"/>
                  </a:cubicBezTo>
                  <a:cubicBezTo>
                    <a:pt x="6922" y="13749"/>
                    <a:pt x="4949" y="13474"/>
                    <a:pt x="4697" y="13355"/>
                  </a:cubicBezTo>
                  <a:cubicBezTo>
                    <a:pt x="4770" y="13105"/>
                    <a:pt x="6078" y="11277"/>
                    <a:pt x="6422" y="10959"/>
                  </a:cubicBezTo>
                  <a:close/>
                  <a:moveTo>
                    <a:pt x="13757" y="12401"/>
                  </a:moveTo>
                  <a:lnTo>
                    <a:pt x="13803" y="12413"/>
                  </a:lnTo>
                  <a:cubicBezTo>
                    <a:pt x="13797" y="12855"/>
                    <a:pt x="13763" y="13293"/>
                    <a:pt x="13723" y="13747"/>
                  </a:cubicBezTo>
                  <a:cubicBezTo>
                    <a:pt x="13278" y="13787"/>
                    <a:pt x="12838" y="13838"/>
                    <a:pt x="12399" y="13843"/>
                  </a:cubicBezTo>
                  <a:lnTo>
                    <a:pt x="12387" y="13804"/>
                  </a:lnTo>
                  <a:lnTo>
                    <a:pt x="13757" y="12401"/>
                  </a:lnTo>
                  <a:close/>
                  <a:moveTo>
                    <a:pt x="7713" y="12401"/>
                  </a:moveTo>
                  <a:lnTo>
                    <a:pt x="9156" y="13832"/>
                  </a:lnTo>
                  <a:cubicBezTo>
                    <a:pt x="9151" y="13843"/>
                    <a:pt x="9145" y="13860"/>
                    <a:pt x="9145" y="13872"/>
                  </a:cubicBezTo>
                  <a:cubicBezTo>
                    <a:pt x="8694" y="13872"/>
                    <a:pt x="8243" y="13832"/>
                    <a:pt x="7781" y="13793"/>
                  </a:cubicBezTo>
                  <a:cubicBezTo>
                    <a:pt x="7725" y="13327"/>
                    <a:pt x="7696" y="12872"/>
                    <a:pt x="7674" y="12418"/>
                  </a:cubicBezTo>
                  <a:lnTo>
                    <a:pt x="7713" y="12401"/>
                  </a:lnTo>
                  <a:close/>
                  <a:moveTo>
                    <a:pt x="11880" y="7660"/>
                  </a:moveTo>
                  <a:cubicBezTo>
                    <a:pt x="11959" y="7660"/>
                    <a:pt x="12038" y="7689"/>
                    <a:pt x="12094" y="7745"/>
                  </a:cubicBezTo>
                  <a:cubicBezTo>
                    <a:pt x="12630" y="8285"/>
                    <a:pt x="13171" y="8818"/>
                    <a:pt x="13712" y="9352"/>
                  </a:cubicBezTo>
                  <a:cubicBezTo>
                    <a:pt x="13774" y="9409"/>
                    <a:pt x="13808" y="9494"/>
                    <a:pt x="13803" y="9573"/>
                  </a:cubicBezTo>
                  <a:cubicBezTo>
                    <a:pt x="13814" y="9965"/>
                    <a:pt x="13831" y="10351"/>
                    <a:pt x="13842" y="10738"/>
                  </a:cubicBezTo>
                  <a:lnTo>
                    <a:pt x="13831" y="10738"/>
                  </a:lnTo>
                  <a:cubicBezTo>
                    <a:pt x="13831" y="11101"/>
                    <a:pt x="13825" y="11464"/>
                    <a:pt x="13831" y="11827"/>
                  </a:cubicBezTo>
                  <a:cubicBezTo>
                    <a:pt x="13836" y="11964"/>
                    <a:pt x="13780" y="12094"/>
                    <a:pt x="13684" y="12191"/>
                  </a:cubicBezTo>
                  <a:cubicBezTo>
                    <a:pt x="13176" y="12708"/>
                    <a:pt x="12669" y="13230"/>
                    <a:pt x="12162" y="13752"/>
                  </a:cubicBezTo>
                  <a:cubicBezTo>
                    <a:pt x="12093" y="13827"/>
                    <a:pt x="11998" y="13872"/>
                    <a:pt x="11898" y="13872"/>
                  </a:cubicBezTo>
                  <a:cubicBezTo>
                    <a:pt x="11892" y="13872"/>
                    <a:pt x="11886" y="13872"/>
                    <a:pt x="11880" y="13872"/>
                  </a:cubicBezTo>
                  <a:cubicBezTo>
                    <a:pt x="11147" y="13878"/>
                    <a:pt x="10420" y="13889"/>
                    <a:pt x="9692" y="13900"/>
                  </a:cubicBezTo>
                  <a:cubicBezTo>
                    <a:pt x="9686" y="13900"/>
                    <a:pt x="9680" y="13900"/>
                    <a:pt x="9674" y="13900"/>
                  </a:cubicBezTo>
                  <a:cubicBezTo>
                    <a:pt x="9545" y="13900"/>
                    <a:pt x="9423" y="13845"/>
                    <a:pt x="9337" y="13752"/>
                  </a:cubicBezTo>
                  <a:cubicBezTo>
                    <a:pt x="8818" y="13236"/>
                    <a:pt x="8299" y="12725"/>
                    <a:pt x="7775" y="12208"/>
                  </a:cubicBezTo>
                  <a:cubicBezTo>
                    <a:pt x="7691" y="12135"/>
                    <a:pt x="7646" y="12026"/>
                    <a:pt x="7651" y="11913"/>
                  </a:cubicBezTo>
                  <a:cubicBezTo>
                    <a:pt x="7646" y="11158"/>
                    <a:pt x="7640" y="10408"/>
                    <a:pt x="7634" y="9658"/>
                  </a:cubicBezTo>
                  <a:cubicBezTo>
                    <a:pt x="7629" y="9562"/>
                    <a:pt x="7668" y="9471"/>
                    <a:pt x="7736" y="9403"/>
                  </a:cubicBezTo>
                  <a:cubicBezTo>
                    <a:pt x="8260" y="8869"/>
                    <a:pt x="8784" y="8330"/>
                    <a:pt x="9303" y="7791"/>
                  </a:cubicBezTo>
                  <a:cubicBezTo>
                    <a:pt x="9365" y="7717"/>
                    <a:pt x="9461" y="7677"/>
                    <a:pt x="9557" y="7677"/>
                  </a:cubicBezTo>
                  <a:lnTo>
                    <a:pt x="11880" y="7660"/>
                  </a:lnTo>
                  <a:close/>
                  <a:moveTo>
                    <a:pt x="11750" y="14076"/>
                  </a:moveTo>
                  <a:cubicBezTo>
                    <a:pt x="11711" y="14195"/>
                    <a:pt x="11034" y="14820"/>
                    <a:pt x="10758" y="14996"/>
                  </a:cubicBezTo>
                  <a:cubicBezTo>
                    <a:pt x="10408" y="14723"/>
                    <a:pt x="10070" y="14428"/>
                    <a:pt x="9743" y="14116"/>
                  </a:cubicBezTo>
                  <a:cubicBezTo>
                    <a:pt x="9748" y="14104"/>
                    <a:pt x="9754" y="14093"/>
                    <a:pt x="9754" y="14076"/>
                  </a:cubicBezTo>
                  <a:close/>
                  <a:moveTo>
                    <a:pt x="13576" y="13943"/>
                  </a:moveTo>
                  <a:cubicBezTo>
                    <a:pt x="13614" y="13943"/>
                    <a:pt x="13654" y="13946"/>
                    <a:pt x="13707" y="13946"/>
                  </a:cubicBezTo>
                  <a:cubicBezTo>
                    <a:pt x="13634" y="14934"/>
                    <a:pt x="13498" y="15916"/>
                    <a:pt x="13306" y="16887"/>
                  </a:cubicBezTo>
                  <a:cubicBezTo>
                    <a:pt x="12477" y="16353"/>
                    <a:pt x="11688" y="15774"/>
                    <a:pt x="10932" y="15143"/>
                  </a:cubicBezTo>
                  <a:cubicBezTo>
                    <a:pt x="10978" y="15099"/>
                    <a:pt x="10995" y="15064"/>
                    <a:pt x="11023" y="15041"/>
                  </a:cubicBezTo>
                  <a:cubicBezTo>
                    <a:pt x="11355" y="14741"/>
                    <a:pt x="11688" y="14445"/>
                    <a:pt x="12015" y="14145"/>
                  </a:cubicBezTo>
                  <a:cubicBezTo>
                    <a:pt x="12089" y="14076"/>
                    <a:pt x="12179" y="14037"/>
                    <a:pt x="12269" y="14037"/>
                  </a:cubicBezTo>
                  <a:cubicBezTo>
                    <a:pt x="12686" y="14008"/>
                    <a:pt x="13104" y="13974"/>
                    <a:pt x="13521" y="13946"/>
                  </a:cubicBezTo>
                  <a:cubicBezTo>
                    <a:pt x="13539" y="13944"/>
                    <a:pt x="13557" y="13943"/>
                    <a:pt x="13576" y="13943"/>
                  </a:cubicBezTo>
                  <a:close/>
                  <a:moveTo>
                    <a:pt x="7792" y="13980"/>
                  </a:moveTo>
                  <a:lnTo>
                    <a:pt x="8108" y="13997"/>
                  </a:lnTo>
                  <a:cubicBezTo>
                    <a:pt x="8503" y="14019"/>
                    <a:pt x="8886" y="14042"/>
                    <a:pt x="9275" y="14059"/>
                  </a:cubicBezTo>
                  <a:cubicBezTo>
                    <a:pt x="9360" y="14059"/>
                    <a:pt x="9439" y="14087"/>
                    <a:pt x="9506" y="14139"/>
                  </a:cubicBezTo>
                  <a:cubicBezTo>
                    <a:pt x="9833" y="14428"/>
                    <a:pt x="10160" y="14718"/>
                    <a:pt x="10493" y="15002"/>
                  </a:cubicBezTo>
                  <a:cubicBezTo>
                    <a:pt x="10527" y="15030"/>
                    <a:pt x="10566" y="15053"/>
                    <a:pt x="10605" y="15076"/>
                  </a:cubicBezTo>
                  <a:cubicBezTo>
                    <a:pt x="10471" y="15320"/>
                    <a:pt x="8576" y="16773"/>
                    <a:pt x="8243" y="16904"/>
                  </a:cubicBezTo>
                  <a:cubicBezTo>
                    <a:pt x="8034" y="15939"/>
                    <a:pt x="7888" y="14962"/>
                    <a:pt x="7792" y="13980"/>
                  </a:cubicBezTo>
                  <a:close/>
                  <a:moveTo>
                    <a:pt x="16954" y="13463"/>
                  </a:moveTo>
                  <a:cubicBezTo>
                    <a:pt x="16977" y="13485"/>
                    <a:pt x="16999" y="13508"/>
                    <a:pt x="17016" y="13537"/>
                  </a:cubicBezTo>
                  <a:cubicBezTo>
                    <a:pt x="17484" y="14269"/>
                    <a:pt x="17907" y="15025"/>
                    <a:pt x="18211" y="15842"/>
                  </a:cubicBezTo>
                  <a:cubicBezTo>
                    <a:pt x="18380" y="16279"/>
                    <a:pt x="18516" y="16728"/>
                    <a:pt x="18527" y="17199"/>
                  </a:cubicBezTo>
                  <a:cubicBezTo>
                    <a:pt x="18533" y="17370"/>
                    <a:pt x="18522" y="17546"/>
                    <a:pt x="18488" y="17716"/>
                  </a:cubicBezTo>
                  <a:cubicBezTo>
                    <a:pt x="18409" y="18107"/>
                    <a:pt x="18161" y="18357"/>
                    <a:pt x="17777" y="18465"/>
                  </a:cubicBezTo>
                  <a:cubicBezTo>
                    <a:pt x="17620" y="18509"/>
                    <a:pt x="17462" y="18527"/>
                    <a:pt x="17302" y="18527"/>
                  </a:cubicBezTo>
                  <a:cubicBezTo>
                    <a:pt x="17130" y="18527"/>
                    <a:pt x="16958" y="18507"/>
                    <a:pt x="16785" y="18477"/>
                  </a:cubicBezTo>
                  <a:cubicBezTo>
                    <a:pt x="16306" y="18386"/>
                    <a:pt x="15844" y="18239"/>
                    <a:pt x="15398" y="18040"/>
                  </a:cubicBezTo>
                  <a:cubicBezTo>
                    <a:pt x="14772" y="17761"/>
                    <a:pt x="14163" y="17438"/>
                    <a:pt x="13588" y="17068"/>
                  </a:cubicBezTo>
                  <a:cubicBezTo>
                    <a:pt x="13549" y="17046"/>
                    <a:pt x="13515" y="17018"/>
                    <a:pt x="13464" y="16983"/>
                  </a:cubicBezTo>
                  <a:lnTo>
                    <a:pt x="13464" y="16978"/>
                  </a:lnTo>
                  <a:cubicBezTo>
                    <a:pt x="13656" y="15984"/>
                    <a:pt x="13797" y="14985"/>
                    <a:pt x="13887" y="13980"/>
                  </a:cubicBezTo>
                  <a:cubicBezTo>
                    <a:pt x="13893" y="13963"/>
                    <a:pt x="13893" y="13957"/>
                    <a:pt x="13904" y="13946"/>
                  </a:cubicBezTo>
                  <a:lnTo>
                    <a:pt x="16954" y="13463"/>
                  </a:lnTo>
                  <a:close/>
                  <a:moveTo>
                    <a:pt x="4567" y="13531"/>
                  </a:moveTo>
                  <a:cubicBezTo>
                    <a:pt x="5559" y="13724"/>
                    <a:pt x="6558" y="13866"/>
                    <a:pt x="7561" y="13957"/>
                  </a:cubicBezTo>
                  <a:cubicBezTo>
                    <a:pt x="7719" y="14996"/>
                    <a:pt x="7877" y="16024"/>
                    <a:pt x="8034" y="17057"/>
                  </a:cubicBezTo>
                  <a:cubicBezTo>
                    <a:pt x="8023" y="17068"/>
                    <a:pt x="8012" y="17080"/>
                    <a:pt x="8001" y="17091"/>
                  </a:cubicBezTo>
                  <a:cubicBezTo>
                    <a:pt x="7212" y="17597"/>
                    <a:pt x="6405" y="18051"/>
                    <a:pt x="5520" y="18363"/>
                  </a:cubicBezTo>
                  <a:cubicBezTo>
                    <a:pt x="5204" y="18488"/>
                    <a:pt x="4871" y="18568"/>
                    <a:pt x="4533" y="18602"/>
                  </a:cubicBezTo>
                  <a:cubicBezTo>
                    <a:pt x="4454" y="18608"/>
                    <a:pt x="4376" y="18611"/>
                    <a:pt x="4298" y="18611"/>
                  </a:cubicBezTo>
                  <a:cubicBezTo>
                    <a:pt x="4160" y="18611"/>
                    <a:pt x="4022" y="18601"/>
                    <a:pt x="3885" y="18579"/>
                  </a:cubicBezTo>
                  <a:cubicBezTo>
                    <a:pt x="3468" y="18511"/>
                    <a:pt x="3203" y="18250"/>
                    <a:pt x="3095" y="17835"/>
                  </a:cubicBezTo>
                  <a:cubicBezTo>
                    <a:pt x="3034" y="17546"/>
                    <a:pt x="3022" y="17250"/>
                    <a:pt x="3079" y="16966"/>
                  </a:cubicBezTo>
                  <a:cubicBezTo>
                    <a:pt x="3157" y="16461"/>
                    <a:pt x="3304" y="15967"/>
                    <a:pt x="3513" y="15501"/>
                  </a:cubicBezTo>
                  <a:cubicBezTo>
                    <a:pt x="3789" y="14860"/>
                    <a:pt x="4110" y="14247"/>
                    <a:pt x="4477" y="13656"/>
                  </a:cubicBezTo>
                  <a:cubicBezTo>
                    <a:pt x="4499" y="13617"/>
                    <a:pt x="4533" y="13576"/>
                    <a:pt x="4567" y="13531"/>
                  </a:cubicBezTo>
                  <a:close/>
                  <a:moveTo>
                    <a:pt x="10780" y="15286"/>
                  </a:moveTo>
                  <a:lnTo>
                    <a:pt x="13250" y="17091"/>
                  </a:lnTo>
                  <a:cubicBezTo>
                    <a:pt x="13250" y="17120"/>
                    <a:pt x="13250" y="17142"/>
                    <a:pt x="13250" y="17171"/>
                  </a:cubicBezTo>
                  <a:cubicBezTo>
                    <a:pt x="13064" y="18040"/>
                    <a:pt x="12827" y="18891"/>
                    <a:pt x="12466" y="19703"/>
                  </a:cubicBezTo>
                  <a:cubicBezTo>
                    <a:pt x="12308" y="20078"/>
                    <a:pt x="12100" y="20436"/>
                    <a:pt x="11846" y="20760"/>
                  </a:cubicBezTo>
                  <a:cubicBezTo>
                    <a:pt x="11716" y="20918"/>
                    <a:pt x="11570" y="21066"/>
                    <a:pt x="11406" y="21191"/>
                  </a:cubicBezTo>
                  <a:cubicBezTo>
                    <a:pt x="11219" y="21333"/>
                    <a:pt x="11018" y="21402"/>
                    <a:pt x="10814" y="21402"/>
                  </a:cubicBezTo>
                  <a:cubicBezTo>
                    <a:pt x="10625" y="21402"/>
                    <a:pt x="10435" y="21343"/>
                    <a:pt x="10251" y="21225"/>
                  </a:cubicBezTo>
                  <a:cubicBezTo>
                    <a:pt x="10048" y="21094"/>
                    <a:pt x="9873" y="20930"/>
                    <a:pt x="9732" y="20737"/>
                  </a:cubicBezTo>
                  <a:cubicBezTo>
                    <a:pt x="9433" y="20345"/>
                    <a:pt x="9196" y="19919"/>
                    <a:pt x="9016" y="19465"/>
                  </a:cubicBezTo>
                  <a:cubicBezTo>
                    <a:pt x="8722" y="18755"/>
                    <a:pt x="8492" y="18022"/>
                    <a:pt x="8322" y="17273"/>
                  </a:cubicBezTo>
                  <a:cubicBezTo>
                    <a:pt x="8317" y="17233"/>
                    <a:pt x="8311" y="17199"/>
                    <a:pt x="8311" y="17159"/>
                  </a:cubicBezTo>
                  <a:lnTo>
                    <a:pt x="10780" y="15286"/>
                  </a:lnTo>
                  <a:close/>
                  <a:moveTo>
                    <a:pt x="10644" y="0"/>
                  </a:moveTo>
                  <a:cubicBezTo>
                    <a:pt x="10368" y="0"/>
                    <a:pt x="10094" y="112"/>
                    <a:pt x="9833" y="341"/>
                  </a:cubicBezTo>
                  <a:cubicBezTo>
                    <a:pt x="9641" y="511"/>
                    <a:pt x="9467" y="704"/>
                    <a:pt x="9320" y="914"/>
                  </a:cubicBezTo>
                  <a:cubicBezTo>
                    <a:pt x="9033" y="1306"/>
                    <a:pt x="8829" y="1755"/>
                    <a:pt x="8655" y="2209"/>
                  </a:cubicBezTo>
                  <a:cubicBezTo>
                    <a:pt x="8418" y="2828"/>
                    <a:pt x="8226" y="3464"/>
                    <a:pt x="8085" y="4111"/>
                  </a:cubicBezTo>
                  <a:cubicBezTo>
                    <a:pt x="8069" y="4179"/>
                    <a:pt x="8046" y="4247"/>
                    <a:pt x="8023" y="4332"/>
                  </a:cubicBezTo>
                  <a:cubicBezTo>
                    <a:pt x="7939" y="4282"/>
                    <a:pt x="7877" y="4247"/>
                    <a:pt x="7815" y="4208"/>
                  </a:cubicBezTo>
                  <a:cubicBezTo>
                    <a:pt x="7268" y="3873"/>
                    <a:pt x="6704" y="3577"/>
                    <a:pt x="6123" y="3322"/>
                  </a:cubicBezTo>
                  <a:cubicBezTo>
                    <a:pt x="5616" y="3106"/>
                    <a:pt x="5103" y="2919"/>
                    <a:pt x="4556" y="2850"/>
                  </a:cubicBezTo>
                  <a:cubicBezTo>
                    <a:pt x="4412" y="2830"/>
                    <a:pt x="4268" y="2817"/>
                    <a:pt x="4125" y="2817"/>
                  </a:cubicBezTo>
                  <a:cubicBezTo>
                    <a:pt x="3942" y="2817"/>
                    <a:pt x="3760" y="2839"/>
                    <a:pt x="3580" y="2896"/>
                  </a:cubicBezTo>
                  <a:cubicBezTo>
                    <a:pt x="3208" y="3015"/>
                    <a:pt x="2955" y="3248"/>
                    <a:pt x="2836" y="3628"/>
                  </a:cubicBezTo>
                  <a:cubicBezTo>
                    <a:pt x="2763" y="3867"/>
                    <a:pt x="2735" y="4123"/>
                    <a:pt x="2752" y="4372"/>
                  </a:cubicBezTo>
                  <a:cubicBezTo>
                    <a:pt x="2785" y="4787"/>
                    <a:pt x="2876" y="5195"/>
                    <a:pt x="3022" y="5588"/>
                  </a:cubicBezTo>
                  <a:cubicBezTo>
                    <a:pt x="3299" y="6377"/>
                    <a:pt x="3693" y="7115"/>
                    <a:pt x="4127" y="7830"/>
                  </a:cubicBezTo>
                  <a:cubicBezTo>
                    <a:pt x="4190" y="7921"/>
                    <a:pt x="4246" y="8018"/>
                    <a:pt x="4319" y="8137"/>
                  </a:cubicBezTo>
                  <a:cubicBezTo>
                    <a:pt x="4212" y="8171"/>
                    <a:pt x="4122" y="8194"/>
                    <a:pt x="4037" y="8217"/>
                  </a:cubicBezTo>
                  <a:cubicBezTo>
                    <a:pt x="3237" y="8421"/>
                    <a:pt x="2453" y="8665"/>
                    <a:pt x="1708" y="9028"/>
                  </a:cubicBezTo>
                  <a:cubicBezTo>
                    <a:pt x="1258" y="9244"/>
                    <a:pt x="824" y="9488"/>
                    <a:pt x="479" y="9857"/>
                  </a:cubicBezTo>
                  <a:cubicBezTo>
                    <a:pt x="339" y="10005"/>
                    <a:pt x="220" y="10169"/>
                    <a:pt x="125" y="10345"/>
                  </a:cubicBezTo>
                  <a:cubicBezTo>
                    <a:pt x="-39" y="10653"/>
                    <a:pt x="-45" y="11021"/>
                    <a:pt x="125" y="11328"/>
                  </a:cubicBezTo>
                  <a:cubicBezTo>
                    <a:pt x="271" y="11612"/>
                    <a:pt x="479" y="11856"/>
                    <a:pt x="739" y="12044"/>
                  </a:cubicBezTo>
                  <a:cubicBezTo>
                    <a:pt x="1116" y="12333"/>
                    <a:pt x="1534" y="12566"/>
                    <a:pt x="1973" y="12748"/>
                  </a:cubicBezTo>
                  <a:cubicBezTo>
                    <a:pt x="2701" y="13060"/>
                    <a:pt x="3462" y="13270"/>
                    <a:pt x="4234" y="13452"/>
                  </a:cubicBezTo>
                  <a:cubicBezTo>
                    <a:pt x="4279" y="13463"/>
                    <a:pt x="4325" y="13474"/>
                    <a:pt x="4370" y="13491"/>
                  </a:cubicBezTo>
                  <a:cubicBezTo>
                    <a:pt x="4330" y="13565"/>
                    <a:pt x="4302" y="13617"/>
                    <a:pt x="4268" y="13667"/>
                  </a:cubicBezTo>
                  <a:cubicBezTo>
                    <a:pt x="3952" y="14184"/>
                    <a:pt x="3671" y="14723"/>
                    <a:pt x="3422" y="15275"/>
                  </a:cubicBezTo>
                  <a:cubicBezTo>
                    <a:pt x="3191" y="15774"/>
                    <a:pt x="3022" y="16302"/>
                    <a:pt x="2921" y="16842"/>
                  </a:cubicBezTo>
                  <a:cubicBezTo>
                    <a:pt x="2859" y="17199"/>
                    <a:pt x="2836" y="17557"/>
                    <a:pt x="2932" y="17909"/>
                  </a:cubicBezTo>
                  <a:cubicBezTo>
                    <a:pt x="3028" y="18312"/>
                    <a:pt x="3338" y="18630"/>
                    <a:pt x="3738" y="18732"/>
                  </a:cubicBezTo>
                  <a:cubicBezTo>
                    <a:pt x="3900" y="18777"/>
                    <a:pt x="4069" y="18799"/>
                    <a:pt x="4237" y="18799"/>
                  </a:cubicBezTo>
                  <a:cubicBezTo>
                    <a:pt x="4302" y="18799"/>
                    <a:pt x="4367" y="18796"/>
                    <a:pt x="4432" y="18789"/>
                  </a:cubicBezTo>
                  <a:cubicBezTo>
                    <a:pt x="4996" y="18744"/>
                    <a:pt x="5531" y="18568"/>
                    <a:pt x="6056" y="18352"/>
                  </a:cubicBezTo>
                  <a:cubicBezTo>
                    <a:pt x="6704" y="18074"/>
                    <a:pt x="7330" y="17739"/>
                    <a:pt x="7927" y="17358"/>
                  </a:cubicBezTo>
                  <a:cubicBezTo>
                    <a:pt x="7984" y="17324"/>
                    <a:pt x="8040" y="17296"/>
                    <a:pt x="8114" y="17256"/>
                  </a:cubicBezTo>
                  <a:cubicBezTo>
                    <a:pt x="8165" y="17455"/>
                    <a:pt x="8209" y="17625"/>
                    <a:pt x="8254" y="17796"/>
                  </a:cubicBezTo>
                  <a:cubicBezTo>
                    <a:pt x="8469" y="18602"/>
                    <a:pt x="8728" y="19397"/>
                    <a:pt x="9117" y="20141"/>
                  </a:cubicBezTo>
                  <a:cubicBezTo>
                    <a:pt x="9309" y="20504"/>
                    <a:pt x="9529" y="20856"/>
                    <a:pt x="9828" y="21134"/>
                  </a:cubicBezTo>
                  <a:cubicBezTo>
                    <a:pt x="9974" y="21270"/>
                    <a:pt x="10138" y="21390"/>
                    <a:pt x="10318" y="21481"/>
                  </a:cubicBezTo>
                  <a:cubicBezTo>
                    <a:pt x="10467" y="21560"/>
                    <a:pt x="10630" y="21600"/>
                    <a:pt x="10792" y="21600"/>
                  </a:cubicBezTo>
                  <a:cubicBezTo>
                    <a:pt x="10954" y="21600"/>
                    <a:pt x="11116" y="21560"/>
                    <a:pt x="11265" y="21481"/>
                  </a:cubicBezTo>
                  <a:cubicBezTo>
                    <a:pt x="11558" y="21327"/>
                    <a:pt x="11812" y="21112"/>
                    <a:pt x="12009" y="20845"/>
                  </a:cubicBezTo>
                  <a:cubicBezTo>
                    <a:pt x="12286" y="20464"/>
                    <a:pt x="12517" y="20050"/>
                    <a:pt x="12692" y="19612"/>
                  </a:cubicBezTo>
                  <a:cubicBezTo>
                    <a:pt x="13002" y="18874"/>
                    <a:pt x="13211" y="18113"/>
                    <a:pt x="13391" y="17330"/>
                  </a:cubicBezTo>
                  <a:cubicBezTo>
                    <a:pt x="13402" y="17285"/>
                    <a:pt x="13419" y="17239"/>
                    <a:pt x="13436" y="17182"/>
                  </a:cubicBezTo>
                  <a:cubicBezTo>
                    <a:pt x="13509" y="17222"/>
                    <a:pt x="13560" y="17250"/>
                    <a:pt x="13611" y="17279"/>
                  </a:cubicBezTo>
                  <a:cubicBezTo>
                    <a:pt x="13910" y="17449"/>
                    <a:pt x="14203" y="17625"/>
                    <a:pt x="14502" y="17784"/>
                  </a:cubicBezTo>
                  <a:cubicBezTo>
                    <a:pt x="15139" y="18125"/>
                    <a:pt x="15793" y="18415"/>
                    <a:pt x="16497" y="18585"/>
                  </a:cubicBezTo>
                  <a:cubicBezTo>
                    <a:pt x="16759" y="18654"/>
                    <a:pt x="17030" y="18692"/>
                    <a:pt x="17300" y="18692"/>
                  </a:cubicBezTo>
                  <a:cubicBezTo>
                    <a:pt x="17403" y="18692"/>
                    <a:pt x="17506" y="18686"/>
                    <a:pt x="17608" y="18676"/>
                  </a:cubicBezTo>
                  <a:cubicBezTo>
                    <a:pt x="18200" y="18607"/>
                    <a:pt x="18589" y="18255"/>
                    <a:pt x="18680" y="17665"/>
                  </a:cubicBezTo>
                  <a:cubicBezTo>
                    <a:pt x="18713" y="17421"/>
                    <a:pt x="18713" y="17177"/>
                    <a:pt x="18685" y="16927"/>
                  </a:cubicBezTo>
                  <a:cubicBezTo>
                    <a:pt x="18645" y="16501"/>
                    <a:pt x="18510" y="16097"/>
                    <a:pt x="18358" y="15695"/>
                  </a:cubicBezTo>
                  <a:cubicBezTo>
                    <a:pt x="18059" y="14951"/>
                    <a:pt x="17693" y="14235"/>
                    <a:pt x="17264" y="13559"/>
                  </a:cubicBezTo>
                  <a:cubicBezTo>
                    <a:pt x="17231" y="13508"/>
                    <a:pt x="17202" y="13452"/>
                    <a:pt x="17163" y="13378"/>
                  </a:cubicBezTo>
                  <a:cubicBezTo>
                    <a:pt x="17247" y="13355"/>
                    <a:pt x="17304" y="13338"/>
                    <a:pt x="17360" y="13321"/>
                  </a:cubicBezTo>
                  <a:cubicBezTo>
                    <a:pt x="17885" y="13168"/>
                    <a:pt x="18409" y="13020"/>
                    <a:pt x="18927" y="12844"/>
                  </a:cubicBezTo>
                  <a:cubicBezTo>
                    <a:pt x="19469" y="12663"/>
                    <a:pt x="19982" y="12413"/>
                    <a:pt x="20456" y="12100"/>
                  </a:cubicBezTo>
                  <a:cubicBezTo>
                    <a:pt x="20709" y="11936"/>
                    <a:pt x="20940" y="11731"/>
                    <a:pt x="21132" y="11498"/>
                  </a:cubicBezTo>
                  <a:cubicBezTo>
                    <a:pt x="21555" y="10964"/>
                    <a:pt x="21555" y="10397"/>
                    <a:pt x="21115" y="9875"/>
                  </a:cubicBezTo>
                  <a:cubicBezTo>
                    <a:pt x="20946" y="9681"/>
                    <a:pt x="20754" y="9511"/>
                    <a:pt x="20552" y="9358"/>
                  </a:cubicBezTo>
                  <a:cubicBezTo>
                    <a:pt x="20196" y="9108"/>
                    <a:pt x="19818" y="8904"/>
                    <a:pt x="19418" y="8750"/>
                  </a:cubicBezTo>
                  <a:cubicBezTo>
                    <a:pt x="18753" y="8478"/>
                    <a:pt x="18065" y="8262"/>
                    <a:pt x="17360" y="8103"/>
                  </a:cubicBezTo>
                  <a:cubicBezTo>
                    <a:pt x="17287" y="8086"/>
                    <a:pt x="17219" y="8063"/>
                    <a:pt x="17129" y="8041"/>
                  </a:cubicBezTo>
                  <a:cubicBezTo>
                    <a:pt x="17174" y="7967"/>
                    <a:pt x="17202" y="7915"/>
                    <a:pt x="17231" y="7859"/>
                  </a:cubicBezTo>
                  <a:cubicBezTo>
                    <a:pt x="17507" y="7342"/>
                    <a:pt x="17794" y="6825"/>
                    <a:pt x="18053" y="6297"/>
                  </a:cubicBezTo>
                  <a:cubicBezTo>
                    <a:pt x="18313" y="5775"/>
                    <a:pt x="18493" y="5212"/>
                    <a:pt x="18595" y="4639"/>
                  </a:cubicBezTo>
                  <a:cubicBezTo>
                    <a:pt x="18651" y="4287"/>
                    <a:pt x="18668" y="3935"/>
                    <a:pt x="18567" y="3589"/>
                  </a:cubicBezTo>
                  <a:cubicBezTo>
                    <a:pt x="18460" y="3202"/>
                    <a:pt x="18223" y="2930"/>
                    <a:pt x="17834" y="2805"/>
                  </a:cubicBezTo>
                  <a:cubicBezTo>
                    <a:pt x="17640" y="2746"/>
                    <a:pt x="17438" y="2716"/>
                    <a:pt x="17236" y="2716"/>
                  </a:cubicBezTo>
                  <a:cubicBezTo>
                    <a:pt x="17127" y="2716"/>
                    <a:pt x="17018" y="2725"/>
                    <a:pt x="16909" y="2743"/>
                  </a:cubicBezTo>
                  <a:cubicBezTo>
                    <a:pt x="16419" y="2811"/>
                    <a:pt x="15945" y="2947"/>
                    <a:pt x="15500" y="3146"/>
                  </a:cubicBezTo>
                  <a:cubicBezTo>
                    <a:pt x="14812" y="3441"/>
                    <a:pt x="14146" y="3793"/>
                    <a:pt x="13521" y="4202"/>
                  </a:cubicBezTo>
                  <a:cubicBezTo>
                    <a:pt x="13458" y="4236"/>
                    <a:pt x="13396" y="4270"/>
                    <a:pt x="13318" y="4321"/>
                  </a:cubicBezTo>
                  <a:cubicBezTo>
                    <a:pt x="13295" y="4236"/>
                    <a:pt x="13278" y="4168"/>
                    <a:pt x="13261" y="4106"/>
                  </a:cubicBezTo>
                  <a:cubicBezTo>
                    <a:pt x="13104" y="3589"/>
                    <a:pt x="12962" y="3061"/>
                    <a:pt x="12788" y="2544"/>
                  </a:cubicBezTo>
                  <a:cubicBezTo>
                    <a:pt x="12607" y="1993"/>
                    <a:pt x="12354" y="1465"/>
                    <a:pt x="12032" y="977"/>
                  </a:cubicBezTo>
                  <a:cubicBezTo>
                    <a:pt x="11874" y="733"/>
                    <a:pt x="11677" y="511"/>
                    <a:pt x="11457" y="323"/>
                  </a:cubicBezTo>
                  <a:cubicBezTo>
                    <a:pt x="11191" y="109"/>
                    <a:pt x="10917" y="0"/>
                    <a:pt x="106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63;p21"/>
            <p:cNvSpPr/>
            <p:nvPr/>
          </p:nvSpPr>
          <p:spPr>
            <a:xfrm>
              <a:off x="1673912" y="1673308"/>
              <a:ext cx="593565" cy="59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9229" y="1169"/>
                  </a:moveTo>
                  <a:cubicBezTo>
                    <a:pt x="9268" y="1169"/>
                    <a:pt x="9307" y="1169"/>
                    <a:pt x="9346" y="1169"/>
                  </a:cubicBezTo>
                  <a:cubicBezTo>
                    <a:pt x="13868" y="1243"/>
                    <a:pt x="17483" y="5583"/>
                    <a:pt x="17417" y="10826"/>
                  </a:cubicBezTo>
                  <a:cubicBezTo>
                    <a:pt x="17354" y="16083"/>
                    <a:pt x="13673" y="20297"/>
                    <a:pt x="9214" y="20297"/>
                  </a:cubicBezTo>
                  <a:cubicBezTo>
                    <a:pt x="9192" y="20297"/>
                    <a:pt x="9174" y="20297"/>
                    <a:pt x="9153" y="20297"/>
                  </a:cubicBezTo>
                  <a:cubicBezTo>
                    <a:pt x="4634" y="20220"/>
                    <a:pt x="1019" y="15844"/>
                    <a:pt x="1148" y="10602"/>
                  </a:cubicBezTo>
                  <a:cubicBezTo>
                    <a:pt x="1148" y="5366"/>
                    <a:pt x="4796" y="1169"/>
                    <a:pt x="9229" y="1169"/>
                  </a:cubicBezTo>
                  <a:close/>
                  <a:moveTo>
                    <a:pt x="9235" y="0"/>
                  </a:moveTo>
                  <a:cubicBezTo>
                    <a:pt x="1025" y="0"/>
                    <a:pt x="-3095" y="11641"/>
                    <a:pt x="2729" y="18411"/>
                  </a:cubicBezTo>
                  <a:cubicBezTo>
                    <a:pt x="4604" y="20613"/>
                    <a:pt x="6915" y="21600"/>
                    <a:pt x="9183" y="21600"/>
                  </a:cubicBezTo>
                  <a:cubicBezTo>
                    <a:pt x="13937" y="21600"/>
                    <a:pt x="18505" y="17267"/>
                    <a:pt x="18484" y="10753"/>
                  </a:cubicBezTo>
                  <a:cubicBezTo>
                    <a:pt x="18484" y="4828"/>
                    <a:pt x="14382" y="39"/>
                    <a:pt x="9316" y="0"/>
                  </a:cubicBezTo>
                  <a:cubicBezTo>
                    <a:pt x="9289" y="0"/>
                    <a:pt x="9262" y="0"/>
                    <a:pt x="923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64;p21"/>
            <p:cNvSpPr/>
            <p:nvPr/>
          </p:nvSpPr>
          <p:spPr>
            <a:xfrm>
              <a:off x="1961665" y="1778300"/>
              <a:ext cx="208167" cy="24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9" h="21600" fill="norm" stroke="1" extrusionOk="0">
                  <a:moveTo>
                    <a:pt x="2039" y="0"/>
                  </a:moveTo>
                  <a:cubicBezTo>
                    <a:pt x="1390" y="0"/>
                    <a:pt x="741" y="17"/>
                    <a:pt x="93" y="69"/>
                  </a:cubicBezTo>
                  <a:lnTo>
                    <a:pt x="0" y="807"/>
                  </a:lnTo>
                  <a:lnTo>
                    <a:pt x="3781" y="1905"/>
                  </a:lnTo>
                  <a:cubicBezTo>
                    <a:pt x="11249" y="4214"/>
                    <a:pt x="15725" y="9011"/>
                    <a:pt x="17115" y="16202"/>
                  </a:cubicBezTo>
                  <a:cubicBezTo>
                    <a:pt x="17319" y="17395"/>
                    <a:pt x="17421" y="18691"/>
                    <a:pt x="17514" y="19978"/>
                  </a:cubicBezTo>
                  <a:cubicBezTo>
                    <a:pt x="17606" y="20862"/>
                    <a:pt x="17690" y="21600"/>
                    <a:pt x="18755" y="21600"/>
                  </a:cubicBezTo>
                  <a:cubicBezTo>
                    <a:pt x="18913" y="21600"/>
                    <a:pt x="19098" y="21583"/>
                    <a:pt x="19311" y="21549"/>
                  </a:cubicBezTo>
                  <a:cubicBezTo>
                    <a:pt x="19506" y="21274"/>
                    <a:pt x="19710" y="21085"/>
                    <a:pt x="19710" y="20991"/>
                  </a:cubicBezTo>
                  <a:cubicBezTo>
                    <a:pt x="21600" y="12049"/>
                    <a:pt x="13631" y="1450"/>
                    <a:pt x="3975" y="69"/>
                  </a:cubicBezTo>
                  <a:cubicBezTo>
                    <a:pt x="3327" y="17"/>
                    <a:pt x="2687" y="0"/>
                    <a:pt x="203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65;p21"/>
            <p:cNvSpPr/>
            <p:nvPr/>
          </p:nvSpPr>
          <p:spPr>
            <a:xfrm>
              <a:off x="2053485" y="1982205"/>
              <a:ext cx="61146" cy="12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4852" y="0"/>
                  </a:moveTo>
                  <a:cubicBezTo>
                    <a:pt x="12902" y="3665"/>
                    <a:pt x="10587" y="7330"/>
                    <a:pt x="8972" y="10978"/>
                  </a:cubicBezTo>
                  <a:cubicBezTo>
                    <a:pt x="7327" y="14643"/>
                    <a:pt x="-1173" y="16735"/>
                    <a:pt x="137" y="21600"/>
                  </a:cubicBezTo>
                  <a:cubicBezTo>
                    <a:pt x="9947" y="20741"/>
                    <a:pt x="12902" y="16897"/>
                    <a:pt x="15827" y="13249"/>
                  </a:cubicBezTo>
                  <a:cubicBezTo>
                    <a:pt x="19757" y="9065"/>
                    <a:pt x="20427" y="4362"/>
                    <a:pt x="17472" y="178"/>
                  </a:cubicBezTo>
                  <a:lnTo>
                    <a:pt x="148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70" name="Google Shape;566;p21"/>
          <p:cNvGrpSpPr/>
          <p:nvPr/>
        </p:nvGrpSpPr>
        <p:grpSpPr>
          <a:xfrm>
            <a:off x="-1393322" y="8065811"/>
            <a:ext cx="5317391" cy="7792955"/>
            <a:chOff x="0" y="0"/>
            <a:chExt cx="5317389" cy="7792953"/>
          </a:xfrm>
        </p:grpSpPr>
        <p:sp>
          <p:nvSpPr>
            <p:cNvPr id="665" name="Google Shape;567;p21"/>
            <p:cNvSpPr/>
            <p:nvPr/>
          </p:nvSpPr>
          <p:spPr>
            <a:xfrm>
              <a:off x="175776" y="1991662"/>
              <a:ext cx="3897331" cy="4612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5699" y="1062"/>
                  </a:moveTo>
                  <a:cubicBezTo>
                    <a:pt x="5699" y="1067"/>
                    <a:pt x="5699" y="1067"/>
                    <a:pt x="5704" y="1072"/>
                  </a:cubicBezTo>
                  <a:lnTo>
                    <a:pt x="5699" y="1072"/>
                  </a:lnTo>
                  <a:cubicBezTo>
                    <a:pt x="5699" y="1072"/>
                    <a:pt x="5693" y="1062"/>
                    <a:pt x="5699" y="1062"/>
                  </a:cubicBezTo>
                  <a:close/>
                  <a:moveTo>
                    <a:pt x="5934" y="1067"/>
                  </a:moveTo>
                  <a:lnTo>
                    <a:pt x="5939" y="1072"/>
                  </a:lnTo>
                  <a:lnTo>
                    <a:pt x="5934" y="1072"/>
                  </a:lnTo>
                  <a:lnTo>
                    <a:pt x="5934" y="1067"/>
                  </a:lnTo>
                  <a:close/>
                  <a:moveTo>
                    <a:pt x="5590" y="1334"/>
                  </a:moveTo>
                  <a:cubicBezTo>
                    <a:pt x="5590" y="1339"/>
                    <a:pt x="5590" y="1339"/>
                    <a:pt x="5590" y="1343"/>
                  </a:cubicBezTo>
                  <a:lnTo>
                    <a:pt x="5578" y="1343"/>
                  </a:lnTo>
                  <a:lnTo>
                    <a:pt x="5590" y="1334"/>
                  </a:lnTo>
                  <a:close/>
                  <a:moveTo>
                    <a:pt x="4718" y="1426"/>
                  </a:moveTo>
                  <a:cubicBezTo>
                    <a:pt x="4718" y="1441"/>
                    <a:pt x="4724" y="1455"/>
                    <a:pt x="4724" y="1470"/>
                  </a:cubicBezTo>
                  <a:cubicBezTo>
                    <a:pt x="4706" y="1460"/>
                    <a:pt x="4706" y="1441"/>
                    <a:pt x="4718" y="1426"/>
                  </a:cubicBezTo>
                  <a:close/>
                  <a:moveTo>
                    <a:pt x="5590" y="1683"/>
                  </a:moveTo>
                  <a:lnTo>
                    <a:pt x="5607" y="1703"/>
                  </a:lnTo>
                  <a:lnTo>
                    <a:pt x="5584" y="1703"/>
                  </a:lnTo>
                  <a:cubicBezTo>
                    <a:pt x="5584" y="1698"/>
                    <a:pt x="5584" y="1693"/>
                    <a:pt x="5590" y="1683"/>
                  </a:cubicBezTo>
                  <a:close/>
                  <a:moveTo>
                    <a:pt x="6135" y="2853"/>
                  </a:moveTo>
                  <a:cubicBezTo>
                    <a:pt x="6135" y="2863"/>
                    <a:pt x="6140" y="2868"/>
                    <a:pt x="6146" y="2873"/>
                  </a:cubicBezTo>
                  <a:lnTo>
                    <a:pt x="6100" y="2873"/>
                  </a:lnTo>
                  <a:lnTo>
                    <a:pt x="6135" y="2853"/>
                  </a:lnTo>
                  <a:close/>
                  <a:moveTo>
                    <a:pt x="6513" y="2902"/>
                  </a:moveTo>
                  <a:lnTo>
                    <a:pt x="6518" y="2916"/>
                  </a:lnTo>
                  <a:lnTo>
                    <a:pt x="6507" y="2916"/>
                  </a:lnTo>
                  <a:cubicBezTo>
                    <a:pt x="6507" y="2912"/>
                    <a:pt x="6513" y="2907"/>
                    <a:pt x="6513" y="2902"/>
                  </a:cubicBezTo>
                  <a:close/>
                  <a:moveTo>
                    <a:pt x="5280" y="3484"/>
                  </a:moveTo>
                  <a:lnTo>
                    <a:pt x="5297" y="3494"/>
                  </a:lnTo>
                  <a:lnTo>
                    <a:pt x="5280" y="3499"/>
                  </a:lnTo>
                  <a:cubicBezTo>
                    <a:pt x="5280" y="3494"/>
                    <a:pt x="5280" y="3489"/>
                    <a:pt x="5280" y="3484"/>
                  </a:cubicBezTo>
                  <a:close/>
                  <a:moveTo>
                    <a:pt x="7086" y="4140"/>
                  </a:moveTo>
                  <a:cubicBezTo>
                    <a:pt x="7080" y="4148"/>
                    <a:pt x="7069" y="4151"/>
                    <a:pt x="7055" y="4151"/>
                  </a:cubicBezTo>
                  <a:cubicBezTo>
                    <a:pt x="7045" y="4151"/>
                    <a:pt x="7033" y="4149"/>
                    <a:pt x="7023" y="4144"/>
                  </a:cubicBezTo>
                  <a:cubicBezTo>
                    <a:pt x="7046" y="4144"/>
                    <a:pt x="7069" y="4144"/>
                    <a:pt x="7086" y="4140"/>
                  </a:cubicBezTo>
                  <a:close/>
                  <a:moveTo>
                    <a:pt x="3497" y="4324"/>
                  </a:moveTo>
                  <a:cubicBezTo>
                    <a:pt x="3502" y="4339"/>
                    <a:pt x="3508" y="4349"/>
                    <a:pt x="3514" y="4363"/>
                  </a:cubicBezTo>
                  <a:cubicBezTo>
                    <a:pt x="3502" y="4353"/>
                    <a:pt x="3497" y="4339"/>
                    <a:pt x="3497" y="4324"/>
                  </a:cubicBezTo>
                  <a:close/>
                  <a:moveTo>
                    <a:pt x="3428" y="4853"/>
                  </a:moveTo>
                  <a:lnTo>
                    <a:pt x="3410" y="4863"/>
                  </a:lnTo>
                  <a:cubicBezTo>
                    <a:pt x="3410" y="4858"/>
                    <a:pt x="3416" y="4853"/>
                    <a:pt x="3428" y="4853"/>
                  </a:cubicBezTo>
                  <a:close/>
                  <a:moveTo>
                    <a:pt x="1513" y="5368"/>
                  </a:moveTo>
                  <a:lnTo>
                    <a:pt x="1490" y="5382"/>
                  </a:lnTo>
                  <a:cubicBezTo>
                    <a:pt x="1490" y="5378"/>
                    <a:pt x="1501" y="5368"/>
                    <a:pt x="1513" y="5368"/>
                  </a:cubicBezTo>
                  <a:close/>
                  <a:moveTo>
                    <a:pt x="4540" y="5465"/>
                  </a:moveTo>
                  <a:lnTo>
                    <a:pt x="4534" y="5475"/>
                  </a:lnTo>
                  <a:lnTo>
                    <a:pt x="4534" y="5470"/>
                  </a:lnTo>
                  <a:lnTo>
                    <a:pt x="4540" y="5465"/>
                  </a:lnTo>
                  <a:close/>
                  <a:moveTo>
                    <a:pt x="1180" y="5887"/>
                  </a:moveTo>
                  <a:lnTo>
                    <a:pt x="1175" y="5902"/>
                  </a:lnTo>
                  <a:cubicBezTo>
                    <a:pt x="1175" y="5902"/>
                    <a:pt x="1169" y="5897"/>
                    <a:pt x="1169" y="5897"/>
                  </a:cubicBezTo>
                  <a:lnTo>
                    <a:pt x="1180" y="5887"/>
                  </a:lnTo>
                  <a:close/>
                  <a:moveTo>
                    <a:pt x="1501" y="6246"/>
                  </a:moveTo>
                  <a:lnTo>
                    <a:pt x="1472" y="6261"/>
                  </a:lnTo>
                  <a:cubicBezTo>
                    <a:pt x="1472" y="6251"/>
                    <a:pt x="1478" y="6246"/>
                    <a:pt x="1501" y="6246"/>
                  </a:cubicBezTo>
                  <a:close/>
                  <a:moveTo>
                    <a:pt x="4976" y="6319"/>
                  </a:moveTo>
                  <a:cubicBezTo>
                    <a:pt x="4982" y="6324"/>
                    <a:pt x="4982" y="6324"/>
                    <a:pt x="4982" y="6324"/>
                  </a:cubicBezTo>
                  <a:lnTo>
                    <a:pt x="4976" y="6324"/>
                  </a:lnTo>
                  <a:lnTo>
                    <a:pt x="4976" y="6319"/>
                  </a:lnTo>
                  <a:close/>
                  <a:moveTo>
                    <a:pt x="4649" y="6513"/>
                  </a:moveTo>
                  <a:cubicBezTo>
                    <a:pt x="4655" y="6513"/>
                    <a:pt x="4661" y="6513"/>
                    <a:pt x="4666" y="6518"/>
                  </a:cubicBezTo>
                  <a:lnTo>
                    <a:pt x="4666" y="6528"/>
                  </a:lnTo>
                  <a:lnTo>
                    <a:pt x="4649" y="6513"/>
                  </a:lnTo>
                  <a:close/>
                  <a:moveTo>
                    <a:pt x="5441" y="6528"/>
                  </a:moveTo>
                  <a:cubicBezTo>
                    <a:pt x="5452" y="6543"/>
                    <a:pt x="5464" y="6562"/>
                    <a:pt x="5475" y="6577"/>
                  </a:cubicBezTo>
                  <a:cubicBezTo>
                    <a:pt x="5472" y="6578"/>
                    <a:pt x="5469" y="6578"/>
                    <a:pt x="5466" y="6578"/>
                  </a:cubicBezTo>
                  <a:cubicBezTo>
                    <a:pt x="5452" y="6578"/>
                    <a:pt x="5440" y="6569"/>
                    <a:pt x="5435" y="6557"/>
                  </a:cubicBezTo>
                  <a:cubicBezTo>
                    <a:pt x="5435" y="6547"/>
                    <a:pt x="5435" y="6538"/>
                    <a:pt x="5441" y="6528"/>
                  </a:cubicBezTo>
                  <a:close/>
                  <a:moveTo>
                    <a:pt x="2677" y="6664"/>
                  </a:moveTo>
                  <a:cubicBezTo>
                    <a:pt x="2677" y="6664"/>
                    <a:pt x="2677" y="6669"/>
                    <a:pt x="2671" y="6669"/>
                  </a:cubicBezTo>
                  <a:lnTo>
                    <a:pt x="2665" y="6669"/>
                  </a:lnTo>
                  <a:lnTo>
                    <a:pt x="2677" y="6664"/>
                  </a:lnTo>
                  <a:close/>
                  <a:moveTo>
                    <a:pt x="3136" y="7222"/>
                  </a:moveTo>
                  <a:cubicBezTo>
                    <a:pt x="3136" y="7227"/>
                    <a:pt x="3130" y="7232"/>
                    <a:pt x="3130" y="7237"/>
                  </a:cubicBezTo>
                  <a:cubicBezTo>
                    <a:pt x="3130" y="7232"/>
                    <a:pt x="3130" y="7227"/>
                    <a:pt x="3136" y="7222"/>
                  </a:cubicBezTo>
                  <a:close/>
                  <a:moveTo>
                    <a:pt x="1524" y="7237"/>
                  </a:moveTo>
                  <a:cubicBezTo>
                    <a:pt x="1530" y="7237"/>
                    <a:pt x="1535" y="7246"/>
                    <a:pt x="1541" y="7246"/>
                  </a:cubicBezTo>
                  <a:lnTo>
                    <a:pt x="1524" y="7251"/>
                  </a:lnTo>
                  <a:cubicBezTo>
                    <a:pt x="1524" y="7246"/>
                    <a:pt x="1524" y="7242"/>
                    <a:pt x="1524" y="7237"/>
                  </a:cubicBezTo>
                  <a:close/>
                  <a:moveTo>
                    <a:pt x="3967" y="7805"/>
                  </a:moveTo>
                  <a:cubicBezTo>
                    <a:pt x="3967" y="7810"/>
                    <a:pt x="3967" y="7810"/>
                    <a:pt x="3967" y="7814"/>
                  </a:cubicBezTo>
                  <a:lnTo>
                    <a:pt x="3961" y="7814"/>
                  </a:lnTo>
                  <a:lnTo>
                    <a:pt x="3967" y="7805"/>
                  </a:lnTo>
                  <a:close/>
                  <a:moveTo>
                    <a:pt x="4007" y="8382"/>
                  </a:moveTo>
                  <a:lnTo>
                    <a:pt x="3995" y="8392"/>
                  </a:lnTo>
                  <a:lnTo>
                    <a:pt x="3995" y="8382"/>
                  </a:lnTo>
                  <a:close/>
                  <a:moveTo>
                    <a:pt x="2356" y="8465"/>
                  </a:moveTo>
                  <a:cubicBezTo>
                    <a:pt x="2361" y="8475"/>
                    <a:pt x="2367" y="8484"/>
                    <a:pt x="2373" y="8494"/>
                  </a:cubicBezTo>
                  <a:cubicBezTo>
                    <a:pt x="2367" y="8489"/>
                    <a:pt x="2361" y="8484"/>
                    <a:pt x="2356" y="8475"/>
                  </a:cubicBezTo>
                  <a:cubicBezTo>
                    <a:pt x="2356" y="8470"/>
                    <a:pt x="2356" y="8470"/>
                    <a:pt x="2356" y="8465"/>
                  </a:cubicBezTo>
                  <a:close/>
                  <a:moveTo>
                    <a:pt x="274" y="8679"/>
                  </a:moveTo>
                  <a:lnTo>
                    <a:pt x="291" y="8683"/>
                  </a:lnTo>
                  <a:lnTo>
                    <a:pt x="291" y="8688"/>
                  </a:lnTo>
                  <a:cubicBezTo>
                    <a:pt x="285" y="8688"/>
                    <a:pt x="280" y="8683"/>
                    <a:pt x="274" y="8679"/>
                  </a:cubicBezTo>
                  <a:close/>
                  <a:moveTo>
                    <a:pt x="102" y="9115"/>
                  </a:moveTo>
                  <a:cubicBezTo>
                    <a:pt x="91" y="9125"/>
                    <a:pt x="85" y="9135"/>
                    <a:pt x="79" y="9145"/>
                  </a:cubicBezTo>
                  <a:cubicBezTo>
                    <a:pt x="79" y="9125"/>
                    <a:pt x="91" y="9120"/>
                    <a:pt x="102" y="9115"/>
                  </a:cubicBezTo>
                  <a:close/>
                  <a:moveTo>
                    <a:pt x="3744" y="9159"/>
                  </a:moveTo>
                  <a:lnTo>
                    <a:pt x="3732" y="9169"/>
                  </a:lnTo>
                  <a:cubicBezTo>
                    <a:pt x="3738" y="9164"/>
                    <a:pt x="3738" y="9159"/>
                    <a:pt x="3744" y="9159"/>
                  </a:cubicBezTo>
                  <a:close/>
                  <a:moveTo>
                    <a:pt x="3520" y="9159"/>
                  </a:moveTo>
                  <a:cubicBezTo>
                    <a:pt x="3520" y="9164"/>
                    <a:pt x="3525" y="9169"/>
                    <a:pt x="3531" y="9174"/>
                  </a:cubicBezTo>
                  <a:lnTo>
                    <a:pt x="3508" y="9164"/>
                  </a:lnTo>
                  <a:lnTo>
                    <a:pt x="3520" y="9159"/>
                  </a:lnTo>
                  <a:close/>
                  <a:moveTo>
                    <a:pt x="3181" y="10441"/>
                  </a:moveTo>
                  <a:cubicBezTo>
                    <a:pt x="3181" y="10450"/>
                    <a:pt x="3176" y="10455"/>
                    <a:pt x="3170" y="10455"/>
                  </a:cubicBezTo>
                  <a:lnTo>
                    <a:pt x="3170" y="10450"/>
                  </a:lnTo>
                  <a:cubicBezTo>
                    <a:pt x="3170" y="10446"/>
                    <a:pt x="3176" y="10446"/>
                    <a:pt x="3181" y="10441"/>
                  </a:cubicBezTo>
                  <a:close/>
                  <a:moveTo>
                    <a:pt x="492" y="10679"/>
                  </a:moveTo>
                  <a:lnTo>
                    <a:pt x="481" y="10684"/>
                  </a:lnTo>
                  <a:lnTo>
                    <a:pt x="481" y="10679"/>
                  </a:lnTo>
                  <a:close/>
                  <a:moveTo>
                    <a:pt x="3302" y="10780"/>
                  </a:moveTo>
                  <a:cubicBezTo>
                    <a:pt x="3302" y="10785"/>
                    <a:pt x="3302" y="10790"/>
                    <a:pt x="3296" y="10795"/>
                  </a:cubicBezTo>
                  <a:cubicBezTo>
                    <a:pt x="3296" y="10798"/>
                    <a:pt x="3296" y="10802"/>
                    <a:pt x="3296" y="10805"/>
                  </a:cubicBezTo>
                  <a:cubicBezTo>
                    <a:pt x="3285" y="10805"/>
                    <a:pt x="3267" y="10800"/>
                    <a:pt x="3250" y="10800"/>
                  </a:cubicBezTo>
                  <a:cubicBezTo>
                    <a:pt x="3273" y="10795"/>
                    <a:pt x="3290" y="10785"/>
                    <a:pt x="3302" y="10780"/>
                  </a:cubicBezTo>
                  <a:close/>
                  <a:moveTo>
                    <a:pt x="4420" y="10960"/>
                  </a:moveTo>
                  <a:cubicBezTo>
                    <a:pt x="4414" y="10970"/>
                    <a:pt x="4409" y="10975"/>
                    <a:pt x="4403" y="10985"/>
                  </a:cubicBezTo>
                  <a:cubicBezTo>
                    <a:pt x="4397" y="10975"/>
                    <a:pt x="4391" y="10970"/>
                    <a:pt x="4386" y="10965"/>
                  </a:cubicBezTo>
                  <a:cubicBezTo>
                    <a:pt x="4397" y="10965"/>
                    <a:pt x="4409" y="10960"/>
                    <a:pt x="4420" y="10960"/>
                  </a:cubicBezTo>
                  <a:close/>
                  <a:moveTo>
                    <a:pt x="805" y="11602"/>
                  </a:moveTo>
                  <a:cubicBezTo>
                    <a:pt x="807" y="11602"/>
                    <a:pt x="810" y="11603"/>
                    <a:pt x="813" y="11606"/>
                  </a:cubicBezTo>
                  <a:cubicBezTo>
                    <a:pt x="813" y="11610"/>
                    <a:pt x="819" y="11610"/>
                    <a:pt x="819" y="11615"/>
                  </a:cubicBezTo>
                  <a:lnTo>
                    <a:pt x="796" y="11606"/>
                  </a:lnTo>
                  <a:cubicBezTo>
                    <a:pt x="799" y="11603"/>
                    <a:pt x="802" y="11602"/>
                    <a:pt x="805" y="11602"/>
                  </a:cubicBezTo>
                  <a:close/>
                  <a:moveTo>
                    <a:pt x="1318" y="11654"/>
                  </a:moveTo>
                  <a:lnTo>
                    <a:pt x="1324" y="11659"/>
                  </a:lnTo>
                  <a:cubicBezTo>
                    <a:pt x="1329" y="11664"/>
                    <a:pt x="1335" y="11669"/>
                    <a:pt x="1335" y="11679"/>
                  </a:cubicBezTo>
                  <a:cubicBezTo>
                    <a:pt x="1318" y="11669"/>
                    <a:pt x="1301" y="11664"/>
                    <a:pt x="1289" y="11659"/>
                  </a:cubicBezTo>
                  <a:cubicBezTo>
                    <a:pt x="1301" y="11654"/>
                    <a:pt x="1307" y="11654"/>
                    <a:pt x="1318" y="11654"/>
                  </a:cubicBezTo>
                  <a:close/>
                  <a:moveTo>
                    <a:pt x="3433" y="11907"/>
                  </a:moveTo>
                  <a:cubicBezTo>
                    <a:pt x="3433" y="11907"/>
                    <a:pt x="3433" y="11912"/>
                    <a:pt x="3433" y="11916"/>
                  </a:cubicBezTo>
                  <a:lnTo>
                    <a:pt x="3416" y="11907"/>
                  </a:lnTo>
                  <a:close/>
                  <a:moveTo>
                    <a:pt x="1903" y="12489"/>
                  </a:moveTo>
                  <a:cubicBezTo>
                    <a:pt x="1903" y="12489"/>
                    <a:pt x="1909" y="12494"/>
                    <a:pt x="1909" y="12499"/>
                  </a:cubicBezTo>
                  <a:lnTo>
                    <a:pt x="1903" y="12499"/>
                  </a:lnTo>
                  <a:cubicBezTo>
                    <a:pt x="1903" y="12494"/>
                    <a:pt x="1903" y="12489"/>
                    <a:pt x="1903" y="12489"/>
                  </a:cubicBezTo>
                  <a:close/>
                  <a:moveTo>
                    <a:pt x="1208" y="12817"/>
                  </a:moveTo>
                  <a:cubicBezTo>
                    <a:pt x="1218" y="12817"/>
                    <a:pt x="1229" y="12822"/>
                    <a:pt x="1238" y="12829"/>
                  </a:cubicBezTo>
                  <a:lnTo>
                    <a:pt x="1244" y="12839"/>
                  </a:lnTo>
                  <a:cubicBezTo>
                    <a:pt x="1232" y="12829"/>
                    <a:pt x="1215" y="12824"/>
                    <a:pt x="1198" y="12820"/>
                  </a:cubicBezTo>
                  <a:cubicBezTo>
                    <a:pt x="1200" y="12818"/>
                    <a:pt x="1204" y="12817"/>
                    <a:pt x="1208" y="12817"/>
                  </a:cubicBezTo>
                  <a:close/>
                  <a:moveTo>
                    <a:pt x="1169" y="13193"/>
                  </a:moveTo>
                  <a:lnTo>
                    <a:pt x="1186" y="13208"/>
                  </a:lnTo>
                  <a:lnTo>
                    <a:pt x="1169" y="13213"/>
                  </a:lnTo>
                  <a:cubicBezTo>
                    <a:pt x="1169" y="13203"/>
                    <a:pt x="1169" y="13198"/>
                    <a:pt x="1169" y="13193"/>
                  </a:cubicBezTo>
                  <a:close/>
                  <a:moveTo>
                    <a:pt x="1444" y="14164"/>
                  </a:moveTo>
                  <a:cubicBezTo>
                    <a:pt x="1444" y="14174"/>
                    <a:pt x="1444" y="14183"/>
                    <a:pt x="1444" y="14188"/>
                  </a:cubicBezTo>
                  <a:cubicBezTo>
                    <a:pt x="1432" y="14188"/>
                    <a:pt x="1427" y="14188"/>
                    <a:pt x="1421" y="14183"/>
                  </a:cubicBezTo>
                  <a:cubicBezTo>
                    <a:pt x="1427" y="14179"/>
                    <a:pt x="1432" y="14174"/>
                    <a:pt x="1444" y="14164"/>
                  </a:cubicBezTo>
                  <a:close/>
                  <a:moveTo>
                    <a:pt x="3560" y="16145"/>
                  </a:moveTo>
                  <a:cubicBezTo>
                    <a:pt x="3566" y="16159"/>
                    <a:pt x="3571" y="16169"/>
                    <a:pt x="3577" y="16184"/>
                  </a:cubicBezTo>
                  <a:cubicBezTo>
                    <a:pt x="3560" y="16174"/>
                    <a:pt x="3554" y="16159"/>
                    <a:pt x="3560" y="16145"/>
                  </a:cubicBezTo>
                  <a:close/>
                  <a:moveTo>
                    <a:pt x="19609" y="16354"/>
                  </a:moveTo>
                  <a:cubicBezTo>
                    <a:pt x="19621" y="16354"/>
                    <a:pt x="19638" y="16354"/>
                    <a:pt x="19638" y="16358"/>
                  </a:cubicBezTo>
                  <a:lnTo>
                    <a:pt x="19644" y="16368"/>
                  </a:lnTo>
                  <a:cubicBezTo>
                    <a:pt x="19632" y="16363"/>
                    <a:pt x="19621" y="16363"/>
                    <a:pt x="19609" y="16363"/>
                  </a:cubicBezTo>
                  <a:lnTo>
                    <a:pt x="19609" y="16358"/>
                  </a:lnTo>
                  <a:cubicBezTo>
                    <a:pt x="19609" y="16358"/>
                    <a:pt x="19609" y="16354"/>
                    <a:pt x="19609" y="16354"/>
                  </a:cubicBezTo>
                  <a:close/>
                  <a:moveTo>
                    <a:pt x="20137" y="16431"/>
                  </a:moveTo>
                  <a:cubicBezTo>
                    <a:pt x="20139" y="16431"/>
                    <a:pt x="20141" y="16432"/>
                    <a:pt x="20143" y="16433"/>
                  </a:cubicBezTo>
                  <a:lnTo>
                    <a:pt x="20137" y="16431"/>
                  </a:lnTo>
                  <a:close/>
                  <a:moveTo>
                    <a:pt x="18732" y="16470"/>
                  </a:moveTo>
                  <a:lnTo>
                    <a:pt x="18726" y="16480"/>
                  </a:lnTo>
                  <a:cubicBezTo>
                    <a:pt x="18720" y="16475"/>
                    <a:pt x="18720" y="16470"/>
                    <a:pt x="18720" y="16470"/>
                  </a:cubicBezTo>
                  <a:close/>
                  <a:moveTo>
                    <a:pt x="18961" y="16742"/>
                  </a:moveTo>
                  <a:lnTo>
                    <a:pt x="18967" y="16752"/>
                  </a:lnTo>
                  <a:lnTo>
                    <a:pt x="18961" y="16752"/>
                  </a:lnTo>
                  <a:cubicBezTo>
                    <a:pt x="18961" y="16752"/>
                    <a:pt x="18961" y="16747"/>
                    <a:pt x="18961" y="16742"/>
                  </a:cubicBezTo>
                  <a:close/>
                  <a:moveTo>
                    <a:pt x="7097" y="16805"/>
                  </a:moveTo>
                  <a:cubicBezTo>
                    <a:pt x="7090" y="16809"/>
                    <a:pt x="7080" y="16812"/>
                    <a:pt x="7070" y="16812"/>
                  </a:cubicBezTo>
                  <a:cubicBezTo>
                    <a:pt x="7060" y="16812"/>
                    <a:pt x="7050" y="16809"/>
                    <a:pt x="7041" y="16805"/>
                  </a:cubicBezTo>
                  <a:close/>
                  <a:moveTo>
                    <a:pt x="18514" y="16853"/>
                  </a:moveTo>
                  <a:lnTo>
                    <a:pt x="18486" y="16868"/>
                  </a:lnTo>
                  <a:cubicBezTo>
                    <a:pt x="18486" y="16868"/>
                    <a:pt x="18503" y="16858"/>
                    <a:pt x="18514" y="16853"/>
                  </a:cubicBezTo>
                  <a:close/>
                  <a:moveTo>
                    <a:pt x="18301" y="16941"/>
                  </a:moveTo>
                  <a:cubicBezTo>
                    <a:pt x="18307" y="16943"/>
                    <a:pt x="18313" y="16947"/>
                    <a:pt x="18313" y="16950"/>
                  </a:cubicBezTo>
                  <a:lnTo>
                    <a:pt x="18296" y="16950"/>
                  </a:lnTo>
                  <a:cubicBezTo>
                    <a:pt x="18296" y="16946"/>
                    <a:pt x="18296" y="16945"/>
                    <a:pt x="18301" y="16941"/>
                  </a:cubicBezTo>
                  <a:close/>
                  <a:moveTo>
                    <a:pt x="9936" y="17120"/>
                  </a:moveTo>
                  <a:cubicBezTo>
                    <a:pt x="9942" y="17120"/>
                    <a:pt x="9942" y="17125"/>
                    <a:pt x="9948" y="17125"/>
                  </a:cubicBezTo>
                  <a:lnTo>
                    <a:pt x="9936" y="17125"/>
                  </a:lnTo>
                  <a:lnTo>
                    <a:pt x="9936" y="17120"/>
                  </a:lnTo>
                  <a:close/>
                  <a:moveTo>
                    <a:pt x="3755" y="17217"/>
                  </a:moveTo>
                  <a:lnTo>
                    <a:pt x="3761" y="17227"/>
                  </a:lnTo>
                  <a:lnTo>
                    <a:pt x="3749" y="17227"/>
                  </a:lnTo>
                  <a:lnTo>
                    <a:pt x="3755" y="17217"/>
                  </a:lnTo>
                  <a:close/>
                  <a:moveTo>
                    <a:pt x="6509" y="17434"/>
                  </a:moveTo>
                  <a:cubicBezTo>
                    <a:pt x="6515" y="17434"/>
                    <a:pt x="6523" y="17436"/>
                    <a:pt x="6530" y="17436"/>
                  </a:cubicBezTo>
                  <a:cubicBezTo>
                    <a:pt x="6524" y="17436"/>
                    <a:pt x="6513" y="17436"/>
                    <a:pt x="6501" y="17441"/>
                  </a:cubicBezTo>
                  <a:lnTo>
                    <a:pt x="6501" y="17436"/>
                  </a:lnTo>
                  <a:cubicBezTo>
                    <a:pt x="6503" y="17434"/>
                    <a:pt x="6506" y="17434"/>
                    <a:pt x="6509" y="17434"/>
                  </a:cubicBezTo>
                  <a:close/>
                  <a:moveTo>
                    <a:pt x="11742" y="17499"/>
                  </a:moveTo>
                  <a:lnTo>
                    <a:pt x="11737" y="17528"/>
                  </a:lnTo>
                  <a:cubicBezTo>
                    <a:pt x="11714" y="17504"/>
                    <a:pt x="11725" y="17499"/>
                    <a:pt x="11742" y="17499"/>
                  </a:cubicBezTo>
                  <a:close/>
                  <a:moveTo>
                    <a:pt x="4116" y="17548"/>
                  </a:moveTo>
                  <a:cubicBezTo>
                    <a:pt x="4116" y="17552"/>
                    <a:pt x="4104" y="17557"/>
                    <a:pt x="4099" y="17557"/>
                  </a:cubicBezTo>
                  <a:cubicBezTo>
                    <a:pt x="4104" y="17557"/>
                    <a:pt x="4110" y="17552"/>
                    <a:pt x="4116" y="17548"/>
                  </a:cubicBezTo>
                  <a:close/>
                  <a:moveTo>
                    <a:pt x="10022" y="17582"/>
                  </a:moveTo>
                  <a:lnTo>
                    <a:pt x="10039" y="17586"/>
                  </a:lnTo>
                  <a:lnTo>
                    <a:pt x="10022" y="17591"/>
                  </a:lnTo>
                  <a:lnTo>
                    <a:pt x="10022" y="17582"/>
                  </a:lnTo>
                  <a:close/>
                  <a:moveTo>
                    <a:pt x="18732" y="17640"/>
                  </a:moveTo>
                  <a:lnTo>
                    <a:pt x="18743" y="17649"/>
                  </a:lnTo>
                  <a:lnTo>
                    <a:pt x="18732" y="17654"/>
                  </a:lnTo>
                  <a:lnTo>
                    <a:pt x="18732" y="17640"/>
                  </a:lnTo>
                  <a:close/>
                  <a:moveTo>
                    <a:pt x="21077" y="17635"/>
                  </a:moveTo>
                  <a:cubicBezTo>
                    <a:pt x="21083" y="17644"/>
                    <a:pt x="21083" y="17654"/>
                    <a:pt x="21077" y="17664"/>
                  </a:cubicBezTo>
                  <a:cubicBezTo>
                    <a:pt x="21075" y="17666"/>
                    <a:pt x="21072" y="17667"/>
                    <a:pt x="21067" y="17667"/>
                  </a:cubicBezTo>
                  <a:cubicBezTo>
                    <a:pt x="21062" y="17667"/>
                    <a:pt x="21055" y="17665"/>
                    <a:pt x="21049" y="17659"/>
                  </a:cubicBezTo>
                  <a:cubicBezTo>
                    <a:pt x="21060" y="17649"/>
                    <a:pt x="21072" y="17644"/>
                    <a:pt x="21077" y="17635"/>
                  </a:cubicBezTo>
                  <a:close/>
                  <a:moveTo>
                    <a:pt x="21100" y="17756"/>
                  </a:moveTo>
                  <a:cubicBezTo>
                    <a:pt x="21100" y="17756"/>
                    <a:pt x="21100" y="17761"/>
                    <a:pt x="21106" y="17766"/>
                  </a:cubicBezTo>
                  <a:cubicBezTo>
                    <a:pt x="21106" y="17766"/>
                    <a:pt x="21106" y="17766"/>
                    <a:pt x="21106" y="17771"/>
                  </a:cubicBezTo>
                  <a:cubicBezTo>
                    <a:pt x="21100" y="17761"/>
                    <a:pt x="21100" y="17756"/>
                    <a:pt x="21094" y="17756"/>
                  </a:cubicBezTo>
                  <a:close/>
                  <a:moveTo>
                    <a:pt x="17826" y="17926"/>
                  </a:moveTo>
                  <a:cubicBezTo>
                    <a:pt x="17832" y="17926"/>
                    <a:pt x="17843" y="17931"/>
                    <a:pt x="17849" y="17936"/>
                  </a:cubicBezTo>
                  <a:lnTo>
                    <a:pt x="17843" y="17936"/>
                  </a:lnTo>
                  <a:lnTo>
                    <a:pt x="17826" y="17926"/>
                  </a:lnTo>
                  <a:close/>
                  <a:moveTo>
                    <a:pt x="13698" y="17936"/>
                  </a:moveTo>
                  <a:cubicBezTo>
                    <a:pt x="13703" y="17936"/>
                    <a:pt x="13709" y="17941"/>
                    <a:pt x="13715" y="17941"/>
                  </a:cubicBezTo>
                  <a:lnTo>
                    <a:pt x="13709" y="17941"/>
                  </a:lnTo>
                  <a:lnTo>
                    <a:pt x="13698" y="17936"/>
                  </a:lnTo>
                  <a:close/>
                  <a:moveTo>
                    <a:pt x="21283" y="17955"/>
                  </a:moveTo>
                  <a:lnTo>
                    <a:pt x="21283" y="17965"/>
                  </a:lnTo>
                  <a:lnTo>
                    <a:pt x="21278" y="17965"/>
                  </a:lnTo>
                  <a:cubicBezTo>
                    <a:pt x="21283" y="17960"/>
                    <a:pt x="21283" y="17960"/>
                    <a:pt x="21283" y="17955"/>
                  </a:cubicBezTo>
                  <a:close/>
                  <a:moveTo>
                    <a:pt x="13675" y="17955"/>
                  </a:moveTo>
                  <a:cubicBezTo>
                    <a:pt x="13670" y="17959"/>
                    <a:pt x="13663" y="17963"/>
                    <a:pt x="13658" y="17966"/>
                  </a:cubicBezTo>
                  <a:lnTo>
                    <a:pt x="13658" y="17965"/>
                  </a:lnTo>
                  <a:cubicBezTo>
                    <a:pt x="13658" y="17960"/>
                    <a:pt x="13663" y="17960"/>
                    <a:pt x="13675" y="17955"/>
                  </a:cubicBezTo>
                  <a:close/>
                  <a:moveTo>
                    <a:pt x="21157" y="18028"/>
                  </a:moveTo>
                  <a:cubicBezTo>
                    <a:pt x="21157" y="18038"/>
                    <a:pt x="21163" y="18043"/>
                    <a:pt x="21163" y="18052"/>
                  </a:cubicBezTo>
                  <a:cubicBezTo>
                    <a:pt x="21146" y="18048"/>
                    <a:pt x="21129" y="18038"/>
                    <a:pt x="21117" y="18028"/>
                  </a:cubicBezTo>
                  <a:close/>
                  <a:moveTo>
                    <a:pt x="16645" y="18043"/>
                  </a:moveTo>
                  <a:cubicBezTo>
                    <a:pt x="16651" y="18057"/>
                    <a:pt x="16651" y="18072"/>
                    <a:pt x="16651" y="18081"/>
                  </a:cubicBezTo>
                  <a:lnTo>
                    <a:pt x="16645" y="18081"/>
                  </a:lnTo>
                  <a:cubicBezTo>
                    <a:pt x="16645" y="18067"/>
                    <a:pt x="16645" y="18057"/>
                    <a:pt x="16645" y="18043"/>
                  </a:cubicBezTo>
                  <a:close/>
                  <a:moveTo>
                    <a:pt x="10028" y="18130"/>
                  </a:moveTo>
                  <a:cubicBezTo>
                    <a:pt x="10039" y="18135"/>
                    <a:pt x="10045" y="18145"/>
                    <a:pt x="10056" y="18150"/>
                  </a:cubicBezTo>
                  <a:cubicBezTo>
                    <a:pt x="10045" y="18150"/>
                    <a:pt x="10034" y="18150"/>
                    <a:pt x="10028" y="18140"/>
                  </a:cubicBezTo>
                  <a:cubicBezTo>
                    <a:pt x="10028" y="18135"/>
                    <a:pt x="10028" y="18135"/>
                    <a:pt x="10028" y="18130"/>
                  </a:cubicBezTo>
                  <a:close/>
                  <a:moveTo>
                    <a:pt x="16645" y="18125"/>
                  </a:moveTo>
                  <a:cubicBezTo>
                    <a:pt x="16645" y="18140"/>
                    <a:pt x="16639" y="18150"/>
                    <a:pt x="16628" y="18159"/>
                  </a:cubicBezTo>
                  <a:cubicBezTo>
                    <a:pt x="16628" y="18145"/>
                    <a:pt x="16634" y="18135"/>
                    <a:pt x="16645" y="18125"/>
                  </a:cubicBezTo>
                  <a:close/>
                  <a:moveTo>
                    <a:pt x="20108" y="18179"/>
                  </a:moveTo>
                  <a:cubicBezTo>
                    <a:pt x="20102" y="18188"/>
                    <a:pt x="20102" y="18198"/>
                    <a:pt x="20102" y="18203"/>
                  </a:cubicBezTo>
                  <a:lnTo>
                    <a:pt x="20091" y="18203"/>
                  </a:lnTo>
                  <a:cubicBezTo>
                    <a:pt x="20091" y="18193"/>
                    <a:pt x="20096" y="18184"/>
                    <a:pt x="20108" y="18179"/>
                  </a:cubicBezTo>
                  <a:close/>
                  <a:moveTo>
                    <a:pt x="11737" y="18227"/>
                  </a:moveTo>
                  <a:cubicBezTo>
                    <a:pt x="11737" y="18227"/>
                    <a:pt x="11737" y="18232"/>
                    <a:pt x="11737" y="18232"/>
                  </a:cubicBezTo>
                  <a:lnTo>
                    <a:pt x="11731" y="18232"/>
                  </a:lnTo>
                  <a:lnTo>
                    <a:pt x="11731" y="18227"/>
                  </a:lnTo>
                  <a:close/>
                  <a:moveTo>
                    <a:pt x="15148" y="18242"/>
                  </a:moveTo>
                  <a:lnTo>
                    <a:pt x="15159" y="18251"/>
                  </a:lnTo>
                  <a:lnTo>
                    <a:pt x="15142" y="18247"/>
                  </a:lnTo>
                  <a:lnTo>
                    <a:pt x="15148" y="18242"/>
                  </a:lnTo>
                  <a:close/>
                  <a:moveTo>
                    <a:pt x="7155" y="18460"/>
                  </a:moveTo>
                  <a:lnTo>
                    <a:pt x="7155" y="18465"/>
                  </a:lnTo>
                  <a:lnTo>
                    <a:pt x="7149" y="18465"/>
                  </a:lnTo>
                  <a:lnTo>
                    <a:pt x="7155" y="18460"/>
                  </a:lnTo>
                  <a:close/>
                  <a:moveTo>
                    <a:pt x="7734" y="18451"/>
                  </a:moveTo>
                  <a:cubicBezTo>
                    <a:pt x="7751" y="18470"/>
                    <a:pt x="7745" y="18504"/>
                    <a:pt x="7722" y="18523"/>
                  </a:cubicBezTo>
                  <a:cubicBezTo>
                    <a:pt x="7711" y="18509"/>
                    <a:pt x="7700" y="18494"/>
                    <a:pt x="7688" y="18479"/>
                  </a:cubicBezTo>
                  <a:cubicBezTo>
                    <a:pt x="7705" y="18470"/>
                    <a:pt x="7722" y="18460"/>
                    <a:pt x="7734" y="18451"/>
                  </a:cubicBezTo>
                  <a:close/>
                  <a:moveTo>
                    <a:pt x="7092" y="18523"/>
                  </a:moveTo>
                  <a:lnTo>
                    <a:pt x="7109" y="18528"/>
                  </a:lnTo>
                  <a:lnTo>
                    <a:pt x="7092" y="18533"/>
                  </a:lnTo>
                  <a:lnTo>
                    <a:pt x="7092" y="18523"/>
                  </a:lnTo>
                  <a:close/>
                  <a:moveTo>
                    <a:pt x="4620" y="18562"/>
                  </a:moveTo>
                  <a:cubicBezTo>
                    <a:pt x="4632" y="18572"/>
                    <a:pt x="4638" y="18582"/>
                    <a:pt x="4632" y="18596"/>
                  </a:cubicBezTo>
                  <a:cubicBezTo>
                    <a:pt x="4632" y="18582"/>
                    <a:pt x="4626" y="18572"/>
                    <a:pt x="4620" y="18562"/>
                  </a:cubicBezTo>
                  <a:close/>
                  <a:moveTo>
                    <a:pt x="16140" y="18591"/>
                  </a:moveTo>
                  <a:cubicBezTo>
                    <a:pt x="16140" y="18591"/>
                    <a:pt x="16140" y="18596"/>
                    <a:pt x="16140" y="18596"/>
                  </a:cubicBezTo>
                  <a:lnTo>
                    <a:pt x="16123" y="18591"/>
                  </a:lnTo>
                  <a:close/>
                  <a:moveTo>
                    <a:pt x="5397" y="18642"/>
                  </a:moveTo>
                  <a:cubicBezTo>
                    <a:pt x="5398" y="18651"/>
                    <a:pt x="5394" y="18655"/>
                    <a:pt x="5389" y="18659"/>
                  </a:cubicBezTo>
                  <a:cubicBezTo>
                    <a:pt x="5393" y="18652"/>
                    <a:pt x="5394" y="18648"/>
                    <a:pt x="5397" y="18642"/>
                  </a:cubicBezTo>
                  <a:close/>
                  <a:moveTo>
                    <a:pt x="4839" y="18747"/>
                  </a:moveTo>
                  <a:lnTo>
                    <a:pt x="4839" y="18752"/>
                  </a:lnTo>
                  <a:cubicBezTo>
                    <a:pt x="4839" y="18752"/>
                    <a:pt x="4839" y="18747"/>
                    <a:pt x="4833" y="18747"/>
                  </a:cubicBezTo>
                  <a:close/>
                  <a:moveTo>
                    <a:pt x="12419" y="18824"/>
                  </a:moveTo>
                  <a:cubicBezTo>
                    <a:pt x="12425" y="18829"/>
                    <a:pt x="12430" y="18834"/>
                    <a:pt x="12436" y="18834"/>
                  </a:cubicBezTo>
                  <a:cubicBezTo>
                    <a:pt x="12430" y="18834"/>
                    <a:pt x="12425" y="18829"/>
                    <a:pt x="12419" y="18829"/>
                  </a:cubicBezTo>
                  <a:lnTo>
                    <a:pt x="12419" y="18824"/>
                  </a:lnTo>
                  <a:close/>
                  <a:moveTo>
                    <a:pt x="8113" y="18921"/>
                  </a:moveTo>
                  <a:cubicBezTo>
                    <a:pt x="8130" y="18921"/>
                    <a:pt x="8147" y="18926"/>
                    <a:pt x="8159" y="18931"/>
                  </a:cubicBezTo>
                  <a:lnTo>
                    <a:pt x="8124" y="18941"/>
                  </a:lnTo>
                  <a:cubicBezTo>
                    <a:pt x="8124" y="18931"/>
                    <a:pt x="8118" y="18926"/>
                    <a:pt x="8113" y="18921"/>
                  </a:cubicBezTo>
                  <a:close/>
                  <a:moveTo>
                    <a:pt x="9643" y="19062"/>
                  </a:moveTo>
                  <a:lnTo>
                    <a:pt x="9643" y="19086"/>
                  </a:lnTo>
                  <a:lnTo>
                    <a:pt x="9632" y="19086"/>
                  </a:lnTo>
                  <a:lnTo>
                    <a:pt x="9643" y="19062"/>
                  </a:lnTo>
                  <a:close/>
                  <a:moveTo>
                    <a:pt x="17970" y="19188"/>
                  </a:moveTo>
                  <a:cubicBezTo>
                    <a:pt x="17987" y="19193"/>
                    <a:pt x="17998" y="19198"/>
                    <a:pt x="17998" y="19198"/>
                  </a:cubicBezTo>
                  <a:cubicBezTo>
                    <a:pt x="17998" y="19203"/>
                    <a:pt x="17998" y="19203"/>
                    <a:pt x="17998" y="19208"/>
                  </a:cubicBezTo>
                  <a:cubicBezTo>
                    <a:pt x="17987" y="19198"/>
                    <a:pt x="17981" y="19193"/>
                    <a:pt x="17970" y="19188"/>
                  </a:cubicBezTo>
                  <a:close/>
                  <a:moveTo>
                    <a:pt x="6312" y="19266"/>
                  </a:moveTo>
                  <a:cubicBezTo>
                    <a:pt x="6312" y="19271"/>
                    <a:pt x="6312" y="19276"/>
                    <a:pt x="6312" y="19276"/>
                  </a:cubicBezTo>
                  <a:cubicBezTo>
                    <a:pt x="6312" y="19276"/>
                    <a:pt x="6306" y="19271"/>
                    <a:pt x="6306" y="19266"/>
                  </a:cubicBezTo>
                  <a:close/>
                  <a:moveTo>
                    <a:pt x="8359" y="19518"/>
                  </a:moveTo>
                  <a:lnTo>
                    <a:pt x="8359" y="19533"/>
                  </a:lnTo>
                  <a:lnTo>
                    <a:pt x="8347" y="19533"/>
                  </a:lnTo>
                  <a:cubicBezTo>
                    <a:pt x="8347" y="19528"/>
                    <a:pt x="8353" y="19523"/>
                    <a:pt x="8359" y="19518"/>
                  </a:cubicBezTo>
                  <a:close/>
                  <a:moveTo>
                    <a:pt x="14621" y="19674"/>
                  </a:moveTo>
                  <a:cubicBezTo>
                    <a:pt x="14621" y="19679"/>
                    <a:pt x="14621" y="19679"/>
                    <a:pt x="14621" y="19679"/>
                  </a:cubicBezTo>
                  <a:lnTo>
                    <a:pt x="14615" y="19674"/>
                  </a:lnTo>
                  <a:close/>
                  <a:moveTo>
                    <a:pt x="12809" y="19659"/>
                  </a:moveTo>
                  <a:cubicBezTo>
                    <a:pt x="12814" y="19674"/>
                    <a:pt x="12814" y="19688"/>
                    <a:pt x="12820" y="19703"/>
                  </a:cubicBezTo>
                  <a:cubicBezTo>
                    <a:pt x="12803" y="19693"/>
                    <a:pt x="12797" y="19674"/>
                    <a:pt x="12809" y="19659"/>
                  </a:cubicBezTo>
                  <a:close/>
                  <a:moveTo>
                    <a:pt x="10022" y="19751"/>
                  </a:moveTo>
                  <a:cubicBezTo>
                    <a:pt x="10039" y="19761"/>
                    <a:pt x="10056" y="19771"/>
                    <a:pt x="10074" y="19776"/>
                  </a:cubicBezTo>
                  <a:cubicBezTo>
                    <a:pt x="10068" y="19780"/>
                    <a:pt x="10056" y="19785"/>
                    <a:pt x="10051" y="19795"/>
                  </a:cubicBezTo>
                  <a:lnTo>
                    <a:pt x="10051" y="19800"/>
                  </a:lnTo>
                  <a:cubicBezTo>
                    <a:pt x="10045" y="19785"/>
                    <a:pt x="10034" y="19766"/>
                    <a:pt x="10022" y="19751"/>
                  </a:cubicBezTo>
                  <a:close/>
                  <a:moveTo>
                    <a:pt x="8107" y="19854"/>
                  </a:moveTo>
                  <a:lnTo>
                    <a:pt x="8107" y="19858"/>
                  </a:lnTo>
                  <a:lnTo>
                    <a:pt x="8101" y="19858"/>
                  </a:lnTo>
                  <a:lnTo>
                    <a:pt x="8107" y="19854"/>
                  </a:lnTo>
                  <a:close/>
                  <a:moveTo>
                    <a:pt x="16903" y="19863"/>
                  </a:moveTo>
                  <a:cubicBezTo>
                    <a:pt x="16900" y="19865"/>
                    <a:pt x="16896" y="19867"/>
                    <a:pt x="16891" y="19867"/>
                  </a:cubicBezTo>
                  <a:cubicBezTo>
                    <a:pt x="16887" y="19867"/>
                    <a:pt x="16883" y="19865"/>
                    <a:pt x="16880" y="19863"/>
                  </a:cubicBezTo>
                  <a:close/>
                  <a:moveTo>
                    <a:pt x="14695" y="19873"/>
                  </a:moveTo>
                  <a:cubicBezTo>
                    <a:pt x="14701" y="19875"/>
                    <a:pt x="14703" y="19877"/>
                    <a:pt x="14701" y="19877"/>
                  </a:cubicBezTo>
                  <a:cubicBezTo>
                    <a:pt x="14701" y="19877"/>
                    <a:pt x="14698" y="19875"/>
                    <a:pt x="14695" y="19873"/>
                  </a:cubicBezTo>
                  <a:close/>
                  <a:moveTo>
                    <a:pt x="14431" y="20222"/>
                  </a:moveTo>
                  <a:cubicBezTo>
                    <a:pt x="14426" y="20227"/>
                    <a:pt x="14420" y="20227"/>
                    <a:pt x="14414" y="20227"/>
                  </a:cubicBezTo>
                  <a:lnTo>
                    <a:pt x="14408" y="20227"/>
                  </a:lnTo>
                  <a:lnTo>
                    <a:pt x="14431" y="20222"/>
                  </a:lnTo>
                  <a:close/>
                  <a:moveTo>
                    <a:pt x="7711" y="20266"/>
                  </a:moveTo>
                  <a:cubicBezTo>
                    <a:pt x="7728" y="20281"/>
                    <a:pt x="7722" y="20286"/>
                    <a:pt x="7711" y="20290"/>
                  </a:cubicBezTo>
                  <a:lnTo>
                    <a:pt x="7711" y="20266"/>
                  </a:lnTo>
                  <a:close/>
                  <a:moveTo>
                    <a:pt x="11461" y="20387"/>
                  </a:moveTo>
                  <a:lnTo>
                    <a:pt x="11461" y="20392"/>
                  </a:lnTo>
                  <a:lnTo>
                    <a:pt x="11455" y="20387"/>
                  </a:lnTo>
                  <a:close/>
                  <a:moveTo>
                    <a:pt x="11805" y="20479"/>
                  </a:moveTo>
                  <a:cubicBezTo>
                    <a:pt x="11805" y="20484"/>
                    <a:pt x="11805" y="20489"/>
                    <a:pt x="11805" y="20499"/>
                  </a:cubicBezTo>
                  <a:cubicBezTo>
                    <a:pt x="11800" y="20489"/>
                    <a:pt x="11800" y="20484"/>
                    <a:pt x="11805" y="20479"/>
                  </a:cubicBezTo>
                  <a:close/>
                  <a:moveTo>
                    <a:pt x="5015" y="0"/>
                  </a:moveTo>
                  <a:cubicBezTo>
                    <a:pt x="4972" y="0"/>
                    <a:pt x="4927" y="40"/>
                    <a:pt x="4839" y="120"/>
                  </a:cubicBezTo>
                  <a:cubicBezTo>
                    <a:pt x="4827" y="125"/>
                    <a:pt x="4821" y="130"/>
                    <a:pt x="4810" y="135"/>
                  </a:cubicBezTo>
                  <a:cubicBezTo>
                    <a:pt x="4718" y="188"/>
                    <a:pt x="4638" y="251"/>
                    <a:pt x="4569" y="324"/>
                  </a:cubicBezTo>
                  <a:cubicBezTo>
                    <a:pt x="4414" y="426"/>
                    <a:pt x="4277" y="543"/>
                    <a:pt x="4150" y="669"/>
                  </a:cubicBezTo>
                  <a:cubicBezTo>
                    <a:pt x="3984" y="795"/>
                    <a:pt x="3829" y="936"/>
                    <a:pt x="3692" y="1091"/>
                  </a:cubicBezTo>
                  <a:cubicBezTo>
                    <a:pt x="3474" y="1281"/>
                    <a:pt x="3273" y="1489"/>
                    <a:pt x="3084" y="1703"/>
                  </a:cubicBezTo>
                  <a:cubicBezTo>
                    <a:pt x="2923" y="1868"/>
                    <a:pt x="2929" y="1882"/>
                    <a:pt x="3147" y="2004"/>
                  </a:cubicBezTo>
                  <a:cubicBezTo>
                    <a:pt x="3187" y="2038"/>
                    <a:pt x="3216" y="2086"/>
                    <a:pt x="3273" y="2101"/>
                  </a:cubicBezTo>
                  <a:cubicBezTo>
                    <a:pt x="3307" y="2174"/>
                    <a:pt x="3382" y="2212"/>
                    <a:pt x="3433" y="2271"/>
                  </a:cubicBezTo>
                  <a:cubicBezTo>
                    <a:pt x="3571" y="2436"/>
                    <a:pt x="3686" y="2610"/>
                    <a:pt x="3772" y="2795"/>
                  </a:cubicBezTo>
                  <a:cubicBezTo>
                    <a:pt x="3961" y="3314"/>
                    <a:pt x="3858" y="3877"/>
                    <a:pt x="3497" y="4324"/>
                  </a:cubicBezTo>
                  <a:lnTo>
                    <a:pt x="3342" y="4480"/>
                  </a:lnTo>
                  <a:cubicBezTo>
                    <a:pt x="3130" y="4683"/>
                    <a:pt x="2872" y="4843"/>
                    <a:pt x="2579" y="4951"/>
                  </a:cubicBezTo>
                  <a:cubicBezTo>
                    <a:pt x="2333" y="5013"/>
                    <a:pt x="2086" y="5057"/>
                    <a:pt x="1834" y="5087"/>
                  </a:cubicBezTo>
                  <a:cubicBezTo>
                    <a:pt x="1814" y="5075"/>
                    <a:pt x="1794" y="5071"/>
                    <a:pt x="1776" y="5071"/>
                  </a:cubicBezTo>
                  <a:cubicBezTo>
                    <a:pt x="1746" y="5071"/>
                    <a:pt x="1719" y="5080"/>
                    <a:pt x="1690" y="5087"/>
                  </a:cubicBezTo>
                  <a:cubicBezTo>
                    <a:pt x="1638" y="5070"/>
                    <a:pt x="1586" y="5061"/>
                    <a:pt x="1534" y="5061"/>
                  </a:cubicBezTo>
                  <a:cubicBezTo>
                    <a:pt x="1523" y="5061"/>
                    <a:pt x="1512" y="5061"/>
                    <a:pt x="1501" y="5062"/>
                  </a:cubicBezTo>
                  <a:lnTo>
                    <a:pt x="1048" y="4970"/>
                  </a:lnTo>
                  <a:cubicBezTo>
                    <a:pt x="1039" y="4968"/>
                    <a:pt x="1031" y="4967"/>
                    <a:pt x="1024" y="4967"/>
                  </a:cubicBezTo>
                  <a:cubicBezTo>
                    <a:pt x="978" y="4967"/>
                    <a:pt x="972" y="5003"/>
                    <a:pt x="962" y="5033"/>
                  </a:cubicBezTo>
                  <a:cubicBezTo>
                    <a:pt x="922" y="5082"/>
                    <a:pt x="899" y="5140"/>
                    <a:pt x="888" y="5198"/>
                  </a:cubicBezTo>
                  <a:cubicBezTo>
                    <a:pt x="830" y="5300"/>
                    <a:pt x="785" y="5411"/>
                    <a:pt x="762" y="5523"/>
                  </a:cubicBezTo>
                  <a:cubicBezTo>
                    <a:pt x="659" y="5708"/>
                    <a:pt x="624" y="5912"/>
                    <a:pt x="544" y="6106"/>
                  </a:cubicBezTo>
                  <a:cubicBezTo>
                    <a:pt x="532" y="6145"/>
                    <a:pt x="538" y="6179"/>
                    <a:pt x="521" y="6222"/>
                  </a:cubicBezTo>
                  <a:cubicBezTo>
                    <a:pt x="492" y="6285"/>
                    <a:pt x="440" y="6349"/>
                    <a:pt x="452" y="6426"/>
                  </a:cubicBezTo>
                  <a:cubicBezTo>
                    <a:pt x="423" y="6494"/>
                    <a:pt x="406" y="6572"/>
                    <a:pt x="400" y="6645"/>
                  </a:cubicBezTo>
                  <a:cubicBezTo>
                    <a:pt x="366" y="6703"/>
                    <a:pt x="343" y="6771"/>
                    <a:pt x="349" y="6839"/>
                  </a:cubicBezTo>
                  <a:cubicBezTo>
                    <a:pt x="360" y="6824"/>
                    <a:pt x="383" y="6814"/>
                    <a:pt x="400" y="6809"/>
                  </a:cubicBezTo>
                  <a:cubicBezTo>
                    <a:pt x="389" y="6824"/>
                    <a:pt x="372" y="6834"/>
                    <a:pt x="349" y="6839"/>
                  </a:cubicBezTo>
                  <a:cubicBezTo>
                    <a:pt x="314" y="6917"/>
                    <a:pt x="297" y="6999"/>
                    <a:pt x="297" y="7086"/>
                  </a:cubicBezTo>
                  <a:cubicBezTo>
                    <a:pt x="223" y="7310"/>
                    <a:pt x="177" y="7543"/>
                    <a:pt x="160" y="7780"/>
                  </a:cubicBezTo>
                  <a:cubicBezTo>
                    <a:pt x="125" y="7868"/>
                    <a:pt x="108" y="7960"/>
                    <a:pt x="119" y="8057"/>
                  </a:cubicBezTo>
                  <a:cubicBezTo>
                    <a:pt x="79" y="8207"/>
                    <a:pt x="62" y="8363"/>
                    <a:pt x="62" y="8518"/>
                  </a:cubicBezTo>
                  <a:cubicBezTo>
                    <a:pt x="39" y="8620"/>
                    <a:pt x="28" y="8722"/>
                    <a:pt x="39" y="8829"/>
                  </a:cubicBezTo>
                  <a:cubicBezTo>
                    <a:pt x="22" y="8878"/>
                    <a:pt x="16" y="8926"/>
                    <a:pt x="34" y="8975"/>
                  </a:cubicBezTo>
                  <a:cubicBezTo>
                    <a:pt x="5" y="9096"/>
                    <a:pt x="5" y="9222"/>
                    <a:pt x="22" y="9339"/>
                  </a:cubicBezTo>
                  <a:cubicBezTo>
                    <a:pt x="-7" y="9518"/>
                    <a:pt x="-7" y="9703"/>
                    <a:pt x="22" y="9883"/>
                  </a:cubicBezTo>
                  <a:cubicBezTo>
                    <a:pt x="-1" y="9970"/>
                    <a:pt x="-1" y="10067"/>
                    <a:pt x="22" y="10159"/>
                  </a:cubicBezTo>
                  <a:cubicBezTo>
                    <a:pt x="22" y="10174"/>
                    <a:pt x="22" y="10193"/>
                    <a:pt x="28" y="10212"/>
                  </a:cubicBezTo>
                  <a:cubicBezTo>
                    <a:pt x="16" y="10334"/>
                    <a:pt x="22" y="10455"/>
                    <a:pt x="57" y="10577"/>
                  </a:cubicBezTo>
                  <a:cubicBezTo>
                    <a:pt x="39" y="10645"/>
                    <a:pt x="45" y="10718"/>
                    <a:pt x="74" y="10780"/>
                  </a:cubicBezTo>
                  <a:cubicBezTo>
                    <a:pt x="62" y="10844"/>
                    <a:pt x="68" y="10902"/>
                    <a:pt x="85" y="10960"/>
                  </a:cubicBezTo>
                  <a:cubicBezTo>
                    <a:pt x="91" y="10999"/>
                    <a:pt x="97" y="11033"/>
                    <a:pt x="108" y="11072"/>
                  </a:cubicBezTo>
                  <a:cubicBezTo>
                    <a:pt x="102" y="11086"/>
                    <a:pt x="102" y="11101"/>
                    <a:pt x="108" y="11116"/>
                  </a:cubicBezTo>
                  <a:cubicBezTo>
                    <a:pt x="114" y="11271"/>
                    <a:pt x="131" y="11426"/>
                    <a:pt x="171" y="11581"/>
                  </a:cubicBezTo>
                  <a:cubicBezTo>
                    <a:pt x="177" y="11645"/>
                    <a:pt x="188" y="11713"/>
                    <a:pt x="211" y="11776"/>
                  </a:cubicBezTo>
                  <a:cubicBezTo>
                    <a:pt x="200" y="11810"/>
                    <a:pt x="205" y="11844"/>
                    <a:pt x="217" y="11877"/>
                  </a:cubicBezTo>
                  <a:cubicBezTo>
                    <a:pt x="291" y="12178"/>
                    <a:pt x="360" y="12484"/>
                    <a:pt x="446" y="12785"/>
                  </a:cubicBezTo>
                  <a:cubicBezTo>
                    <a:pt x="458" y="12877"/>
                    <a:pt x="486" y="12970"/>
                    <a:pt x="538" y="13052"/>
                  </a:cubicBezTo>
                  <a:lnTo>
                    <a:pt x="573" y="13169"/>
                  </a:lnTo>
                  <a:cubicBezTo>
                    <a:pt x="601" y="13275"/>
                    <a:pt x="613" y="13388"/>
                    <a:pt x="687" y="13484"/>
                  </a:cubicBezTo>
                  <a:cubicBezTo>
                    <a:pt x="767" y="13742"/>
                    <a:pt x="870" y="13994"/>
                    <a:pt x="985" y="14242"/>
                  </a:cubicBezTo>
                  <a:cubicBezTo>
                    <a:pt x="1065" y="14470"/>
                    <a:pt x="1169" y="14693"/>
                    <a:pt x="1301" y="14907"/>
                  </a:cubicBezTo>
                  <a:cubicBezTo>
                    <a:pt x="1301" y="14960"/>
                    <a:pt x="1329" y="15014"/>
                    <a:pt x="1369" y="15052"/>
                  </a:cubicBezTo>
                  <a:cubicBezTo>
                    <a:pt x="1421" y="15184"/>
                    <a:pt x="1490" y="15310"/>
                    <a:pt x="1576" y="15431"/>
                  </a:cubicBezTo>
                  <a:cubicBezTo>
                    <a:pt x="1639" y="15567"/>
                    <a:pt x="1719" y="15693"/>
                    <a:pt x="1817" y="15814"/>
                  </a:cubicBezTo>
                  <a:cubicBezTo>
                    <a:pt x="2092" y="16290"/>
                    <a:pt x="2425" y="16742"/>
                    <a:pt x="2808" y="17169"/>
                  </a:cubicBezTo>
                  <a:cubicBezTo>
                    <a:pt x="2900" y="17310"/>
                    <a:pt x="3021" y="17436"/>
                    <a:pt x="3153" y="17557"/>
                  </a:cubicBezTo>
                  <a:cubicBezTo>
                    <a:pt x="3170" y="17601"/>
                    <a:pt x="3204" y="17640"/>
                    <a:pt x="3250" y="17664"/>
                  </a:cubicBezTo>
                  <a:cubicBezTo>
                    <a:pt x="3370" y="17810"/>
                    <a:pt x="3502" y="17941"/>
                    <a:pt x="3652" y="18067"/>
                  </a:cubicBezTo>
                  <a:cubicBezTo>
                    <a:pt x="3709" y="18145"/>
                    <a:pt x="3784" y="18212"/>
                    <a:pt x="3869" y="18276"/>
                  </a:cubicBezTo>
                  <a:cubicBezTo>
                    <a:pt x="4099" y="18494"/>
                    <a:pt x="4340" y="18703"/>
                    <a:pt x="4603" y="18897"/>
                  </a:cubicBezTo>
                  <a:lnTo>
                    <a:pt x="4632" y="18916"/>
                  </a:lnTo>
                  <a:cubicBezTo>
                    <a:pt x="4729" y="19009"/>
                    <a:pt x="4839" y="19086"/>
                    <a:pt x="4953" y="19155"/>
                  </a:cubicBezTo>
                  <a:cubicBezTo>
                    <a:pt x="4988" y="19183"/>
                    <a:pt x="4999" y="19222"/>
                    <a:pt x="5045" y="19232"/>
                  </a:cubicBezTo>
                  <a:cubicBezTo>
                    <a:pt x="5079" y="19261"/>
                    <a:pt x="5119" y="19290"/>
                    <a:pt x="5165" y="19305"/>
                  </a:cubicBezTo>
                  <a:cubicBezTo>
                    <a:pt x="5354" y="19451"/>
                    <a:pt x="5555" y="19587"/>
                    <a:pt x="5773" y="19703"/>
                  </a:cubicBezTo>
                  <a:cubicBezTo>
                    <a:pt x="5830" y="19751"/>
                    <a:pt x="5899" y="19790"/>
                    <a:pt x="5974" y="19824"/>
                  </a:cubicBezTo>
                  <a:cubicBezTo>
                    <a:pt x="6043" y="19878"/>
                    <a:pt x="6117" y="19921"/>
                    <a:pt x="6203" y="19950"/>
                  </a:cubicBezTo>
                  <a:cubicBezTo>
                    <a:pt x="6272" y="20009"/>
                    <a:pt x="6358" y="20057"/>
                    <a:pt x="6450" y="20091"/>
                  </a:cubicBezTo>
                  <a:cubicBezTo>
                    <a:pt x="6547" y="20155"/>
                    <a:pt x="6650" y="20208"/>
                    <a:pt x="6765" y="20252"/>
                  </a:cubicBezTo>
                  <a:cubicBezTo>
                    <a:pt x="6880" y="20286"/>
                    <a:pt x="6954" y="20383"/>
                    <a:pt x="7080" y="20402"/>
                  </a:cubicBezTo>
                  <a:cubicBezTo>
                    <a:pt x="7103" y="20426"/>
                    <a:pt x="7138" y="20441"/>
                    <a:pt x="7172" y="20441"/>
                  </a:cubicBezTo>
                  <a:cubicBezTo>
                    <a:pt x="7264" y="20494"/>
                    <a:pt x="7356" y="20533"/>
                    <a:pt x="7459" y="20562"/>
                  </a:cubicBezTo>
                  <a:cubicBezTo>
                    <a:pt x="7505" y="20596"/>
                    <a:pt x="7562" y="20615"/>
                    <a:pt x="7619" y="20630"/>
                  </a:cubicBezTo>
                  <a:cubicBezTo>
                    <a:pt x="7883" y="20751"/>
                    <a:pt x="8159" y="20854"/>
                    <a:pt x="8439" y="20936"/>
                  </a:cubicBezTo>
                  <a:cubicBezTo>
                    <a:pt x="8554" y="20985"/>
                    <a:pt x="8669" y="21023"/>
                    <a:pt x="8795" y="21047"/>
                  </a:cubicBezTo>
                  <a:cubicBezTo>
                    <a:pt x="8921" y="21091"/>
                    <a:pt x="9053" y="21125"/>
                    <a:pt x="9191" y="21154"/>
                  </a:cubicBezTo>
                  <a:cubicBezTo>
                    <a:pt x="9237" y="21174"/>
                    <a:pt x="9288" y="21188"/>
                    <a:pt x="9340" y="21188"/>
                  </a:cubicBezTo>
                  <a:cubicBezTo>
                    <a:pt x="9409" y="21222"/>
                    <a:pt x="9489" y="21242"/>
                    <a:pt x="9563" y="21252"/>
                  </a:cubicBezTo>
                  <a:cubicBezTo>
                    <a:pt x="9563" y="21232"/>
                    <a:pt x="9546" y="21217"/>
                    <a:pt x="9540" y="21203"/>
                  </a:cubicBezTo>
                  <a:cubicBezTo>
                    <a:pt x="9552" y="21217"/>
                    <a:pt x="9563" y="21232"/>
                    <a:pt x="9563" y="21252"/>
                  </a:cubicBezTo>
                  <a:cubicBezTo>
                    <a:pt x="9576" y="21262"/>
                    <a:pt x="9589" y="21266"/>
                    <a:pt x="9602" y="21266"/>
                  </a:cubicBezTo>
                  <a:cubicBezTo>
                    <a:pt x="9613" y="21266"/>
                    <a:pt x="9625" y="21263"/>
                    <a:pt x="9638" y="21261"/>
                  </a:cubicBezTo>
                  <a:cubicBezTo>
                    <a:pt x="9953" y="21349"/>
                    <a:pt x="10280" y="21412"/>
                    <a:pt x="10613" y="21445"/>
                  </a:cubicBezTo>
                  <a:cubicBezTo>
                    <a:pt x="10842" y="21494"/>
                    <a:pt x="11077" y="21523"/>
                    <a:pt x="11312" y="21528"/>
                  </a:cubicBezTo>
                  <a:cubicBezTo>
                    <a:pt x="11421" y="21553"/>
                    <a:pt x="11530" y="21562"/>
                    <a:pt x="11639" y="21562"/>
                  </a:cubicBezTo>
                  <a:cubicBezTo>
                    <a:pt x="11897" y="21588"/>
                    <a:pt x="12157" y="21600"/>
                    <a:pt x="12416" y="21600"/>
                  </a:cubicBezTo>
                  <a:cubicBezTo>
                    <a:pt x="12601" y="21600"/>
                    <a:pt x="12785" y="21594"/>
                    <a:pt x="12970" y="21581"/>
                  </a:cubicBezTo>
                  <a:lnTo>
                    <a:pt x="12987" y="21581"/>
                  </a:lnTo>
                  <a:lnTo>
                    <a:pt x="12998" y="21577"/>
                  </a:lnTo>
                  <a:cubicBezTo>
                    <a:pt x="13023" y="21577"/>
                    <a:pt x="13049" y="21577"/>
                    <a:pt x="13075" y="21577"/>
                  </a:cubicBezTo>
                  <a:cubicBezTo>
                    <a:pt x="13405" y="21577"/>
                    <a:pt x="13734" y="21548"/>
                    <a:pt x="14053" y="21499"/>
                  </a:cubicBezTo>
                  <a:lnTo>
                    <a:pt x="14116" y="21489"/>
                  </a:lnTo>
                  <a:cubicBezTo>
                    <a:pt x="14134" y="21493"/>
                    <a:pt x="14150" y="21495"/>
                    <a:pt x="14166" y="21495"/>
                  </a:cubicBezTo>
                  <a:cubicBezTo>
                    <a:pt x="14192" y="21495"/>
                    <a:pt x="14215" y="21491"/>
                    <a:pt x="14237" y="21484"/>
                  </a:cubicBezTo>
                  <a:cubicBezTo>
                    <a:pt x="14511" y="21455"/>
                    <a:pt x="14787" y="21412"/>
                    <a:pt x="15051" y="21349"/>
                  </a:cubicBezTo>
                  <a:cubicBezTo>
                    <a:pt x="15057" y="21349"/>
                    <a:pt x="15063" y="21350"/>
                    <a:pt x="15069" y="21350"/>
                  </a:cubicBezTo>
                  <a:cubicBezTo>
                    <a:pt x="15098" y="21350"/>
                    <a:pt x="15126" y="21341"/>
                    <a:pt x="15154" y="21329"/>
                  </a:cubicBezTo>
                  <a:cubicBezTo>
                    <a:pt x="15481" y="21281"/>
                    <a:pt x="15796" y="21203"/>
                    <a:pt x="16106" y="21101"/>
                  </a:cubicBezTo>
                  <a:cubicBezTo>
                    <a:pt x="16198" y="21091"/>
                    <a:pt x="16283" y="21067"/>
                    <a:pt x="16358" y="21023"/>
                  </a:cubicBezTo>
                  <a:cubicBezTo>
                    <a:pt x="16828" y="20902"/>
                    <a:pt x="17276" y="20737"/>
                    <a:pt x="17700" y="20538"/>
                  </a:cubicBezTo>
                  <a:cubicBezTo>
                    <a:pt x="17751" y="20533"/>
                    <a:pt x="17797" y="20514"/>
                    <a:pt x="17826" y="20484"/>
                  </a:cubicBezTo>
                  <a:cubicBezTo>
                    <a:pt x="17987" y="20431"/>
                    <a:pt x="18136" y="20363"/>
                    <a:pt x="18273" y="20281"/>
                  </a:cubicBezTo>
                  <a:cubicBezTo>
                    <a:pt x="18376" y="20247"/>
                    <a:pt x="18474" y="20198"/>
                    <a:pt x="18560" y="20140"/>
                  </a:cubicBezTo>
                  <a:cubicBezTo>
                    <a:pt x="18686" y="20091"/>
                    <a:pt x="18806" y="20028"/>
                    <a:pt x="18910" y="19950"/>
                  </a:cubicBezTo>
                  <a:cubicBezTo>
                    <a:pt x="18979" y="19931"/>
                    <a:pt x="19042" y="19897"/>
                    <a:pt x="19093" y="19854"/>
                  </a:cubicBezTo>
                  <a:cubicBezTo>
                    <a:pt x="19214" y="19795"/>
                    <a:pt x="19328" y="19727"/>
                    <a:pt x="19431" y="19645"/>
                  </a:cubicBezTo>
                  <a:lnTo>
                    <a:pt x="19460" y="19630"/>
                  </a:lnTo>
                  <a:cubicBezTo>
                    <a:pt x="19615" y="19548"/>
                    <a:pt x="19759" y="19455"/>
                    <a:pt x="19890" y="19348"/>
                  </a:cubicBezTo>
                  <a:cubicBezTo>
                    <a:pt x="20108" y="19217"/>
                    <a:pt x="20315" y="19067"/>
                    <a:pt x="20498" y="18907"/>
                  </a:cubicBezTo>
                  <a:cubicBezTo>
                    <a:pt x="20567" y="18873"/>
                    <a:pt x="20624" y="18829"/>
                    <a:pt x="20664" y="18776"/>
                  </a:cubicBezTo>
                  <a:cubicBezTo>
                    <a:pt x="20739" y="18737"/>
                    <a:pt x="20796" y="18688"/>
                    <a:pt x="20842" y="18625"/>
                  </a:cubicBezTo>
                  <a:cubicBezTo>
                    <a:pt x="20900" y="18596"/>
                    <a:pt x="20951" y="18552"/>
                    <a:pt x="20986" y="18504"/>
                  </a:cubicBezTo>
                  <a:cubicBezTo>
                    <a:pt x="21146" y="18387"/>
                    <a:pt x="21289" y="18261"/>
                    <a:pt x="21421" y="18125"/>
                  </a:cubicBezTo>
                  <a:cubicBezTo>
                    <a:pt x="21519" y="18057"/>
                    <a:pt x="21593" y="17984"/>
                    <a:pt x="21536" y="17878"/>
                  </a:cubicBezTo>
                  <a:cubicBezTo>
                    <a:pt x="21473" y="17756"/>
                    <a:pt x="21433" y="17621"/>
                    <a:pt x="21335" y="17513"/>
                  </a:cubicBezTo>
                  <a:cubicBezTo>
                    <a:pt x="21306" y="17426"/>
                    <a:pt x="21249" y="17348"/>
                    <a:pt x="21180" y="17290"/>
                  </a:cubicBezTo>
                  <a:cubicBezTo>
                    <a:pt x="21077" y="17115"/>
                    <a:pt x="20940" y="16965"/>
                    <a:pt x="20773" y="16834"/>
                  </a:cubicBezTo>
                  <a:cubicBezTo>
                    <a:pt x="20693" y="16747"/>
                    <a:pt x="20601" y="16669"/>
                    <a:pt x="20498" y="16611"/>
                  </a:cubicBezTo>
                  <a:cubicBezTo>
                    <a:pt x="20378" y="16504"/>
                    <a:pt x="20234" y="16416"/>
                    <a:pt x="20079" y="16354"/>
                  </a:cubicBezTo>
                  <a:cubicBezTo>
                    <a:pt x="19982" y="16285"/>
                    <a:pt x="19873" y="16237"/>
                    <a:pt x="19753" y="16198"/>
                  </a:cubicBezTo>
                  <a:cubicBezTo>
                    <a:pt x="19667" y="16145"/>
                    <a:pt x="19558" y="16111"/>
                    <a:pt x="19448" y="16106"/>
                  </a:cubicBezTo>
                  <a:cubicBezTo>
                    <a:pt x="19136" y="15994"/>
                    <a:pt x="18795" y="15940"/>
                    <a:pt x="18455" y="15940"/>
                  </a:cubicBezTo>
                  <a:cubicBezTo>
                    <a:pt x="18427" y="15940"/>
                    <a:pt x="18399" y="15940"/>
                    <a:pt x="18371" y="15941"/>
                  </a:cubicBezTo>
                  <a:cubicBezTo>
                    <a:pt x="18342" y="15933"/>
                    <a:pt x="18312" y="15930"/>
                    <a:pt x="18282" y="15930"/>
                  </a:cubicBezTo>
                  <a:cubicBezTo>
                    <a:pt x="18252" y="15930"/>
                    <a:pt x="18221" y="15933"/>
                    <a:pt x="18193" y="15941"/>
                  </a:cubicBezTo>
                  <a:cubicBezTo>
                    <a:pt x="18161" y="15935"/>
                    <a:pt x="18129" y="15932"/>
                    <a:pt x="18098" y="15932"/>
                  </a:cubicBezTo>
                  <a:cubicBezTo>
                    <a:pt x="18047" y="15932"/>
                    <a:pt x="17997" y="15940"/>
                    <a:pt x="17947" y="15955"/>
                  </a:cubicBezTo>
                  <a:cubicBezTo>
                    <a:pt x="17928" y="15955"/>
                    <a:pt x="17910" y="15954"/>
                    <a:pt x="17892" y="15954"/>
                  </a:cubicBezTo>
                  <a:cubicBezTo>
                    <a:pt x="17683" y="15954"/>
                    <a:pt x="17488" y="16003"/>
                    <a:pt x="17293" y="16048"/>
                  </a:cubicBezTo>
                  <a:lnTo>
                    <a:pt x="17259" y="16057"/>
                  </a:lnTo>
                  <a:cubicBezTo>
                    <a:pt x="17161" y="16062"/>
                    <a:pt x="17063" y="16086"/>
                    <a:pt x="16983" y="16130"/>
                  </a:cubicBezTo>
                  <a:cubicBezTo>
                    <a:pt x="16765" y="16174"/>
                    <a:pt x="16559" y="16246"/>
                    <a:pt x="16369" y="16339"/>
                  </a:cubicBezTo>
                  <a:cubicBezTo>
                    <a:pt x="16198" y="16397"/>
                    <a:pt x="16037" y="16465"/>
                    <a:pt x="15882" y="16547"/>
                  </a:cubicBezTo>
                  <a:cubicBezTo>
                    <a:pt x="15888" y="16545"/>
                    <a:pt x="15895" y="16544"/>
                    <a:pt x="15902" y="16544"/>
                  </a:cubicBezTo>
                  <a:cubicBezTo>
                    <a:pt x="15909" y="16544"/>
                    <a:pt x="15917" y="16545"/>
                    <a:pt x="15922" y="16547"/>
                  </a:cubicBezTo>
                  <a:lnTo>
                    <a:pt x="15882" y="16547"/>
                  </a:lnTo>
                  <a:cubicBezTo>
                    <a:pt x="15802" y="16562"/>
                    <a:pt x="15721" y="16586"/>
                    <a:pt x="15653" y="16621"/>
                  </a:cubicBezTo>
                  <a:cubicBezTo>
                    <a:pt x="15492" y="16659"/>
                    <a:pt x="15338" y="16708"/>
                    <a:pt x="15182" y="16766"/>
                  </a:cubicBezTo>
                  <a:cubicBezTo>
                    <a:pt x="15039" y="16795"/>
                    <a:pt x="14890" y="16819"/>
                    <a:pt x="14747" y="16858"/>
                  </a:cubicBezTo>
                  <a:cubicBezTo>
                    <a:pt x="14713" y="16868"/>
                    <a:pt x="14678" y="16878"/>
                    <a:pt x="14644" y="16892"/>
                  </a:cubicBezTo>
                  <a:cubicBezTo>
                    <a:pt x="14477" y="16921"/>
                    <a:pt x="14305" y="16945"/>
                    <a:pt x="14133" y="16975"/>
                  </a:cubicBezTo>
                  <a:cubicBezTo>
                    <a:pt x="13755" y="17033"/>
                    <a:pt x="13371" y="17048"/>
                    <a:pt x="12992" y="17072"/>
                  </a:cubicBezTo>
                  <a:cubicBezTo>
                    <a:pt x="12941" y="17067"/>
                    <a:pt x="12889" y="17065"/>
                    <a:pt x="12837" y="17065"/>
                  </a:cubicBezTo>
                  <a:cubicBezTo>
                    <a:pt x="12786" y="17065"/>
                    <a:pt x="12734" y="17067"/>
                    <a:pt x="12682" y="17072"/>
                  </a:cubicBezTo>
                  <a:lnTo>
                    <a:pt x="11794" y="16999"/>
                  </a:lnTo>
                  <a:cubicBezTo>
                    <a:pt x="11791" y="16997"/>
                    <a:pt x="11787" y="16995"/>
                    <a:pt x="11783" y="16995"/>
                  </a:cubicBezTo>
                  <a:cubicBezTo>
                    <a:pt x="11778" y="16995"/>
                    <a:pt x="11774" y="16997"/>
                    <a:pt x="11771" y="16999"/>
                  </a:cubicBezTo>
                  <a:cubicBezTo>
                    <a:pt x="11656" y="16970"/>
                    <a:pt x="11541" y="16950"/>
                    <a:pt x="11427" y="16945"/>
                  </a:cubicBezTo>
                  <a:cubicBezTo>
                    <a:pt x="11278" y="16902"/>
                    <a:pt x="11123" y="16868"/>
                    <a:pt x="10968" y="16848"/>
                  </a:cubicBezTo>
                  <a:cubicBezTo>
                    <a:pt x="10836" y="16805"/>
                    <a:pt x="10693" y="16766"/>
                    <a:pt x="10555" y="16737"/>
                  </a:cubicBezTo>
                  <a:cubicBezTo>
                    <a:pt x="10469" y="16688"/>
                    <a:pt x="10372" y="16698"/>
                    <a:pt x="10286" y="16674"/>
                  </a:cubicBezTo>
                  <a:cubicBezTo>
                    <a:pt x="10263" y="16621"/>
                    <a:pt x="10200" y="16616"/>
                    <a:pt x="10148" y="16596"/>
                  </a:cubicBezTo>
                  <a:cubicBezTo>
                    <a:pt x="9993" y="16533"/>
                    <a:pt x="9844" y="16480"/>
                    <a:pt x="9689" y="16412"/>
                  </a:cubicBezTo>
                  <a:cubicBezTo>
                    <a:pt x="9283" y="16246"/>
                    <a:pt x="8915" y="16023"/>
                    <a:pt x="8543" y="15809"/>
                  </a:cubicBezTo>
                  <a:cubicBezTo>
                    <a:pt x="8531" y="15790"/>
                    <a:pt x="8508" y="15776"/>
                    <a:pt x="8485" y="15771"/>
                  </a:cubicBezTo>
                  <a:cubicBezTo>
                    <a:pt x="8176" y="15547"/>
                    <a:pt x="7883" y="15319"/>
                    <a:pt x="7596" y="15082"/>
                  </a:cubicBezTo>
                  <a:cubicBezTo>
                    <a:pt x="7545" y="15014"/>
                    <a:pt x="7482" y="14955"/>
                    <a:pt x="7408" y="14907"/>
                  </a:cubicBezTo>
                  <a:lnTo>
                    <a:pt x="7017" y="14494"/>
                  </a:lnTo>
                  <a:lnTo>
                    <a:pt x="6673" y="14072"/>
                  </a:lnTo>
                  <a:lnTo>
                    <a:pt x="6318" y="13562"/>
                  </a:lnTo>
                  <a:cubicBezTo>
                    <a:pt x="6318" y="13480"/>
                    <a:pt x="6198" y="13455"/>
                    <a:pt x="6198" y="13378"/>
                  </a:cubicBezTo>
                  <a:lnTo>
                    <a:pt x="5842" y="12688"/>
                  </a:lnTo>
                  <a:cubicBezTo>
                    <a:pt x="5836" y="12654"/>
                    <a:pt x="5830" y="12625"/>
                    <a:pt x="5819" y="12596"/>
                  </a:cubicBezTo>
                  <a:cubicBezTo>
                    <a:pt x="5664" y="12252"/>
                    <a:pt x="5538" y="11892"/>
                    <a:pt x="5446" y="11533"/>
                  </a:cubicBezTo>
                  <a:cubicBezTo>
                    <a:pt x="5395" y="11339"/>
                    <a:pt x="5343" y="11140"/>
                    <a:pt x="5297" y="10946"/>
                  </a:cubicBezTo>
                  <a:cubicBezTo>
                    <a:pt x="5291" y="10756"/>
                    <a:pt x="5245" y="10567"/>
                    <a:pt x="5222" y="10382"/>
                  </a:cubicBezTo>
                  <a:cubicBezTo>
                    <a:pt x="5211" y="10217"/>
                    <a:pt x="5194" y="10057"/>
                    <a:pt x="5188" y="9897"/>
                  </a:cubicBezTo>
                  <a:cubicBezTo>
                    <a:pt x="5182" y="9630"/>
                    <a:pt x="5182" y="9363"/>
                    <a:pt x="5182" y="9096"/>
                  </a:cubicBezTo>
                  <a:cubicBezTo>
                    <a:pt x="5182" y="9091"/>
                    <a:pt x="5182" y="9086"/>
                    <a:pt x="5182" y="9081"/>
                  </a:cubicBezTo>
                  <a:cubicBezTo>
                    <a:pt x="5205" y="8955"/>
                    <a:pt x="5217" y="8824"/>
                    <a:pt x="5211" y="8688"/>
                  </a:cubicBezTo>
                  <a:cubicBezTo>
                    <a:pt x="5245" y="8509"/>
                    <a:pt x="5280" y="8324"/>
                    <a:pt x="5291" y="8145"/>
                  </a:cubicBezTo>
                  <a:cubicBezTo>
                    <a:pt x="5291" y="8140"/>
                    <a:pt x="5297" y="8135"/>
                    <a:pt x="5297" y="8130"/>
                  </a:cubicBezTo>
                  <a:cubicBezTo>
                    <a:pt x="5326" y="8086"/>
                    <a:pt x="5331" y="8033"/>
                    <a:pt x="5320" y="7980"/>
                  </a:cubicBezTo>
                  <a:cubicBezTo>
                    <a:pt x="5320" y="7955"/>
                    <a:pt x="5309" y="7931"/>
                    <a:pt x="5331" y="7907"/>
                  </a:cubicBezTo>
                  <a:cubicBezTo>
                    <a:pt x="5389" y="7766"/>
                    <a:pt x="5423" y="7625"/>
                    <a:pt x="5441" y="7475"/>
                  </a:cubicBezTo>
                  <a:cubicBezTo>
                    <a:pt x="5475" y="7416"/>
                    <a:pt x="5492" y="7349"/>
                    <a:pt x="5498" y="7285"/>
                  </a:cubicBezTo>
                  <a:cubicBezTo>
                    <a:pt x="5607" y="6975"/>
                    <a:pt x="5722" y="6664"/>
                    <a:pt x="5830" y="6354"/>
                  </a:cubicBezTo>
                  <a:cubicBezTo>
                    <a:pt x="5922" y="6193"/>
                    <a:pt x="5997" y="6023"/>
                    <a:pt x="6060" y="5853"/>
                  </a:cubicBezTo>
                  <a:cubicBezTo>
                    <a:pt x="6129" y="5786"/>
                    <a:pt x="6140" y="5703"/>
                    <a:pt x="6180" y="5625"/>
                  </a:cubicBezTo>
                  <a:lnTo>
                    <a:pt x="6163" y="5611"/>
                  </a:lnTo>
                  <a:cubicBezTo>
                    <a:pt x="6175" y="5616"/>
                    <a:pt x="6180" y="5620"/>
                    <a:pt x="6180" y="5625"/>
                  </a:cubicBezTo>
                  <a:cubicBezTo>
                    <a:pt x="6232" y="5577"/>
                    <a:pt x="6261" y="5514"/>
                    <a:pt x="6278" y="5450"/>
                  </a:cubicBezTo>
                  <a:cubicBezTo>
                    <a:pt x="6369" y="5387"/>
                    <a:pt x="6341" y="5271"/>
                    <a:pt x="6421" y="5203"/>
                  </a:cubicBezTo>
                  <a:cubicBezTo>
                    <a:pt x="6461" y="5188"/>
                    <a:pt x="6478" y="5154"/>
                    <a:pt x="6478" y="5115"/>
                  </a:cubicBezTo>
                  <a:cubicBezTo>
                    <a:pt x="6507" y="5096"/>
                    <a:pt x="6524" y="5072"/>
                    <a:pt x="6524" y="5043"/>
                  </a:cubicBezTo>
                  <a:cubicBezTo>
                    <a:pt x="6604" y="4989"/>
                    <a:pt x="6616" y="4907"/>
                    <a:pt x="6650" y="4839"/>
                  </a:cubicBezTo>
                  <a:cubicBezTo>
                    <a:pt x="6696" y="4815"/>
                    <a:pt x="6725" y="4776"/>
                    <a:pt x="6731" y="4737"/>
                  </a:cubicBezTo>
                  <a:cubicBezTo>
                    <a:pt x="6811" y="4659"/>
                    <a:pt x="6868" y="4576"/>
                    <a:pt x="6914" y="4484"/>
                  </a:cubicBezTo>
                  <a:cubicBezTo>
                    <a:pt x="7040" y="4363"/>
                    <a:pt x="7132" y="4222"/>
                    <a:pt x="7241" y="4091"/>
                  </a:cubicBezTo>
                  <a:cubicBezTo>
                    <a:pt x="7321" y="4013"/>
                    <a:pt x="7396" y="3926"/>
                    <a:pt x="7465" y="3839"/>
                  </a:cubicBezTo>
                  <a:cubicBezTo>
                    <a:pt x="7625" y="3674"/>
                    <a:pt x="7797" y="3514"/>
                    <a:pt x="7946" y="3339"/>
                  </a:cubicBezTo>
                  <a:cubicBezTo>
                    <a:pt x="8004" y="3309"/>
                    <a:pt x="8056" y="3266"/>
                    <a:pt x="8090" y="3213"/>
                  </a:cubicBezTo>
                  <a:cubicBezTo>
                    <a:pt x="8233" y="3091"/>
                    <a:pt x="8233" y="3091"/>
                    <a:pt x="8107" y="2975"/>
                  </a:cubicBezTo>
                  <a:cubicBezTo>
                    <a:pt x="8084" y="2955"/>
                    <a:pt x="8067" y="2931"/>
                    <a:pt x="8038" y="2907"/>
                  </a:cubicBezTo>
                  <a:cubicBezTo>
                    <a:pt x="7820" y="2708"/>
                    <a:pt x="7625" y="2484"/>
                    <a:pt x="7390" y="2285"/>
                  </a:cubicBezTo>
                  <a:cubicBezTo>
                    <a:pt x="7356" y="2237"/>
                    <a:pt x="7310" y="2193"/>
                    <a:pt x="7258" y="2154"/>
                  </a:cubicBezTo>
                  <a:lnTo>
                    <a:pt x="7201" y="2111"/>
                  </a:lnTo>
                  <a:cubicBezTo>
                    <a:pt x="7149" y="2018"/>
                    <a:pt x="7069" y="1936"/>
                    <a:pt x="6966" y="1877"/>
                  </a:cubicBezTo>
                  <a:cubicBezTo>
                    <a:pt x="6949" y="1839"/>
                    <a:pt x="6914" y="1800"/>
                    <a:pt x="6874" y="1776"/>
                  </a:cubicBezTo>
                  <a:cubicBezTo>
                    <a:pt x="6868" y="1756"/>
                    <a:pt x="6851" y="1732"/>
                    <a:pt x="6823" y="1727"/>
                  </a:cubicBezTo>
                  <a:cubicBezTo>
                    <a:pt x="6771" y="1659"/>
                    <a:pt x="6708" y="1606"/>
                    <a:pt x="6633" y="1557"/>
                  </a:cubicBezTo>
                  <a:lnTo>
                    <a:pt x="6587" y="1528"/>
                  </a:lnTo>
                  <a:cubicBezTo>
                    <a:pt x="6582" y="1475"/>
                    <a:pt x="6547" y="1421"/>
                    <a:pt x="6484" y="1397"/>
                  </a:cubicBezTo>
                  <a:cubicBezTo>
                    <a:pt x="6438" y="1329"/>
                    <a:pt x="6375" y="1266"/>
                    <a:pt x="6301" y="1212"/>
                  </a:cubicBezTo>
                  <a:cubicBezTo>
                    <a:pt x="6295" y="1193"/>
                    <a:pt x="6278" y="1173"/>
                    <a:pt x="6249" y="1164"/>
                  </a:cubicBezTo>
                  <a:cubicBezTo>
                    <a:pt x="6238" y="1120"/>
                    <a:pt x="6198" y="1086"/>
                    <a:pt x="6152" y="1062"/>
                  </a:cubicBezTo>
                  <a:cubicBezTo>
                    <a:pt x="6129" y="1033"/>
                    <a:pt x="6100" y="1004"/>
                    <a:pt x="6066" y="984"/>
                  </a:cubicBezTo>
                  <a:cubicBezTo>
                    <a:pt x="6043" y="945"/>
                    <a:pt x="6008" y="907"/>
                    <a:pt x="5962" y="887"/>
                  </a:cubicBezTo>
                  <a:lnTo>
                    <a:pt x="5767" y="683"/>
                  </a:lnTo>
                  <a:cubicBezTo>
                    <a:pt x="5739" y="640"/>
                    <a:pt x="5693" y="601"/>
                    <a:pt x="5641" y="577"/>
                  </a:cubicBezTo>
                  <a:lnTo>
                    <a:pt x="5590" y="533"/>
                  </a:lnTo>
                  <a:cubicBezTo>
                    <a:pt x="5578" y="489"/>
                    <a:pt x="5544" y="450"/>
                    <a:pt x="5492" y="426"/>
                  </a:cubicBezTo>
                  <a:cubicBezTo>
                    <a:pt x="5389" y="324"/>
                    <a:pt x="5286" y="222"/>
                    <a:pt x="5182" y="120"/>
                  </a:cubicBezTo>
                  <a:cubicBezTo>
                    <a:pt x="5099" y="40"/>
                    <a:pt x="5058" y="0"/>
                    <a:pt x="5015" y="0"/>
                  </a:cubicBezTo>
                  <a:close/>
                </a:path>
              </a:pathLst>
            </a:custGeom>
            <a:solidFill>
              <a:srgbClr val="7AA2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68;p21"/>
            <p:cNvSpPr/>
            <p:nvPr/>
          </p:nvSpPr>
          <p:spPr>
            <a:xfrm>
              <a:off x="0" y="0"/>
              <a:ext cx="5317390" cy="779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3646" y="7421"/>
                  </a:moveTo>
                  <a:cubicBezTo>
                    <a:pt x="13704" y="7421"/>
                    <a:pt x="13732" y="7442"/>
                    <a:pt x="13785" y="7497"/>
                  </a:cubicBezTo>
                  <a:cubicBezTo>
                    <a:pt x="13865" y="7577"/>
                    <a:pt x="13902" y="7672"/>
                    <a:pt x="13894" y="7767"/>
                  </a:cubicBezTo>
                  <a:cubicBezTo>
                    <a:pt x="13890" y="7862"/>
                    <a:pt x="13840" y="7893"/>
                    <a:pt x="13702" y="7908"/>
                  </a:cubicBezTo>
                  <a:cubicBezTo>
                    <a:pt x="13519" y="7925"/>
                    <a:pt x="13339" y="7948"/>
                    <a:pt x="13156" y="7968"/>
                  </a:cubicBezTo>
                  <a:cubicBezTo>
                    <a:pt x="13130" y="7971"/>
                    <a:pt x="13106" y="7971"/>
                    <a:pt x="13081" y="7974"/>
                  </a:cubicBezTo>
                  <a:lnTo>
                    <a:pt x="12876" y="7548"/>
                  </a:lnTo>
                  <a:cubicBezTo>
                    <a:pt x="12918" y="7540"/>
                    <a:pt x="12955" y="7528"/>
                    <a:pt x="12989" y="7523"/>
                  </a:cubicBezTo>
                  <a:cubicBezTo>
                    <a:pt x="13177" y="7494"/>
                    <a:pt x="13364" y="7462"/>
                    <a:pt x="13556" y="7431"/>
                  </a:cubicBezTo>
                  <a:cubicBezTo>
                    <a:pt x="13594" y="7425"/>
                    <a:pt x="13622" y="7421"/>
                    <a:pt x="13646" y="7421"/>
                  </a:cubicBezTo>
                  <a:close/>
                  <a:moveTo>
                    <a:pt x="1636" y="6155"/>
                  </a:moveTo>
                  <a:cubicBezTo>
                    <a:pt x="2118" y="6155"/>
                    <a:pt x="2581" y="6316"/>
                    <a:pt x="2866" y="6597"/>
                  </a:cubicBezTo>
                  <a:cubicBezTo>
                    <a:pt x="3213" y="6942"/>
                    <a:pt x="3225" y="7396"/>
                    <a:pt x="2895" y="7749"/>
                  </a:cubicBezTo>
                  <a:cubicBezTo>
                    <a:pt x="2618" y="8048"/>
                    <a:pt x="2143" y="8222"/>
                    <a:pt x="1640" y="8222"/>
                  </a:cubicBezTo>
                  <a:cubicBezTo>
                    <a:pt x="1548" y="8222"/>
                    <a:pt x="1454" y="8216"/>
                    <a:pt x="1361" y="8204"/>
                  </a:cubicBezTo>
                  <a:cubicBezTo>
                    <a:pt x="760" y="8129"/>
                    <a:pt x="289" y="7810"/>
                    <a:pt x="168" y="7399"/>
                  </a:cubicBezTo>
                  <a:cubicBezTo>
                    <a:pt x="-3" y="6847"/>
                    <a:pt x="506" y="6304"/>
                    <a:pt x="1307" y="6181"/>
                  </a:cubicBezTo>
                  <a:cubicBezTo>
                    <a:pt x="1416" y="6164"/>
                    <a:pt x="1526" y="6155"/>
                    <a:pt x="1636" y="6155"/>
                  </a:cubicBezTo>
                  <a:close/>
                  <a:moveTo>
                    <a:pt x="2337" y="74"/>
                  </a:moveTo>
                  <a:cubicBezTo>
                    <a:pt x="2354" y="106"/>
                    <a:pt x="2362" y="140"/>
                    <a:pt x="2366" y="175"/>
                  </a:cubicBezTo>
                  <a:cubicBezTo>
                    <a:pt x="2366" y="414"/>
                    <a:pt x="2520" y="589"/>
                    <a:pt x="2758" y="758"/>
                  </a:cubicBezTo>
                  <a:cubicBezTo>
                    <a:pt x="3246" y="1097"/>
                    <a:pt x="3709" y="1451"/>
                    <a:pt x="4180" y="1801"/>
                  </a:cubicBezTo>
                  <a:cubicBezTo>
                    <a:pt x="4455" y="2006"/>
                    <a:pt x="4731" y="2209"/>
                    <a:pt x="5006" y="2416"/>
                  </a:cubicBezTo>
                  <a:cubicBezTo>
                    <a:pt x="5139" y="2523"/>
                    <a:pt x="5332" y="2589"/>
                    <a:pt x="5536" y="2597"/>
                  </a:cubicBezTo>
                  <a:cubicBezTo>
                    <a:pt x="5648" y="2600"/>
                    <a:pt x="5761" y="2609"/>
                    <a:pt x="5878" y="2609"/>
                  </a:cubicBezTo>
                  <a:cubicBezTo>
                    <a:pt x="5887" y="2609"/>
                    <a:pt x="5897" y="2609"/>
                    <a:pt x="5906" y="2609"/>
                  </a:cubicBezTo>
                  <a:cubicBezTo>
                    <a:pt x="6340" y="2609"/>
                    <a:pt x="6702" y="2737"/>
                    <a:pt x="7021" y="2931"/>
                  </a:cubicBezTo>
                  <a:cubicBezTo>
                    <a:pt x="7104" y="2985"/>
                    <a:pt x="7183" y="3043"/>
                    <a:pt x="7254" y="3103"/>
                  </a:cubicBezTo>
                  <a:cubicBezTo>
                    <a:pt x="8643" y="4290"/>
                    <a:pt x="10032" y="5476"/>
                    <a:pt x="11421" y="6663"/>
                  </a:cubicBezTo>
                  <a:cubicBezTo>
                    <a:pt x="11429" y="6672"/>
                    <a:pt x="11441" y="6684"/>
                    <a:pt x="11454" y="6692"/>
                  </a:cubicBezTo>
                  <a:cubicBezTo>
                    <a:pt x="11579" y="6767"/>
                    <a:pt x="11575" y="6853"/>
                    <a:pt x="11500" y="6942"/>
                  </a:cubicBezTo>
                  <a:cubicBezTo>
                    <a:pt x="11400" y="7071"/>
                    <a:pt x="11291" y="7195"/>
                    <a:pt x="11170" y="7316"/>
                  </a:cubicBezTo>
                  <a:cubicBezTo>
                    <a:pt x="10674" y="7775"/>
                    <a:pt x="10086" y="8189"/>
                    <a:pt x="9427" y="8540"/>
                  </a:cubicBezTo>
                  <a:cubicBezTo>
                    <a:pt x="9390" y="8560"/>
                    <a:pt x="9348" y="8577"/>
                    <a:pt x="9298" y="8603"/>
                  </a:cubicBezTo>
                  <a:cubicBezTo>
                    <a:pt x="8843" y="8244"/>
                    <a:pt x="8422" y="7876"/>
                    <a:pt x="7959" y="7531"/>
                  </a:cubicBezTo>
                  <a:lnTo>
                    <a:pt x="7926" y="7546"/>
                  </a:lnTo>
                  <a:cubicBezTo>
                    <a:pt x="7950" y="7574"/>
                    <a:pt x="7976" y="7600"/>
                    <a:pt x="8001" y="7626"/>
                  </a:cubicBezTo>
                  <a:cubicBezTo>
                    <a:pt x="8255" y="7841"/>
                    <a:pt x="8509" y="8054"/>
                    <a:pt x="8772" y="8267"/>
                  </a:cubicBezTo>
                  <a:cubicBezTo>
                    <a:pt x="8893" y="8367"/>
                    <a:pt x="9014" y="8468"/>
                    <a:pt x="9139" y="8568"/>
                  </a:cubicBezTo>
                  <a:cubicBezTo>
                    <a:pt x="9164" y="8589"/>
                    <a:pt x="9189" y="8612"/>
                    <a:pt x="9223" y="8643"/>
                  </a:cubicBezTo>
                  <a:cubicBezTo>
                    <a:pt x="9022" y="8738"/>
                    <a:pt x="8826" y="8827"/>
                    <a:pt x="8584" y="8870"/>
                  </a:cubicBezTo>
                  <a:cubicBezTo>
                    <a:pt x="8551" y="8847"/>
                    <a:pt x="8522" y="8824"/>
                    <a:pt x="8493" y="8801"/>
                  </a:cubicBezTo>
                  <a:cubicBezTo>
                    <a:pt x="7780" y="8232"/>
                    <a:pt x="7066" y="7663"/>
                    <a:pt x="6353" y="7097"/>
                  </a:cubicBezTo>
                  <a:cubicBezTo>
                    <a:pt x="5502" y="6416"/>
                    <a:pt x="4647" y="5735"/>
                    <a:pt x="3788" y="5060"/>
                  </a:cubicBezTo>
                  <a:cubicBezTo>
                    <a:pt x="3592" y="4902"/>
                    <a:pt x="3442" y="4721"/>
                    <a:pt x="3354" y="4523"/>
                  </a:cubicBezTo>
                  <a:cubicBezTo>
                    <a:pt x="3292" y="4399"/>
                    <a:pt x="3271" y="4267"/>
                    <a:pt x="3296" y="4138"/>
                  </a:cubicBezTo>
                  <a:cubicBezTo>
                    <a:pt x="3321" y="4020"/>
                    <a:pt x="3342" y="3905"/>
                    <a:pt x="3359" y="3790"/>
                  </a:cubicBezTo>
                  <a:cubicBezTo>
                    <a:pt x="3383" y="3663"/>
                    <a:pt x="3338" y="3537"/>
                    <a:pt x="3229" y="3434"/>
                  </a:cubicBezTo>
                  <a:cubicBezTo>
                    <a:pt x="2520" y="2787"/>
                    <a:pt x="1815" y="2138"/>
                    <a:pt x="1110" y="1488"/>
                  </a:cubicBezTo>
                  <a:cubicBezTo>
                    <a:pt x="1010" y="1390"/>
                    <a:pt x="877" y="1319"/>
                    <a:pt x="718" y="1276"/>
                  </a:cubicBezTo>
                  <a:cubicBezTo>
                    <a:pt x="881" y="1066"/>
                    <a:pt x="1131" y="919"/>
                    <a:pt x="1378" y="755"/>
                  </a:cubicBezTo>
                  <a:cubicBezTo>
                    <a:pt x="1261" y="764"/>
                    <a:pt x="1123" y="830"/>
                    <a:pt x="935" y="971"/>
                  </a:cubicBezTo>
                  <a:cubicBezTo>
                    <a:pt x="815" y="1057"/>
                    <a:pt x="710" y="1155"/>
                    <a:pt x="589" y="1258"/>
                  </a:cubicBezTo>
                  <a:cubicBezTo>
                    <a:pt x="510" y="1253"/>
                    <a:pt x="414" y="1267"/>
                    <a:pt x="322" y="1210"/>
                  </a:cubicBezTo>
                  <a:cubicBezTo>
                    <a:pt x="343" y="1164"/>
                    <a:pt x="372" y="1120"/>
                    <a:pt x="406" y="1080"/>
                  </a:cubicBezTo>
                  <a:cubicBezTo>
                    <a:pt x="510" y="977"/>
                    <a:pt x="619" y="879"/>
                    <a:pt x="739" y="784"/>
                  </a:cubicBezTo>
                  <a:cubicBezTo>
                    <a:pt x="1069" y="546"/>
                    <a:pt x="1449" y="342"/>
                    <a:pt x="1870" y="183"/>
                  </a:cubicBezTo>
                  <a:cubicBezTo>
                    <a:pt x="2012" y="129"/>
                    <a:pt x="2157" y="80"/>
                    <a:pt x="2337" y="74"/>
                  </a:cubicBezTo>
                  <a:close/>
                  <a:moveTo>
                    <a:pt x="11704" y="6793"/>
                  </a:moveTo>
                  <a:cubicBezTo>
                    <a:pt x="11871" y="6813"/>
                    <a:pt x="11996" y="6876"/>
                    <a:pt x="12109" y="6965"/>
                  </a:cubicBezTo>
                  <a:cubicBezTo>
                    <a:pt x="12092" y="6999"/>
                    <a:pt x="12075" y="7028"/>
                    <a:pt x="12059" y="7057"/>
                  </a:cubicBezTo>
                  <a:cubicBezTo>
                    <a:pt x="11592" y="7755"/>
                    <a:pt x="10878" y="8362"/>
                    <a:pt x="9978" y="8819"/>
                  </a:cubicBezTo>
                  <a:cubicBezTo>
                    <a:pt x="9698" y="8965"/>
                    <a:pt x="9390" y="9083"/>
                    <a:pt x="9064" y="9172"/>
                  </a:cubicBezTo>
                  <a:cubicBezTo>
                    <a:pt x="8960" y="9198"/>
                    <a:pt x="8847" y="9212"/>
                    <a:pt x="8739" y="9235"/>
                  </a:cubicBezTo>
                  <a:cubicBezTo>
                    <a:pt x="8651" y="9155"/>
                    <a:pt x="8581" y="9060"/>
                    <a:pt x="8539" y="8962"/>
                  </a:cubicBezTo>
                  <a:cubicBezTo>
                    <a:pt x="8555" y="8954"/>
                    <a:pt x="8564" y="8942"/>
                    <a:pt x="8572" y="8942"/>
                  </a:cubicBezTo>
                  <a:cubicBezTo>
                    <a:pt x="8801" y="8925"/>
                    <a:pt x="8997" y="8850"/>
                    <a:pt x="9185" y="8764"/>
                  </a:cubicBezTo>
                  <a:cubicBezTo>
                    <a:pt x="9744" y="8502"/>
                    <a:pt x="10253" y="8192"/>
                    <a:pt x="10703" y="7844"/>
                  </a:cubicBezTo>
                  <a:cubicBezTo>
                    <a:pt x="10895" y="7698"/>
                    <a:pt x="11074" y="7543"/>
                    <a:pt x="11246" y="7385"/>
                  </a:cubicBezTo>
                  <a:cubicBezTo>
                    <a:pt x="11500" y="7152"/>
                    <a:pt x="11567" y="7060"/>
                    <a:pt x="11704" y="6793"/>
                  </a:cubicBezTo>
                  <a:close/>
                  <a:moveTo>
                    <a:pt x="12172" y="7089"/>
                  </a:moveTo>
                  <a:cubicBezTo>
                    <a:pt x="12968" y="7537"/>
                    <a:pt x="13185" y="8350"/>
                    <a:pt x="12751" y="8896"/>
                  </a:cubicBezTo>
                  <a:cubicBezTo>
                    <a:pt x="12709" y="8876"/>
                    <a:pt x="12672" y="8856"/>
                    <a:pt x="12634" y="8833"/>
                  </a:cubicBezTo>
                  <a:cubicBezTo>
                    <a:pt x="12590" y="8799"/>
                    <a:pt x="12528" y="8781"/>
                    <a:pt x="12467" y="8781"/>
                  </a:cubicBezTo>
                  <a:cubicBezTo>
                    <a:pt x="12429" y="8781"/>
                    <a:pt x="12392" y="8787"/>
                    <a:pt x="12359" y="8801"/>
                  </a:cubicBezTo>
                  <a:cubicBezTo>
                    <a:pt x="12092" y="8893"/>
                    <a:pt x="11896" y="9060"/>
                    <a:pt x="11833" y="9258"/>
                  </a:cubicBezTo>
                  <a:cubicBezTo>
                    <a:pt x="11809" y="9313"/>
                    <a:pt x="11833" y="9373"/>
                    <a:pt x="11896" y="9410"/>
                  </a:cubicBezTo>
                  <a:cubicBezTo>
                    <a:pt x="11938" y="9436"/>
                    <a:pt x="11975" y="9462"/>
                    <a:pt x="12029" y="9497"/>
                  </a:cubicBezTo>
                  <a:cubicBezTo>
                    <a:pt x="11659" y="9681"/>
                    <a:pt x="11212" y="9781"/>
                    <a:pt x="10756" y="9781"/>
                  </a:cubicBezTo>
                  <a:cubicBezTo>
                    <a:pt x="10749" y="9781"/>
                    <a:pt x="10743" y="9781"/>
                    <a:pt x="10737" y="9781"/>
                  </a:cubicBezTo>
                  <a:cubicBezTo>
                    <a:pt x="10726" y="9781"/>
                    <a:pt x="10715" y="9781"/>
                    <a:pt x="10704" y="9781"/>
                  </a:cubicBezTo>
                  <a:cubicBezTo>
                    <a:pt x="10047" y="9781"/>
                    <a:pt x="9490" y="9609"/>
                    <a:pt x="9014" y="9284"/>
                  </a:cubicBezTo>
                  <a:cubicBezTo>
                    <a:pt x="10491" y="8836"/>
                    <a:pt x="11475" y="8066"/>
                    <a:pt x="12172" y="7089"/>
                  </a:cubicBezTo>
                  <a:close/>
                  <a:moveTo>
                    <a:pt x="12534" y="8870"/>
                  </a:moveTo>
                  <a:cubicBezTo>
                    <a:pt x="12547" y="8876"/>
                    <a:pt x="12563" y="8882"/>
                    <a:pt x="12576" y="8890"/>
                  </a:cubicBezTo>
                  <a:cubicBezTo>
                    <a:pt x="12939" y="9103"/>
                    <a:pt x="13302" y="9316"/>
                    <a:pt x="13665" y="9525"/>
                  </a:cubicBezTo>
                  <a:cubicBezTo>
                    <a:pt x="13723" y="9551"/>
                    <a:pt x="13752" y="9597"/>
                    <a:pt x="13748" y="9643"/>
                  </a:cubicBezTo>
                  <a:cubicBezTo>
                    <a:pt x="13731" y="9790"/>
                    <a:pt x="13506" y="9985"/>
                    <a:pt x="13306" y="10031"/>
                  </a:cubicBezTo>
                  <a:cubicBezTo>
                    <a:pt x="13281" y="10037"/>
                    <a:pt x="13256" y="10040"/>
                    <a:pt x="13218" y="10045"/>
                  </a:cubicBezTo>
                  <a:lnTo>
                    <a:pt x="13130" y="9974"/>
                  </a:lnTo>
                  <a:cubicBezTo>
                    <a:pt x="13118" y="9816"/>
                    <a:pt x="13335" y="9747"/>
                    <a:pt x="13393" y="9620"/>
                  </a:cubicBezTo>
                  <a:cubicBezTo>
                    <a:pt x="13172" y="9678"/>
                    <a:pt x="13060" y="9793"/>
                    <a:pt x="12997" y="9951"/>
                  </a:cubicBezTo>
                  <a:cubicBezTo>
                    <a:pt x="12955" y="9928"/>
                    <a:pt x="12918" y="9913"/>
                    <a:pt x="12885" y="9893"/>
                  </a:cubicBezTo>
                  <a:cubicBezTo>
                    <a:pt x="12593" y="9724"/>
                    <a:pt x="12305" y="9554"/>
                    <a:pt x="12017" y="9385"/>
                  </a:cubicBezTo>
                  <a:cubicBezTo>
                    <a:pt x="11971" y="9359"/>
                    <a:pt x="11934" y="9333"/>
                    <a:pt x="11950" y="9290"/>
                  </a:cubicBezTo>
                  <a:cubicBezTo>
                    <a:pt x="12021" y="9114"/>
                    <a:pt x="12142" y="8968"/>
                    <a:pt x="12397" y="8890"/>
                  </a:cubicBezTo>
                  <a:cubicBezTo>
                    <a:pt x="12422" y="8885"/>
                    <a:pt x="12443" y="8879"/>
                    <a:pt x="12467" y="8873"/>
                  </a:cubicBezTo>
                  <a:cubicBezTo>
                    <a:pt x="12488" y="8873"/>
                    <a:pt x="12513" y="8870"/>
                    <a:pt x="12534" y="8870"/>
                  </a:cubicBezTo>
                  <a:close/>
                  <a:moveTo>
                    <a:pt x="10324" y="9864"/>
                  </a:moveTo>
                  <a:lnTo>
                    <a:pt x="11079" y="9867"/>
                  </a:lnTo>
                  <a:cubicBezTo>
                    <a:pt x="11079" y="9890"/>
                    <a:pt x="11083" y="9913"/>
                    <a:pt x="11083" y="9939"/>
                  </a:cubicBezTo>
                  <a:cubicBezTo>
                    <a:pt x="11083" y="10060"/>
                    <a:pt x="11074" y="10181"/>
                    <a:pt x="11074" y="10298"/>
                  </a:cubicBezTo>
                  <a:cubicBezTo>
                    <a:pt x="11083" y="10362"/>
                    <a:pt x="11029" y="10422"/>
                    <a:pt x="10941" y="10442"/>
                  </a:cubicBezTo>
                  <a:cubicBezTo>
                    <a:pt x="10866" y="10462"/>
                    <a:pt x="10788" y="10472"/>
                    <a:pt x="10710" y="10472"/>
                  </a:cubicBezTo>
                  <a:cubicBezTo>
                    <a:pt x="10557" y="10472"/>
                    <a:pt x="10405" y="10434"/>
                    <a:pt x="10286" y="10362"/>
                  </a:cubicBezTo>
                  <a:cubicBezTo>
                    <a:pt x="10299" y="10195"/>
                    <a:pt x="10311" y="10028"/>
                    <a:pt x="10324" y="9864"/>
                  </a:cubicBezTo>
                  <a:close/>
                  <a:moveTo>
                    <a:pt x="18244" y="11962"/>
                  </a:moveTo>
                  <a:cubicBezTo>
                    <a:pt x="18244" y="11985"/>
                    <a:pt x="18240" y="12011"/>
                    <a:pt x="18235" y="12037"/>
                  </a:cubicBezTo>
                  <a:cubicBezTo>
                    <a:pt x="18161" y="12244"/>
                    <a:pt x="17994" y="12390"/>
                    <a:pt x="17681" y="12448"/>
                  </a:cubicBezTo>
                  <a:cubicBezTo>
                    <a:pt x="17222" y="12531"/>
                    <a:pt x="16763" y="12623"/>
                    <a:pt x="16304" y="12712"/>
                  </a:cubicBezTo>
                  <a:cubicBezTo>
                    <a:pt x="15837" y="12804"/>
                    <a:pt x="15370" y="12896"/>
                    <a:pt x="14903" y="12988"/>
                  </a:cubicBezTo>
                  <a:cubicBezTo>
                    <a:pt x="14586" y="13048"/>
                    <a:pt x="14269" y="13106"/>
                    <a:pt x="13952" y="13169"/>
                  </a:cubicBezTo>
                  <a:cubicBezTo>
                    <a:pt x="13469" y="13264"/>
                    <a:pt x="12984" y="13359"/>
                    <a:pt x="12501" y="13451"/>
                  </a:cubicBezTo>
                  <a:lnTo>
                    <a:pt x="11650" y="13617"/>
                  </a:lnTo>
                  <a:cubicBezTo>
                    <a:pt x="11333" y="13680"/>
                    <a:pt x="11016" y="13741"/>
                    <a:pt x="10699" y="13801"/>
                  </a:cubicBezTo>
                  <a:cubicBezTo>
                    <a:pt x="10661" y="13810"/>
                    <a:pt x="10628" y="13813"/>
                    <a:pt x="10565" y="13821"/>
                  </a:cubicBezTo>
                  <a:cubicBezTo>
                    <a:pt x="10545" y="13680"/>
                    <a:pt x="10528" y="13551"/>
                    <a:pt x="10512" y="13416"/>
                  </a:cubicBezTo>
                  <a:cubicBezTo>
                    <a:pt x="10607" y="13396"/>
                    <a:pt x="10682" y="13379"/>
                    <a:pt x="10766" y="13365"/>
                  </a:cubicBezTo>
                  <a:cubicBezTo>
                    <a:pt x="11345" y="13255"/>
                    <a:pt x="11925" y="13149"/>
                    <a:pt x="12501" y="13040"/>
                  </a:cubicBezTo>
                  <a:cubicBezTo>
                    <a:pt x="13181" y="12913"/>
                    <a:pt x="13865" y="12781"/>
                    <a:pt x="14540" y="12655"/>
                  </a:cubicBezTo>
                  <a:cubicBezTo>
                    <a:pt x="15074" y="12554"/>
                    <a:pt x="15608" y="12456"/>
                    <a:pt x="16142" y="12356"/>
                  </a:cubicBezTo>
                  <a:cubicBezTo>
                    <a:pt x="16801" y="12229"/>
                    <a:pt x="17460" y="12106"/>
                    <a:pt x="18119" y="11979"/>
                  </a:cubicBezTo>
                  <a:cubicBezTo>
                    <a:pt x="18156" y="11974"/>
                    <a:pt x="18190" y="11968"/>
                    <a:pt x="18244" y="11962"/>
                  </a:cubicBezTo>
                  <a:close/>
                  <a:moveTo>
                    <a:pt x="13915" y="13258"/>
                  </a:moveTo>
                  <a:cubicBezTo>
                    <a:pt x="14052" y="13772"/>
                    <a:pt x="14198" y="14273"/>
                    <a:pt x="14524" y="14758"/>
                  </a:cubicBezTo>
                  <a:cubicBezTo>
                    <a:pt x="14232" y="14688"/>
                    <a:pt x="13924" y="14652"/>
                    <a:pt x="13616" y="14652"/>
                  </a:cubicBezTo>
                  <a:cubicBezTo>
                    <a:pt x="13573" y="14652"/>
                    <a:pt x="13529" y="14653"/>
                    <a:pt x="13485" y="14655"/>
                  </a:cubicBezTo>
                  <a:cubicBezTo>
                    <a:pt x="13139" y="14672"/>
                    <a:pt x="12801" y="14726"/>
                    <a:pt x="12476" y="14813"/>
                  </a:cubicBezTo>
                  <a:cubicBezTo>
                    <a:pt x="12338" y="14410"/>
                    <a:pt x="12201" y="14020"/>
                    <a:pt x="12063" y="13617"/>
                  </a:cubicBezTo>
                  <a:lnTo>
                    <a:pt x="13915" y="13258"/>
                  </a:lnTo>
                  <a:close/>
                  <a:moveTo>
                    <a:pt x="3963" y="5327"/>
                  </a:moveTo>
                  <a:lnTo>
                    <a:pt x="6124" y="7054"/>
                  </a:lnTo>
                  <a:cubicBezTo>
                    <a:pt x="6107" y="7071"/>
                    <a:pt x="6091" y="7089"/>
                    <a:pt x="6074" y="7106"/>
                  </a:cubicBezTo>
                  <a:cubicBezTo>
                    <a:pt x="4747" y="8100"/>
                    <a:pt x="4072" y="9281"/>
                    <a:pt x="3963" y="10620"/>
                  </a:cubicBezTo>
                  <a:cubicBezTo>
                    <a:pt x="3922" y="11103"/>
                    <a:pt x="3984" y="11589"/>
                    <a:pt x="4143" y="12060"/>
                  </a:cubicBezTo>
                  <a:cubicBezTo>
                    <a:pt x="4401" y="12841"/>
                    <a:pt x="4889" y="13551"/>
                    <a:pt x="5673" y="14149"/>
                  </a:cubicBezTo>
                  <a:cubicBezTo>
                    <a:pt x="6670" y="14905"/>
                    <a:pt x="7905" y="15341"/>
                    <a:pt x="9398" y="15407"/>
                  </a:cubicBezTo>
                  <a:cubicBezTo>
                    <a:pt x="9512" y="15413"/>
                    <a:pt x="9626" y="15415"/>
                    <a:pt x="9740" y="15415"/>
                  </a:cubicBezTo>
                  <a:cubicBezTo>
                    <a:pt x="10402" y="15415"/>
                    <a:pt x="11061" y="15330"/>
                    <a:pt x="11684" y="15163"/>
                  </a:cubicBezTo>
                  <a:cubicBezTo>
                    <a:pt x="11925" y="15097"/>
                    <a:pt x="12159" y="15014"/>
                    <a:pt x="12397" y="14945"/>
                  </a:cubicBezTo>
                  <a:cubicBezTo>
                    <a:pt x="12803" y="14826"/>
                    <a:pt x="13229" y="14738"/>
                    <a:pt x="13676" y="14738"/>
                  </a:cubicBezTo>
                  <a:cubicBezTo>
                    <a:pt x="13684" y="14738"/>
                    <a:pt x="13691" y="14738"/>
                    <a:pt x="13698" y="14738"/>
                  </a:cubicBezTo>
                  <a:cubicBezTo>
                    <a:pt x="14103" y="14744"/>
                    <a:pt x="14495" y="14821"/>
                    <a:pt x="14841" y="14965"/>
                  </a:cubicBezTo>
                  <a:cubicBezTo>
                    <a:pt x="15283" y="15143"/>
                    <a:pt x="15583" y="15402"/>
                    <a:pt x="15817" y="15712"/>
                  </a:cubicBezTo>
                  <a:cubicBezTo>
                    <a:pt x="15879" y="15793"/>
                    <a:pt x="15867" y="15850"/>
                    <a:pt x="15775" y="15913"/>
                  </a:cubicBezTo>
                  <a:cubicBezTo>
                    <a:pt x="15554" y="16063"/>
                    <a:pt x="15345" y="16218"/>
                    <a:pt x="15120" y="16362"/>
                  </a:cubicBezTo>
                  <a:cubicBezTo>
                    <a:pt x="14328" y="16859"/>
                    <a:pt x="13410" y="17252"/>
                    <a:pt x="12413" y="17520"/>
                  </a:cubicBezTo>
                  <a:cubicBezTo>
                    <a:pt x="11489" y="17774"/>
                    <a:pt x="10505" y="17906"/>
                    <a:pt x="9510" y="17906"/>
                  </a:cubicBezTo>
                  <a:cubicBezTo>
                    <a:pt x="9459" y="17906"/>
                    <a:pt x="9407" y="17905"/>
                    <a:pt x="9356" y="17905"/>
                  </a:cubicBezTo>
                  <a:cubicBezTo>
                    <a:pt x="7271" y="17876"/>
                    <a:pt x="5461" y="17359"/>
                    <a:pt x="3905" y="16413"/>
                  </a:cubicBezTo>
                  <a:cubicBezTo>
                    <a:pt x="2766" y="15721"/>
                    <a:pt x="1932" y="14879"/>
                    <a:pt x="1344" y="13919"/>
                  </a:cubicBezTo>
                  <a:cubicBezTo>
                    <a:pt x="998" y="13353"/>
                    <a:pt x="752" y="12761"/>
                    <a:pt x="619" y="12152"/>
                  </a:cubicBezTo>
                  <a:cubicBezTo>
                    <a:pt x="318" y="10879"/>
                    <a:pt x="476" y="9574"/>
                    <a:pt x="1086" y="8356"/>
                  </a:cubicBezTo>
                  <a:cubicBezTo>
                    <a:pt x="1094" y="8336"/>
                    <a:pt x="1107" y="8319"/>
                    <a:pt x="1119" y="8298"/>
                  </a:cubicBezTo>
                  <a:cubicBezTo>
                    <a:pt x="1123" y="8290"/>
                    <a:pt x="1131" y="8284"/>
                    <a:pt x="1144" y="8275"/>
                  </a:cubicBezTo>
                  <a:cubicBezTo>
                    <a:pt x="1314" y="8308"/>
                    <a:pt x="1482" y="8326"/>
                    <a:pt x="1649" y="8326"/>
                  </a:cubicBezTo>
                  <a:cubicBezTo>
                    <a:pt x="1887" y="8326"/>
                    <a:pt x="2121" y="8290"/>
                    <a:pt x="2349" y="8212"/>
                  </a:cubicBezTo>
                  <a:cubicBezTo>
                    <a:pt x="2645" y="8112"/>
                    <a:pt x="2895" y="7951"/>
                    <a:pt x="3058" y="7752"/>
                  </a:cubicBezTo>
                  <a:cubicBezTo>
                    <a:pt x="3363" y="7399"/>
                    <a:pt x="3417" y="6773"/>
                    <a:pt x="2658" y="6304"/>
                  </a:cubicBezTo>
                  <a:cubicBezTo>
                    <a:pt x="3046" y="5951"/>
                    <a:pt x="3484" y="5623"/>
                    <a:pt x="3963" y="5327"/>
                  </a:cubicBezTo>
                  <a:close/>
                  <a:moveTo>
                    <a:pt x="15512" y="16235"/>
                  </a:moveTo>
                  <a:cubicBezTo>
                    <a:pt x="15537" y="16270"/>
                    <a:pt x="15566" y="16298"/>
                    <a:pt x="15591" y="16327"/>
                  </a:cubicBezTo>
                  <a:cubicBezTo>
                    <a:pt x="15929" y="16732"/>
                    <a:pt x="16371" y="17091"/>
                    <a:pt x="16893" y="17387"/>
                  </a:cubicBezTo>
                  <a:cubicBezTo>
                    <a:pt x="17467" y="17711"/>
                    <a:pt x="18126" y="17854"/>
                    <a:pt x="18855" y="17854"/>
                  </a:cubicBezTo>
                  <a:cubicBezTo>
                    <a:pt x="18883" y="17854"/>
                    <a:pt x="18912" y="17853"/>
                    <a:pt x="18940" y="17853"/>
                  </a:cubicBezTo>
                  <a:cubicBezTo>
                    <a:pt x="19118" y="17851"/>
                    <a:pt x="19292" y="17849"/>
                    <a:pt x="19468" y="17849"/>
                  </a:cubicBezTo>
                  <a:cubicBezTo>
                    <a:pt x="19541" y="17849"/>
                    <a:pt x="19614" y="17849"/>
                    <a:pt x="19687" y="17850"/>
                  </a:cubicBezTo>
                  <a:cubicBezTo>
                    <a:pt x="20071" y="17853"/>
                    <a:pt x="20442" y="17945"/>
                    <a:pt x="20742" y="18112"/>
                  </a:cubicBezTo>
                  <a:cubicBezTo>
                    <a:pt x="20984" y="18247"/>
                    <a:pt x="21139" y="18425"/>
                    <a:pt x="21259" y="18620"/>
                  </a:cubicBezTo>
                  <a:cubicBezTo>
                    <a:pt x="21268" y="18640"/>
                    <a:pt x="21276" y="18660"/>
                    <a:pt x="21280" y="18681"/>
                  </a:cubicBezTo>
                  <a:cubicBezTo>
                    <a:pt x="21234" y="18686"/>
                    <a:pt x="21197" y="18695"/>
                    <a:pt x="21155" y="18704"/>
                  </a:cubicBezTo>
                  <a:cubicBezTo>
                    <a:pt x="19921" y="18890"/>
                    <a:pt x="18682" y="19077"/>
                    <a:pt x="17443" y="19267"/>
                  </a:cubicBezTo>
                  <a:cubicBezTo>
                    <a:pt x="16330" y="19439"/>
                    <a:pt x="15212" y="19612"/>
                    <a:pt x="14094" y="19784"/>
                  </a:cubicBezTo>
                  <a:lnTo>
                    <a:pt x="10866" y="20281"/>
                  </a:lnTo>
                  <a:lnTo>
                    <a:pt x="7642" y="20781"/>
                  </a:lnTo>
                  <a:lnTo>
                    <a:pt x="4414" y="21281"/>
                  </a:lnTo>
                  <a:cubicBezTo>
                    <a:pt x="3993" y="21347"/>
                    <a:pt x="3576" y="21413"/>
                    <a:pt x="3154" y="21479"/>
                  </a:cubicBezTo>
                  <a:lnTo>
                    <a:pt x="2992" y="21502"/>
                  </a:lnTo>
                  <a:cubicBezTo>
                    <a:pt x="2950" y="21132"/>
                    <a:pt x="3041" y="20813"/>
                    <a:pt x="3442" y="20563"/>
                  </a:cubicBezTo>
                  <a:cubicBezTo>
                    <a:pt x="3701" y="20396"/>
                    <a:pt x="4009" y="20293"/>
                    <a:pt x="4339" y="20215"/>
                  </a:cubicBezTo>
                  <a:cubicBezTo>
                    <a:pt x="4747" y="20114"/>
                    <a:pt x="5173" y="20077"/>
                    <a:pt x="5607" y="20051"/>
                  </a:cubicBezTo>
                  <a:cubicBezTo>
                    <a:pt x="5940" y="20031"/>
                    <a:pt x="6274" y="19999"/>
                    <a:pt x="6612" y="19965"/>
                  </a:cubicBezTo>
                  <a:cubicBezTo>
                    <a:pt x="6933" y="19933"/>
                    <a:pt x="7254" y="19902"/>
                    <a:pt x="7571" y="19853"/>
                  </a:cubicBezTo>
                  <a:cubicBezTo>
                    <a:pt x="8218" y="19749"/>
                    <a:pt x="8831" y="19586"/>
                    <a:pt x="9373" y="19316"/>
                  </a:cubicBezTo>
                  <a:cubicBezTo>
                    <a:pt x="9698" y="19157"/>
                    <a:pt x="9969" y="18951"/>
                    <a:pt x="10165" y="18712"/>
                  </a:cubicBezTo>
                  <a:cubicBezTo>
                    <a:pt x="10336" y="18508"/>
                    <a:pt x="10428" y="18275"/>
                    <a:pt x="10424" y="18037"/>
                  </a:cubicBezTo>
                  <a:cubicBezTo>
                    <a:pt x="10424" y="18014"/>
                    <a:pt x="10428" y="17991"/>
                    <a:pt x="10432" y="17959"/>
                  </a:cubicBezTo>
                  <a:cubicBezTo>
                    <a:pt x="12401" y="17784"/>
                    <a:pt x="14073" y="17186"/>
                    <a:pt x="15512" y="16235"/>
                  </a:cubicBezTo>
                  <a:close/>
                  <a:moveTo>
                    <a:pt x="2341" y="0"/>
                  </a:moveTo>
                  <a:cubicBezTo>
                    <a:pt x="2314" y="0"/>
                    <a:pt x="2281" y="4"/>
                    <a:pt x="2241" y="11"/>
                  </a:cubicBezTo>
                  <a:cubicBezTo>
                    <a:pt x="2124" y="31"/>
                    <a:pt x="2012" y="57"/>
                    <a:pt x="1907" y="94"/>
                  </a:cubicBezTo>
                  <a:cubicBezTo>
                    <a:pt x="1444" y="252"/>
                    <a:pt x="1027" y="468"/>
                    <a:pt x="673" y="724"/>
                  </a:cubicBezTo>
                  <a:cubicBezTo>
                    <a:pt x="543" y="821"/>
                    <a:pt x="426" y="925"/>
                    <a:pt x="318" y="1031"/>
                  </a:cubicBezTo>
                  <a:cubicBezTo>
                    <a:pt x="277" y="1077"/>
                    <a:pt x="247" y="1123"/>
                    <a:pt x="230" y="1175"/>
                  </a:cubicBezTo>
                  <a:cubicBezTo>
                    <a:pt x="210" y="1238"/>
                    <a:pt x="243" y="1276"/>
                    <a:pt x="335" y="1296"/>
                  </a:cubicBezTo>
                  <a:cubicBezTo>
                    <a:pt x="402" y="1307"/>
                    <a:pt x="473" y="1319"/>
                    <a:pt x="543" y="1327"/>
                  </a:cubicBezTo>
                  <a:cubicBezTo>
                    <a:pt x="756" y="1356"/>
                    <a:pt x="944" y="1442"/>
                    <a:pt x="1065" y="1569"/>
                  </a:cubicBezTo>
                  <a:cubicBezTo>
                    <a:pt x="1110" y="1614"/>
                    <a:pt x="1157" y="1658"/>
                    <a:pt x="1206" y="1704"/>
                  </a:cubicBezTo>
                  <a:cubicBezTo>
                    <a:pt x="1836" y="2293"/>
                    <a:pt x="2466" y="2879"/>
                    <a:pt x="3100" y="3462"/>
                  </a:cubicBezTo>
                  <a:cubicBezTo>
                    <a:pt x="3200" y="3551"/>
                    <a:pt x="3246" y="3663"/>
                    <a:pt x="3225" y="3773"/>
                  </a:cubicBezTo>
                  <a:cubicBezTo>
                    <a:pt x="3204" y="3873"/>
                    <a:pt x="3192" y="3977"/>
                    <a:pt x="3167" y="4077"/>
                  </a:cubicBezTo>
                  <a:cubicBezTo>
                    <a:pt x="3117" y="4301"/>
                    <a:pt x="3187" y="4508"/>
                    <a:pt x="3317" y="4712"/>
                  </a:cubicBezTo>
                  <a:cubicBezTo>
                    <a:pt x="3421" y="4885"/>
                    <a:pt x="3592" y="5026"/>
                    <a:pt x="3763" y="5166"/>
                  </a:cubicBezTo>
                  <a:cubicBezTo>
                    <a:pt x="3801" y="5195"/>
                    <a:pt x="3838" y="5227"/>
                    <a:pt x="3880" y="5264"/>
                  </a:cubicBezTo>
                  <a:cubicBezTo>
                    <a:pt x="3392" y="5560"/>
                    <a:pt x="2946" y="5890"/>
                    <a:pt x="2554" y="6247"/>
                  </a:cubicBezTo>
                  <a:cubicBezTo>
                    <a:pt x="2238" y="6121"/>
                    <a:pt x="1929" y="6069"/>
                    <a:pt x="1643" y="6069"/>
                  </a:cubicBezTo>
                  <a:cubicBezTo>
                    <a:pt x="963" y="6069"/>
                    <a:pt x="407" y="6363"/>
                    <a:pt x="172" y="6681"/>
                  </a:cubicBezTo>
                  <a:cubicBezTo>
                    <a:pt x="-199" y="7195"/>
                    <a:pt x="9" y="7922"/>
                    <a:pt x="990" y="8244"/>
                  </a:cubicBezTo>
                  <a:cubicBezTo>
                    <a:pt x="990" y="8250"/>
                    <a:pt x="990" y="8258"/>
                    <a:pt x="990" y="8264"/>
                  </a:cubicBezTo>
                  <a:cubicBezTo>
                    <a:pt x="977" y="8290"/>
                    <a:pt x="964" y="8316"/>
                    <a:pt x="952" y="8339"/>
                  </a:cubicBezTo>
                  <a:cubicBezTo>
                    <a:pt x="181" y="9951"/>
                    <a:pt x="131" y="11571"/>
                    <a:pt x="831" y="13198"/>
                  </a:cubicBezTo>
                  <a:cubicBezTo>
                    <a:pt x="1040" y="13683"/>
                    <a:pt x="1319" y="14149"/>
                    <a:pt x="1665" y="14591"/>
                  </a:cubicBezTo>
                  <a:cubicBezTo>
                    <a:pt x="2428" y="15566"/>
                    <a:pt x="3450" y="16382"/>
                    <a:pt x="4793" y="16999"/>
                  </a:cubicBezTo>
                  <a:cubicBezTo>
                    <a:pt x="6216" y="17653"/>
                    <a:pt x="7766" y="17992"/>
                    <a:pt x="9452" y="17992"/>
                  </a:cubicBezTo>
                  <a:cubicBezTo>
                    <a:pt x="9621" y="17992"/>
                    <a:pt x="9790" y="17989"/>
                    <a:pt x="9961" y="17982"/>
                  </a:cubicBezTo>
                  <a:lnTo>
                    <a:pt x="10303" y="17971"/>
                  </a:lnTo>
                  <a:cubicBezTo>
                    <a:pt x="10307" y="18002"/>
                    <a:pt x="10311" y="18023"/>
                    <a:pt x="10311" y="18043"/>
                  </a:cubicBezTo>
                  <a:cubicBezTo>
                    <a:pt x="10303" y="18218"/>
                    <a:pt x="10249" y="18390"/>
                    <a:pt x="10144" y="18551"/>
                  </a:cubicBezTo>
                  <a:cubicBezTo>
                    <a:pt x="9952" y="18853"/>
                    <a:pt x="9631" y="19083"/>
                    <a:pt x="9247" y="19270"/>
                  </a:cubicBezTo>
                  <a:cubicBezTo>
                    <a:pt x="8756" y="19508"/>
                    <a:pt x="8205" y="19655"/>
                    <a:pt x="7629" y="19755"/>
                  </a:cubicBezTo>
                  <a:cubicBezTo>
                    <a:pt x="7383" y="19795"/>
                    <a:pt x="7133" y="19827"/>
                    <a:pt x="6883" y="19850"/>
                  </a:cubicBezTo>
                  <a:cubicBezTo>
                    <a:pt x="6462" y="19893"/>
                    <a:pt x="6040" y="19930"/>
                    <a:pt x="5615" y="19959"/>
                  </a:cubicBezTo>
                  <a:cubicBezTo>
                    <a:pt x="5227" y="19976"/>
                    <a:pt x="4844" y="20022"/>
                    <a:pt x="4468" y="20089"/>
                  </a:cubicBezTo>
                  <a:cubicBezTo>
                    <a:pt x="4151" y="20146"/>
                    <a:pt x="3855" y="20241"/>
                    <a:pt x="3580" y="20364"/>
                  </a:cubicBezTo>
                  <a:cubicBezTo>
                    <a:pt x="3171" y="20560"/>
                    <a:pt x="2908" y="20818"/>
                    <a:pt x="2862" y="21169"/>
                  </a:cubicBezTo>
                  <a:cubicBezTo>
                    <a:pt x="2854" y="21281"/>
                    <a:pt x="2854" y="21396"/>
                    <a:pt x="2862" y="21508"/>
                  </a:cubicBezTo>
                  <a:cubicBezTo>
                    <a:pt x="2871" y="21540"/>
                    <a:pt x="2887" y="21571"/>
                    <a:pt x="2908" y="21600"/>
                  </a:cubicBezTo>
                  <a:cubicBezTo>
                    <a:pt x="2979" y="21591"/>
                    <a:pt x="3038" y="21588"/>
                    <a:pt x="3092" y="21580"/>
                  </a:cubicBezTo>
                  <a:cubicBezTo>
                    <a:pt x="3701" y="21482"/>
                    <a:pt x="4314" y="21387"/>
                    <a:pt x="4923" y="21292"/>
                  </a:cubicBezTo>
                  <a:cubicBezTo>
                    <a:pt x="6040" y="21120"/>
                    <a:pt x="7154" y="20948"/>
                    <a:pt x="8272" y="20775"/>
                  </a:cubicBezTo>
                  <a:cubicBezTo>
                    <a:pt x="9277" y="20620"/>
                    <a:pt x="10286" y="20462"/>
                    <a:pt x="11291" y="20307"/>
                  </a:cubicBezTo>
                  <a:cubicBezTo>
                    <a:pt x="12401" y="20135"/>
                    <a:pt x="13506" y="19962"/>
                    <a:pt x="14615" y="19790"/>
                  </a:cubicBezTo>
                  <a:cubicBezTo>
                    <a:pt x="15696" y="19623"/>
                    <a:pt x="16776" y="19456"/>
                    <a:pt x="17856" y="19287"/>
                  </a:cubicBezTo>
                  <a:cubicBezTo>
                    <a:pt x="18953" y="19117"/>
                    <a:pt x="20050" y="18948"/>
                    <a:pt x="21142" y="18778"/>
                  </a:cubicBezTo>
                  <a:cubicBezTo>
                    <a:pt x="21222" y="18764"/>
                    <a:pt x="21297" y="18750"/>
                    <a:pt x="21364" y="18738"/>
                  </a:cubicBezTo>
                  <a:cubicBezTo>
                    <a:pt x="21397" y="18692"/>
                    <a:pt x="21401" y="18640"/>
                    <a:pt x="21372" y="18594"/>
                  </a:cubicBezTo>
                  <a:cubicBezTo>
                    <a:pt x="21218" y="18310"/>
                    <a:pt x="20967" y="18080"/>
                    <a:pt x="20580" y="17928"/>
                  </a:cubicBezTo>
                  <a:cubicBezTo>
                    <a:pt x="20317" y="17818"/>
                    <a:pt x="20021" y="17761"/>
                    <a:pt x="19720" y="17755"/>
                  </a:cubicBezTo>
                  <a:cubicBezTo>
                    <a:pt x="19599" y="17753"/>
                    <a:pt x="19477" y="17752"/>
                    <a:pt x="19355" y="17752"/>
                  </a:cubicBezTo>
                  <a:cubicBezTo>
                    <a:pt x="19189" y="17752"/>
                    <a:pt x="19023" y="17753"/>
                    <a:pt x="18857" y="17755"/>
                  </a:cubicBezTo>
                  <a:cubicBezTo>
                    <a:pt x="18839" y="17755"/>
                    <a:pt x="18821" y="17756"/>
                    <a:pt x="18803" y="17756"/>
                  </a:cubicBezTo>
                  <a:cubicBezTo>
                    <a:pt x="18171" y="17756"/>
                    <a:pt x="17554" y="17610"/>
                    <a:pt x="17055" y="17341"/>
                  </a:cubicBezTo>
                  <a:cubicBezTo>
                    <a:pt x="16476" y="17040"/>
                    <a:pt x="16025" y="16666"/>
                    <a:pt x="15662" y="16235"/>
                  </a:cubicBezTo>
                  <a:cubicBezTo>
                    <a:pt x="15646" y="16209"/>
                    <a:pt x="15629" y="16183"/>
                    <a:pt x="15612" y="16157"/>
                  </a:cubicBezTo>
                  <a:cubicBezTo>
                    <a:pt x="15725" y="16074"/>
                    <a:pt x="15829" y="15994"/>
                    <a:pt x="15938" y="15916"/>
                  </a:cubicBezTo>
                  <a:cubicBezTo>
                    <a:pt x="15996" y="15879"/>
                    <a:pt x="16013" y="15821"/>
                    <a:pt x="15975" y="15773"/>
                  </a:cubicBezTo>
                  <a:cubicBezTo>
                    <a:pt x="15750" y="15387"/>
                    <a:pt x="15395" y="15071"/>
                    <a:pt x="14866" y="14862"/>
                  </a:cubicBezTo>
                  <a:cubicBezTo>
                    <a:pt x="14774" y="14830"/>
                    <a:pt x="14699" y="14778"/>
                    <a:pt x="14657" y="14715"/>
                  </a:cubicBezTo>
                  <a:cubicBezTo>
                    <a:pt x="14570" y="14594"/>
                    <a:pt x="14495" y="14471"/>
                    <a:pt x="14428" y="14347"/>
                  </a:cubicBezTo>
                  <a:cubicBezTo>
                    <a:pt x="14261" y="14014"/>
                    <a:pt x="14156" y="13669"/>
                    <a:pt x="14052" y="13324"/>
                  </a:cubicBezTo>
                  <a:cubicBezTo>
                    <a:pt x="14044" y="13296"/>
                    <a:pt x="14036" y="13270"/>
                    <a:pt x="14023" y="13232"/>
                  </a:cubicBezTo>
                  <a:cubicBezTo>
                    <a:pt x="14086" y="13221"/>
                    <a:pt x="14140" y="13206"/>
                    <a:pt x="14190" y="13198"/>
                  </a:cubicBezTo>
                  <a:cubicBezTo>
                    <a:pt x="14536" y="13132"/>
                    <a:pt x="14882" y="13065"/>
                    <a:pt x="15228" y="12999"/>
                  </a:cubicBezTo>
                  <a:cubicBezTo>
                    <a:pt x="15691" y="12908"/>
                    <a:pt x="16154" y="12818"/>
                    <a:pt x="16617" y="12729"/>
                  </a:cubicBezTo>
                  <a:cubicBezTo>
                    <a:pt x="16976" y="12661"/>
                    <a:pt x="17335" y="12592"/>
                    <a:pt x="17694" y="12525"/>
                  </a:cubicBezTo>
                  <a:cubicBezTo>
                    <a:pt x="18060" y="12459"/>
                    <a:pt x="18273" y="12292"/>
                    <a:pt x="18344" y="12037"/>
                  </a:cubicBezTo>
                  <a:cubicBezTo>
                    <a:pt x="18352" y="11994"/>
                    <a:pt x="18352" y="11948"/>
                    <a:pt x="18348" y="11905"/>
                  </a:cubicBezTo>
                  <a:cubicBezTo>
                    <a:pt x="18312" y="11885"/>
                    <a:pt x="18279" y="11878"/>
                    <a:pt x="18248" y="11878"/>
                  </a:cubicBezTo>
                  <a:cubicBezTo>
                    <a:pt x="18211" y="11878"/>
                    <a:pt x="18178" y="11887"/>
                    <a:pt x="18144" y="11893"/>
                  </a:cubicBezTo>
                  <a:cubicBezTo>
                    <a:pt x="17706" y="11974"/>
                    <a:pt x="17264" y="12057"/>
                    <a:pt x="16826" y="12140"/>
                  </a:cubicBezTo>
                  <a:lnTo>
                    <a:pt x="15016" y="12482"/>
                  </a:lnTo>
                  <a:cubicBezTo>
                    <a:pt x="14261" y="12626"/>
                    <a:pt x="13502" y="12770"/>
                    <a:pt x="12747" y="12913"/>
                  </a:cubicBezTo>
                  <a:cubicBezTo>
                    <a:pt x="12221" y="13011"/>
                    <a:pt x="11692" y="13109"/>
                    <a:pt x="11166" y="13206"/>
                  </a:cubicBezTo>
                  <a:cubicBezTo>
                    <a:pt x="10928" y="13252"/>
                    <a:pt x="10691" y="13304"/>
                    <a:pt x="10466" y="13347"/>
                  </a:cubicBezTo>
                  <a:cubicBezTo>
                    <a:pt x="10390" y="13402"/>
                    <a:pt x="10395" y="13457"/>
                    <a:pt x="10403" y="13514"/>
                  </a:cubicBezTo>
                  <a:cubicBezTo>
                    <a:pt x="10411" y="13597"/>
                    <a:pt x="10424" y="13680"/>
                    <a:pt x="10440" y="13764"/>
                  </a:cubicBezTo>
                  <a:cubicBezTo>
                    <a:pt x="10453" y="13848"/>
                    <a:pt x="10486" y="13882"/>
                    <a:pt x="10568" y="13882"/>
                  </a:cubicBezTo>
                  <a:cubicBezTo>
                    <a:pt x="10593" y="13882"/>
                    <a:pt x="10622" y="13879"/>
                    <a:pt x="10657" y="13873"/>
                  </a:cubicBezTo>
                  <a:cubicBezTo>
                    <a:pt x="10970" y="13818"/>
                    <a:pt x="11279" y="13758"/>
                    <a:pt x="11587" y="13701"/>
                  </a:cubicBezTo>
                  <a:cubicBezTo>
                    <a:pt x="11704" y="13680"/>
                    <a:pt x="11825" y="13666"/>
                    <a:pt x="11959" y="13646"/>
                  </a:cubicBezTo>
                  <a:lnTo>
                    <a:pt x="12363" y="14842"/>
                  </a:lnTo>
                  <a:cubicBezTo>
                    <a:pt x="12192" y="14902"/>
                    <a:pt x="12029" y="14965"/>
                    <a:pt x="11859" y="15014"/>
                  </a:cubicBezTo>
                  <a:cubicBezTo>
                    <a:pt x="11321" y="15172"/>
                    <a:pt x="10745" y="15272"/>
                    <a:pt x="10161" y="15307"/>
                  </a:cubicBezTo>
                  <a:cubicBezTo>
                    <a:pt x="10010" y="15315"/>
                    <a:pt x="9860" y="15319"/>
                    <a:pt x="9713" y="15319"/>
                  </a:cubicBezTo>
                  <a:cubicBezTo>
                    <a:pt x="8647" y="15319"/>
                    <a:pt x="7660" y="15110"/>
                    <a:pt x="6766" y="14680"/>
                  </a:cubicBezTo>
                  <a:cubicBezTo>
                    <a:pt x="5527" y="14089"/>
                    <a:pt x="4768" y="13261"/>
                    <a:pt x="4359" y="12272"/>
                  </a:cubicBezTo>
                  <a:cubicBezTo>
                    <a:pt x="4155" y="11781"/>
                    <a:pt x="4064" y="11273"/>
                    <a:pt x="4088" y="10764"/>
                  </a:cubicBezTo>
                  <a:cubicBezTo>
                    <a:pt x="4143" y="9416"/>
                    <a:pt x="4797" y="8229"/>
                    <a:pt x="6091" y="7212"/>
                  </a:cubicBezTo>
                  <a:cubicBezTo>
                    <a:pt x="6128" y="7184"/>
                    <a:pt x="6165" y="7158"/>
                    <a:pt x="6211" y="7123"/>
                  </a:cubicBezTo>
                  <a:lnTo>
                    <a:pt x="8443" y="8896"/>
                  </a:lnTo>
                  <a:cubicBezTo>
                    <a:pt x="8409" y="9017"/>
                    <a:pt x="8497" y="9103"/>
                    <a:pt x="8564" y="9192"/>
                  </a:cubicBezTo>
                  <a:cubicBezTo>
                    <a:pt x="8612" y="9255"/>
                    <a:pt x="8666" y="9310"/>
                    <a:pt x="8762" y="9310"/>
                  </a:cubicBezTo>
                  <a:cubicBezTo>
                    <a:pt x="8789" y="9310"/>
                    <a:pt x="8820" y="9306"/>
                    <a:pt x="8856" y="9295"/>
                  </a:cubicBezTo>
                  <a:cubicBezTo>
                    <a:pt x="9214" y="9569"/>
                    <a:pt x="9686" y="9758"/>
                    <a:pt x="10207" y="9839"/>
                  </a:cubicBezTo>
                  <a:cubicBezTo>
                    <a:pt x="10199" y="9873"/>
                    <a:pt x="10194" y="9899"/>
                    <a:pt x="10194" y="9925"/>
                  </a:cubicBezTo>
                  <a:cubicBezTo>
                    <a:pt x="10186" y="10048"/>
                    <a:pt x="10173" y="10175"/>
                    <a:pt x="10169" y="10301"/>
                  </a:cubicBezTo>
                  <a:cubicBezTo>
                    <a:pt x="10157" y="10373"/>
                    <a:pt x="10207" y="10442"/>
                    <a:pt x="10295" y="10479"/>
                  </a:cubicBezTo>
                  <a:cubicBezTo>
                    <a:pt x="10418" y="10534"/>
                    <a:pt x="10557" y="10561"/>
                    <a:pt x="10697" y="10561"/>
                  </a:cubicBezTo>
                  <a:cubicBezTo>
                    <a:pt x="10808" y="10561"/>
                    <a:pt x="10918" y="10544"/>
                    <a:pt x="11020" y="10508"/>
                  </a:cubicBezTo>
                  <a:cubicBezTo>
                    <a:pt x="11116" y="10482"/>
                    <a:pt x="11179" y="10422"/>
                    <a:pt x="11183" y="10353"/>
                  </a:cubicBezTo>
                  <a:cubicBezTo>
                    <a:pt x="11187" y="10304"/>
                    <a:pt x="11196" y="10255"/>
                    <a:pt x="11196" y="10204"/>
                  </a:cubicBezTo>
                  <a:cubicBezTo>
                    <a:pt x="11204" y="10086"/>
                    <a:pt x="11204" y="9968"/>
                    <a:pt x="11208" y="9841"/>
                  </a:cubicBezTo>
                  <a:cubicBezTo>
                    <a:pt x="11541" y="9790"/>
                    <a:pt x="11859" y="9695"/>
                    <a:pt x="12142" y="9563"/>
                  </a:cubicBezTo>
                  <a:cubicBezTo>
                    <a:pt x="12188" y="9592"/>
                    <a:pt x="12225" y="9615"/>
                    <a:pt x="12267" y="9638"/>
                  </a:cubicBezTo>
                  <a:cubicBezTo>
                    <a:pt x="12509" y="9778"/>
                    <a:pt x="12755" y="9922"/>
                    <a:pt x="13001" y="10066"/>
                  </a:cubicBezTo>
                  <a:cubicBezTo>
                    <a:pt x="13060" y="10106"/>
                    <a:pt x="13138" y="10126"/>
                    <a:pt x="13219" y="10126"/>
                  </a:cubicBezTo>
                  <a:cubicBezTo>
                    <a:pt x="13265" y="10126"/>
                    <a:pt x="13312" y="10120"/>
                    <a:pt x="13356" y="10106"/>
                  </a:cubicBezTo>
                  <a:cubicBezTo>
                    <a:pt x="13610" y="10031"/>
                    <a:pt x="13794" y="9876"/>
                    <a:pt x="13852" y="9689"/>
                  </a:cubicBezTo>
                  <a:cubicBezTo>
                    <a:pt x="13886" y="9597"/>
                    <a:pt x="13831" y="9500"/>
                    <a:pt x="13719" y="9445"/>
                  </a:cubicBezTo>
                  <a:cubicBezTo>
                    <a:pt x="13464" y="9304"/>
                    <a:pt x="13214" y="9160"/>
                    <a:pt x="12964" y="9017"/>
                  </a:cubicBezTo>
                  <a:cubicBezTo>
                    <a:pt x="12935" y="9000"/>
                    <a:pt x="12901" y="8979"/>
                    <a:pt x="12868" y="8959"/>
                  </a:cubicBezTo>
                  <a:cubicBezTo>
                    <a:pt x="13060" y="8681"/>
                    <a:pt x="13135" y="8370"/>
                    <a:pt x="13089" y="8063"/>
                  </a:cubicBezTo>
                  <a:cubicBezTo>
                    <a:pt x="13160" y="8054"/>
                    <a:pt x="13214" y="8043"/>
                    <a:pt x="13273" y="8037"/>
                  </a:cubicBezTo>
                  <a:cubicBezTo>
                    <a:pt x="13443" y="8014"/>
                    <a:pt x="13615" y="7997"/>
                    <a:pt x="13785" y="7971"/>
                  </a:cubicBezTo>
                  <a:cubicBezTo>
                    <a:pt x="13931" y="7951"/>
                    <a:pt x="14002" y="7896"/>
                    <a:pt x="14015" y="7793"/>
                  </a:cubicBezTo>
                  <a:cubicBezTo>
                    <a:pt x="14036" y="7649"/>
                    <a:pt x="13969" y="7505"/>
                    <a:pt x="13827" y="7396"/>
                  </a:cubicBezTo>
                  <a:cubicBezTo>
                    <a:pt x="13785" y="7358"/>
                    <a:pt x="13718" y="7336"/>
                    <a:pt x="13649" y="7336"/>
                  </a:cubicBezTo>
                  <a:cubicBezTo>
                    <a:pt x="13629" y="7336"/>
                    <a:pt x="13609" y="7338"/>
                    <a:pt x="13589" y="7342"/>
                  </a:cubicBezTo>
                  <a:cubicBezTo>
                    <a:pt x="13389" y="7376"/>
                    <a:pt x="13189" y="7408"/>
                    <a:pt x="12989" y="7445"/>
                  </a:cubicBezTo>
                  <a:cubicBezTo>
                    <a:pt x="12930" y="7454"/>
                    <a:pt x="12876" y="7465"/>
                    <a:pt x="12814" y="7479"/>
                  </a:cubicBezTo>
                  <a:cubicBezTo>
                    <a:pt x="12663" y="7299"/>
                    <a:pt x="12472" y="7140"/>
                    <a:pt x="12246" y="7005"/>
                  </a:cubicBezTo>
                  <a:cubicBezTo>
                    <a:pt x="12175" y="6833"/>
                    <a:pt x="11938" y="6715"/>
                    <a:pt x="11621" y="6698"/>
                  </a:cubicBezTo>
                  <a:cubicBezTo>
                    <a:pt x="11600" y="6681"/>
                    <a:pt x="11575" y="6663"/>
                    <a:pt x="11550" y="6643"/>
                  </a:cubicBezTo>
                  <a:cubicBezTo>
                    <a:pt x="11395" y="6511"/>
                    <a:pt x="11250" y="6379"/>
                    <a:pt x="11091" y="6247"/>
                  </a:cubicBezTo>
                  <a:cubicBezTo>
                    <a:pt x="9840" y="5178"/>
                    <a:pt x="8584" y="4109"/>
                    <a:pt x="7325" y="3043"/>
                  </a:cubicBezTo>
                  <a:cubicBezTo>
                    <a:pt x="7212" y="2948"/>
                    <a:pt x="7083" y="2859"/>
                    <a:pt x="6937" y="2781"/>
                  </a:cubicBezTo>
                  <a:cubicBezTo>
                    <a:pt x="6666" y="2632"/>
                    <a:pt x="6357" y="2534"/>
                    <a:pt x="5998" y="2525"/>
                  </a:cubicBezTo>
                  <a:cubicBezTo>
                    <a:pt x="5836" y="2520"/>
                    <a:pt x="5673" y="2514"/>
                    <a:pt x="5507" y="2505"/>
                  </a:cubicBezTo>
                  <a:cubicBezTo>
                    <a:pt x="5356" y="2500"/>
                    <a:pt x="5219" y="2451"/>
                    <a:pt x="5119" y="2373"/>
                  </a:cubicBezTo>
                  <a:cubicBezTo>
                    <a:pt x="4931" y="2230"/>
                    <a:pt x="4735" y="2089"/>
                    <a:pt x="4539" y="1948"/>
                  </a:cubicBezTo>
                  <a:cubicBezTo>
                    <a:pt x="3947" y="1511"/>
                    <a:pt x="3354" y="1077"/>
                    <a:pt x="2762" y="643"/>
                  </a:cubicBezTo>
                  <a:cubicBezTo>
                    <a:pt x="2616" y="540"/>
                    <a:pt x="2516" y="422"/>
                    <a:pt x="2499" y="275"/>
                  </a:cubicBezTo>
                  <a:cubicBezTo>
                    <a:pt x="2495" y="224"/>
                    <a:pt x="2487" y="169"/>
                    <a:pt x="2470" y="120"/>
                  </a:cubicBezTo>
                  <a:cubicBezTo>
                    <a:pt x="2451" y="35"/>
                    <a:pt x="2421" y="0"/>
                    <a:pt x="23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69;p21"/>
            <p:cNvSpPr/>
            <p:nvPr/>
          </p:nvSpPr>
          <p:spPr>
            <a:xfrm>
              <a:off x="837216" y="3792256"/>
              <a:ext cx="1741693" cy="1900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190" y="0"/>
                  </a:moveTo>
                  <a:cubicBezTo>
                    <a:pt x="163" y="152"/>
                    <a:pt x="125" y="318"/>
                    <a:pt x="112" y="483"/>
                  </a:cubicBezTo>
                  <a:cubicBezTo>
                    <a:pt x="-92" y="2262"/>
                    <a:pt x="-15" y="4053"/>
                    <a:pt x="330" y="5822"/>
                  </a:cubicBezTo>
                  <a:cubicBezTo>
                    <a:pt x="648" y="7542"/>
                    <a:pt x="1197" y="9216"/>
                    <a:pt x="1964" y="10807"/>
                  </a:cubicBezTo>
                  <a:cubicBezTo>
                    <a:pt x="3431" y="13824"/>
                    <a:pt x="5513" y="16394"/>
                    <a:pt x="8398" y="18385"/>
                  </a:cubicBezTo>
                  <a:cubicBezTo>
                    <a:pt x="11448" y="20482"/>
                    <a:pt x="14830" y="21600"/>
                    <a:pt x="18560" y="21600"/>
                  </a:cubicBezTo>
                  <a:cubicBezTo>
                    <a:pt x="19042" y="21600"/>
                    <a:pt x="19532" y="21581"/>
                    <a:pt x="20027" y="21543"/>
                  </a:cubicBezTo>
                  <a:cubicBezTo>
                    <a:pt x="20423" y="21520"/>
                    <a:pt x="20819" y="21449"/>
                    <a:pt x="21215" y="21401"/>
                  </a:cubicBezTo>
                  <a:cubicBezTo>
                    <a:pt x="21368" y="21390"/>
                    <a:pt x="21508" y="21343"/>
                    <a:pt x="21419" y="21107"/>
                  </a:cubicBezTo>
                  <a:cubicBezTo>
                    <a:pt x="21253" y="21107"/>
                    <a:pt x="21086" y="21120"/>
                    <a:pt x="20908" y="21130"/>
                  </a:cubicBezTo>
                  <a:cubicBezTo>
                    <a:pt x="20138" y="21251"/>
                    <a:pt x="19362" y="21308"/>
                    <a:pt x="18584" y="21308"/>
                  </a:cubicBezTo>
                  <a:cubicBezTo>
                    <a:pt x="18290" y="21308"/>
                    <a:pt x="17997" y="21301"/>
                    <a:pt x="17703" y="21284"/>
                  </a:cubicBezTo>
                  <a:cubicBezTo>
                    <a:pt x="14053" y="21072"/>
                    <a:pt x="10848" y="19835"/>
                    <a:pt x="8040" y="17713"/>
                  </a:cubicBezTo>
                  <a:cubicBezTo>
                    <a:pt x="4747" y="15226"/>
                    <a:pt x="2564" y="12033"/>
                    <a:pt x="1288" y="8309"/>
                  </a:cubicBezTo>
                  <a:cubicBezTo>
                    <a:pt x="559" y="6116"/>
                    <a:pt x="201" y="3830"/>
                    <a:pt x="253" y="1531"/>
                  </a:cubicBezTo>
                  <a:cubicBezTo>
                    <a:pt x="253" y="1025"/>
                    <a:pt x="279" y="507"/>
                    <a:pt x="29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70;p21"/>
            <p:cNvSpPr/>
            <p:nvPr/>
          </p:nvSpPr>
          <p:spPr>
            <a:xfrm>
              <a:off x="1055638" y="1745685"/>
              <a:ext cx="1154024" cy="1350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61" y="0"/>
                  </a:moveTo>
                  <a:cubicBezTo>
                    <a:pt x="-17" y="100"/>
                    <a:pt x="-17" y="216"/>
                    <a:pt x="41" y="316"/>
                  </a:cubicBezTo>
                  <a:cubicBezTo>
                    <a:pt x="156" y="481"/>
                    <a:pt x="292" y="614"/>
                    <a:pt x="429" y="764"/>
                  </a:cubicBezTo>
                  <a:lnTo>
                    <a:pt x="21000" y="21352"/>
                  </a:lnTo>
                  <a:cubicBezTo>
                    <a:pt x="21058" y="21433"/>
                    <a:pt x="21135" y="21500"/>
                    <a:pt x="21233" y="21551"/>
                  </a:cubicBezTo>
                  <a:cubicBezTo>
                    <a:pt x="21350" y="21583"/>
                    <a:pt x="21466" y="21600"/>
                    <a:pt x="21583" y="21600"/>
                  </a:cubicBezTo>
                  <a:cubicBezTo>
                    <a:pt x="21583" y="21251"/>
                    <a:pt x="21330" y="21103"/>
                    <a:pt x="21155" y="20937"/>
                  </a:cubicBezTo>
                  <a:cubicBezTo>
                    <a:pt x="15959" y="15715"/>
                    <a:pt x="10763" y="10511"/>
                    <a:pt x="5567" y="5305"/>
                  </a:cubicBezTo>
                  <a:cubicBezTo>
                    <a:pt x="3917" y="3665"/>
                    <a:pt x="2252" y="2040"/>
                    <a:pt x="584" y="415"/>
                  </a:cubicBezTo>
                  <a:cubicBezTo>
                    <a:pt x="409" y="265"/>
                    <a:pt x="234" y="133"/>
                    <a:pt x="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71;p21"/>
            <p:cNvSpPr/>
            <p:nvPr/>
          </p:nvSpPr>
          <p:spPr>
            <a:xfrm>
              <a:off x="256698" y="2442029"/>
              <a:ext cx="288319" cy="28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9958" y="2512"/>
                  </a:moveTo>
                  <a:cubicBezTo>
                    <a:pt x="13545" y="2512"/>
                    <a:pt x="16734" y="5205"/>
                    <a:pt x="17433" y="9103"/>
                  </a:cubicBezTo>
                  <a:cubicBezTo>
                    <a:pt x="18285" y="13601"/>
                    <a:pt x="15569" y="17947"/>
                    <a:pt x="11495" y="18720"/>
                  </a:cubicBezTo>
                  <a:cubicBezTo>
                    <a:pt x="10969" y="18835"/>
                    <a:pt x="10444" y="18893"/>
                    <a:pt x="9924" y="18893"/>
                  </a:cubicBezTo>
                  <a:cubicBezTo>
                    <a:pt x="6376" y="18893"/>
                    <a:pt x="3241" y="16222"/>
                    <a:pt x="2556" y="12359"/>
                  </a:cubicBezTo>
                  <a:cubicBezTo>
                    <a:pt x="1770" y="7862"/>
                    <a:pt x="4413" y="3595"/>
                    <a:pt x="8493" y="2664"/>
                  </a:cubicBezTo>
                  <a:cubicBezTo>
                    <a:pt x="8986" y="2563"/>
                    <a:pt x="9472" y="2512"/>
                    <a:pt x="9958" y="2512"/>
                  </a:cubicBezTo>
                  <a:close/>
                  <a:moveTo>
                    <a:pt x="9891" y="0"/>
                  </a:moveTo>
                  <a:cubicBezTo>
                    <a:pt x="9292" y="0"/>
                    <a:pt x="8680" y="58"/>
                    <a:pt x="8061" y="180"/>
                  </a:cubicBezTo>
                  <a:cubicBezTo>
                    <a:pt x="2629" y="1422"/>
                    <a:pt x="-879" y="7161"/>
                    <a:pt x="193" y="13060"/>
                  </a:cubicBezTo>
                  <a:cubicBezTo>
                    <a:pt x="1211" y="18156"/>
                    <a:pt x="5385" y="21600"/>
                    <a:pt x="10064" y="21600"/>
                  </a:cubicBezTo>
                  <a:cubicBezTo>
                    <a:pt x="10657" y="21600"/>
                    <a:pt x="11256" y="21549"/>
                    <a:pt x="11855" y="21434"/>
                  </a:cubicBezTo>
                  <a:cubicBezTo>
                    <a:pt x="17213" y="20272"/>
                    <a:pt x="20721" y="14612"/>
                    <a:pt x="19716" y="8793"/>
                  </a:cubicBezTo>
                  <a:cubicBezTo>
                    <a:pt x="18764" y="3631"/>
                    <a:pt x="14610" y="0"/>
                    <a:pt x="989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71" name="Google Shape;572;p21"/>
          <p:cNvSpPr/>
          <p:nvPr/>
        </p:nvSpPr>
        <p:spPr>
          <a:xfrm>
            <a:off x="9614688" y="3753425"/>
            <a:ext cx="1326686" cy="1237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393" fill="norm" stroke="1" extrusionOk="0">
                <a:moveTo>
                  <a:pt x="14353" y="21312"/>
                </a:moveTo>
                <a:cubicBezTo>
                  <a:pt x="11404" y="20846"/>
                  <a:pt x="10158" y="18802"/>
                  <a:pt x="10645" y="15235"/>
                </a:cubicBezTo>
                <a:lnTo>
                  <a:pt x="11757" y="7205"/>
                </a:lnTo>
                <a:lnTo>
                  <a:pt x="8978" y="6758"/>
                </a:lnTo>
                <a:lnTo>
                  <a:pt x="7242" y="19376"/>
                </a:lnTo>
                <a:cubicBezTo>
                  <a:pt x="7209" y="19538"/>
                  <a:pt x="7090" y="19645"/>
                  <a:pt x="6939" y="19663"/>
                </a:cubicBezTo>
                <a:cubicBezTo>
                  <a:pt x="6703" y="19663"/>
                  <a:pt x="6315" y="19682"/>
                  <a:pt x="5760" y="19682"/>
                </a:cubicBezTo>
                <a:cubicBezTo>
                  <a:pt x="4766" y="19698"/>
                  <a:pt x="3772" y="19555"/>
                  <a:pt x="2812" y="19233"/>
                </a:cubicBezTo>
                <a:cubicBezTo>
                  <a:pt x="2424" y="19108"/>
                  <a:pt x="2070" y="18874"/>
                  <a:pt x="1783" y="18587"/>
                </a:cubicBezTo>
                <a:cubicBezTo>
                  <a:pt x="1498" y="18265"/>
                  <a:pt x="1312" y="17870"/>
                  <a:pt x="1228" y="17441"/>
                </a:cubicBezTo>
                <a:cubicBezTo>
                  <a:pt x="1143" y="16920"/>
                  <a:pt x="1143" y="16383"/>
                  <a:pt x="1228" y="15844"/>
                </a:cubicBezTo>
                <a:lnTo>
                  <a:pt x="2625" y="5753"/>
                </a:lnTo>
                <a:lnTo>
                  <a:pt x="604" y="5431"/>
                </a:lnTo>
                <a:cubicBezTo>
                  <a:pt x="486" y="5413"/>
                  <a:pt x="386" y="5323"/>
                  <a:pt x="351" y="5216"/>
                </a:cubicBezTo>
                <a:cubicBezTo>
                  <a:pt x="233" y="4839"/>
                  <a:pt x="132" y="4445"/>
                  <a:pt x="64" y="4050"/>
                </a:cubicBezTo>
                <a:cubicBezTo>
                  <a:pt x="-19" y="3549"/>
                  <a:pt x="-19" y="3029"/>
                  <a:pt x="48" y="2526"/>
                </a:cubicBezTo>
                <a:cubicBezTo>
                  <a:pt x="183" y="1540"/>
                  <a:pt x="520" y="841"/>
                  <a:pt x="1008" y="448"/>
                </a:cubicBezTo>
                <a:cubicBezTo>
                  <a:pt x="1530" y="70"/>
                  <a:pt x="2170" y="-73"/>
                  <a:pt x="2795" y="35"/>
                </a:cubicBezTo>
                <a:lnTo>
                  <a:pt x="20957" y="2885"/>
                </a:lnTo>
                <a:cubicBezTo>
                  <a:pt x="21074" y="2904"/>
                  <a:pt x="21159" y="2994"/>
                  <a:pt x="21194" y="3100"/>
                </a:cubicBezTo>
                <a:cubicBezTo>
                  <a:pt x="21329" y="3478"/>
                  <a:pt x="21429" y="3871"/>
                  <a:pt x="21479" y="4265"/>
                </a:cubicBezTo>
                <a:cubicBezTo>
                  <a:pt x="21581" y="4767"/>
                  <a:pt x="21581" y="5288"/>
                  <a:pt x="21514" y="5788"/>
                </a:cubicBezTo>
                <a:cubicBezTo>
                  <a:pt x="21361" y="6774"/>
                  <a:pt x="21042" y="7473"/>
                  <a:pt x="20537" y="7851"/>
                </a:cubicBezTo>
                <a:cubicBezTo>
                  <a:pt x="20030" y="8244"/>
                  <a:pt x="19390" y="8388"/>
                  <a:pt x="18767" y="8281"/>
                </a:cubicBezTo>
                <a:lnTo>
                  <a:pt x="18076" y="8173"/>
                </a:lnTo>
                <a:lnTo>
                  <a:pt x="17184" y="14716"/>
                </a:lnTo>
                <a:cubicBezTo>
                  <a:pt x="17099" y="15360"/>
                  <a:pt x="17149" y="15828"/>
                  <a:pt x="17351" y="16131"/>
                </a:cubicBezTo>
                <a:cubicBezTo>
                  <a:pt x="17554" y="16437"/>
                  <a:pt x="17924" y="16633"/>
                  <a:pt x="18480" y="16705"/>
                </a:cubicBezTo>
                <a:cubicBezTo>
                  <a:pt x="18633" y="16742"/>
                  <a:pt x="18733" y="16867"/>
                  <a:pt x="18750" y="17010"/>
                </a:cubicBezTo>
                <a:cubicBezTo>
                  <a:pt x="18783" y="17458"/>
                  <a:pt x="18783" y="17906"/>
                  <a:pt x="18716" y="18355"/>
                </a:cubicBezTo>
                <a:cubicBezTo>
                  <a:pt x="18581" y="19286"/>
                  <a:pt x="18126" y="20129"/>
                  <a:pt x="17419" y="20684"/>
                </a:cubicBezTo>
                <a:cubicBezTo>
                  <a:pt x="16711" y="21312"/>
                  <a:pt x="15667" y="21527"/>
                  <a:pt x="14353" y="213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2" name="Google Shape;573;p21"/>
          <p:cNvSpPr/>
          <p:nvPr/>
        </p:nvSpPr>
        <p:spPr>
          <a:xfrm>
            <a:off x="-661659" y="5718174"/>
            <a:ext cx="1320349" cy="134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09" fill="norm" stroke="1" extrusionOk="0">
                <a:moveTo>
                  <a:pt x="832" y="12791"/>
                </a:moveTo>
                <a:cubicBezTo>
                  <a:pt x="815" y="12774"/>
                  <a:pt x="815" y="12757"/>
                  <a:pt x="798" y="12742"/>
                </a:cubicBezTo>
                <a:cubicBezTo>
                  <a:pt x="510" y="12295"/>
                  <a:pt x="291" y="11813"/>
                  <a:pt x="173" y="11282"/>
                </a:cubicBezTo>
                <a:cubicBezTo>
                  <a:pt x="38" y="10818"/>
                  <a:pt x="-14" y="10321"/>
                  <a:pt x="3" y="9841"/>
                </a:cubicBezTo>
                <a:cubicBezTo>
                  <a:pt x="21" y="9394"/>
                  <a:pt x="106" y="8945"/>
                  <a:pt x="274" y="8531"/>
                </a:cubicBezTo>
                <a:cubicBezTo>
                  <a:pt x="426" y="8167"/>
                  <a:pt x="662" y="7818"/>
                  <a:pt x="983" y="7553"/>
                </a:cubicBezTo>
                <a:cubicBezTo>
                  <a:pt x="1474" y="7138"/>
                  <a:pt x="2234" y="6973"/>
                  <a:pt x="3299" y="7039"/>
                </a:cubicBezTo>
                <a:lnTo>
                  <a:pt x="8352" y="7255"/>
                </a:lnTo>
                <a:lnTo>
                  <a:pt x="8978" y="756"/>
                </a:lnTo>
                <a:cubicBezTo>
                  <a:pt x="8978" y="640"/>
                  <a:pt x="9046" y="557"/>
                  <a:pt x="9147" y="508"/>
                </a:cubicBezTo>
                <a:cubicBezTo>
                  <a:pt x="9553" y="309"/>
                  <a:pt x="9992" y="176"/>
                  <a:pt x="10448" y="94"/>
                </a:cubicBezTo>
                <a:cubicBezTo>
                  <a:pt x="10906" y="-6"/>
                  <a:pt x="11378" y="-23"/>
                  <a:pt x="11851" y="28"/>
                </a:cubicBezTo>
                <a:cubicBezTo>
                  <a:pt x="12290" y="77"/>
                  <a:pt x="12730" y="176"/>
                  <a:pt x="13152" y="343"/>
                </a:cubicBezTo>
                <a:cubicBezTo>
                  <a:pt x="13558" y="525"/>
                  <a:pt x="13914" y="773"/>
                  <a:pt x="14200" y="1105"/>
                </a:cubicBezTo>
                <a:cubicBezTo>
                  <a:pt x="14725" y="1702"/>
                  <a:pt x="14944" y="2497"/>
                  <a:pt x="14791" y="3259"/>
                </a:cubicBezTo>
                <a:lnTo>
                  <a:pt x="14184" y="8216"/>
                </a:lnTo>
                <a:lnTo>
                  <a:pt x="20826" y="8581"/>
                </a:lnTo>
                <a:cubicBezTo>
                  <a:pt x="20944" y="8598"/>
                  <a:pt x="21045" y="8664"/>
                  <a:pt x="21097" y="8780"/>
                </a:cubicBezTo>
                <a:cubicBezTo>
                  <a:pt x="21435" y="9608"/>
                  <a:pt x="21586" y="10488"/>
                  <a:pt x="21503" y="11383"/>
                </a:cubicBezTo>
                <a:cubicBezTo>
                  <a:pt x="21468" y="12244"/>
                  <a:pt x="21079" y="13057"/>
                  <a:pt x="20420" y="13620"/>
                </a:cubicBezTo>
                <a:cubicBezTo>
                  <a:pt x="20117" y="13851"/>
                  <a:pt x="19778" y="14035"/>
                  <a:pt x="19406" y="14117"/>
                </a:cubicBezTo>
                <a:cubicBezTo>
                  <a:pt x="18949" y="14217"/>
                  <a:pt x="18477" y="14249"/>
                  <a:pt x="18004" y="14200"/>
                </a:cubicBezTo>
                <a:lnTo>
                  <a:pt x="13829" y="13969"/>
                </a:lnTo>
                <a:lnTo>
                  <a:pt x="12764" y="20830"/>
                </a:lnTo>
                <a:cubicBezTo>
                  <a:pt x="12748" y="20930"/>
                  <a:pt x="12663" y="21029"/>
                  <a:pt x="12561" y="21063"/>
                </a:cubicBezTo>
                <a:cubicBezTo>
                  <a:pt x="11716" y="21444"/>
                  <a:pt x="10786" y="21577"/>
                  <a:pt x="9874" y="21477"/>
                </a:cubicBezTo>
                <a:cubicBezTo>
                  <a:pt x="8996" y="21361"/>
                  <a:pt x="8201" y="20914"/>
                  <a:pt x="7643" y="20235"/>
                </a:cubicBezTo>
                <a:cubicBezTo>
                  <a:pt x="7389" y="19935"/>
                  <a:pt x="7204" y="19571"/>
                  <a:pt x="7102" y="19207"/>
                </a:cubicBezTo>
                <a:cubicBezTo>
                  <a:pt x="6951" y="18726"/>
                  <a:pt x="6933" y="18229"/>
                  <a:pt x="7034" y="17747"/>
                </a:cubicBezTo>
                <a:lnTo>
                  <a:pt x="7846" y="13189"/>
                </a:lnTo>
                <a:lnTo>
                  <a:pt x="1051" y="12907"/>
                </a:lnTo>
                <a:cubicBezTo>
                  <a:pt x="966" y="12907"/>
                  <a:pt x="883" y="12858"/>
                  <a:pt x="832" y="1279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82" name="Google Shape;574;p21"/>
          <p:cNvGrpSpPr/>
          <p:nvPr/>
        </p:nvGrpSpPr>
        <p:grpSpPr>
          <a:xfrm>
            <a:off x="4236832" y="-68226"/>
            <a:ext cx="1776952" cy="3200842"/>
            <a:chOff x="0" y="0"/>
            <a:chExt cx="1776951" cy="3200841"/>
          </a:xfrm>
        </p:grpSpPr>
        <p:sp>
          <p:nvSpPr>
            <p:cNvPr id="673" name="Google Shape;575;p21"/>
            <p:cNvSpPr/>
            <p:nvPr/>
          </p:nvSpPr>
          <p:spPr>
            <a:xfrm>
              <a:off x="547831" y="1077839"/>
              <a:ext cx="751319" cy="1353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3118" y="0"/>
                  </a:moveTo>
                  <a:cubicBezTo>
                    <a:pt x="2758" y="0"/>
                    <a:pt x="2420" y="43"/>
                    <a:pt x="2107" y="129"/>
                  </a:cubicBezTo>
                  <a:cubicBezTo>
                    <a:pt x="-1202" y="1038"/>
                    <a:pt x="-542" y="6548"/>
                    <a:pt x="3588" y="12454"/>
                  </a:cubicBezTo>
                  <a:cubicBezTo>
                    <a:pt x="7326" y="17785"/>
                    <a:pt x="12649" y="21600"/>
                    <a:pt x="16078" y="21600"/>
                  </a:cubicBezTo>
                  <a:cubicBezTo>
                    <a:pt x="16438" y="21600"/>
                    <a:pt x="16776" y="21557"/>
                    <a:pt x="17089" y="21471"/>
                  </a:cubicBezTo>
                  <a:cubicBezTo>
                    <a:pt x="20398" y="20562"/>
                    <a:pt x="19711" y="15035"/>
                    <a:pt x="15581" y="9146"/>
                  </a:cubicBezTo>
                  <a:cubicBezTo>
                    <a:pt x="11843" y="3815"/>
                    <a:pt x="6543" y="0"/>
                    <a:pt x="3118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76;p21"/>
            <p:cNvSpPr/>
            <p:nvPr/>
          </p:nvSpPr>
          <p:spPr>
            <a:xfrm>
              <a:off x="1042874" y="2717761"/>
              <a:ext cx="734078" cy="483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699"/>
                  </a:moveTo>
                  <a:lnTo>
                    <a:pt x="19036" y="0"/>
                  </a:lnTo>
                  <a:lnTo>
                    <a:pt x="21600" y="8945"/>
                  </a:lnTo>
                  <a:lnTo>
                    <a:pt x="2595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77;p21"/>
            <p:cNvSpPr/>
            <p:nvPr/>
          </p:nvSpPr>
          <p:spPr>
            <a:xfrm>
              <a:off x="0" y="0"/>
              <a:ext cx="743340" cy="8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5" fill="norm" stroke="1" extrusionOk="0">
                  <a:moveTo>
                    <a:pt x="3342" y="37"/>
                  </a:moveTo>
                  <a:cubicBezTo>
                    <a:pt x="1837" y="610"/>
                    <a:pt x="1444" y="10095"/>
                    <a:pt x="1324" y="15072"/>
                  </a:cubicBezTo>
                  <a:lnTo>
                    <a:pt x="0" y="15567"/>
                  </a:lnTo>
                  <a:lnTo>
                    <a:pt x="1957" y="19423"/>
                  </a:lnTo>
                  <a:lnTo>
                    <a:pt x="2801" y="21065"/>
                  </a:lnTo>
                  <a:lnTo>
                    <a:pt x="21600" y="13952"/>
                  </a:lnTo>
                  <a:lnTo>
                    <a:pt x="20756" y="12283"/>
                  </a:lnTo>
                  <a:lnTo>
                    <a:pt x="20091" y="10956"/>
                  </a:lnTo>
                  <a:lnTo>
                    <a:pt x="18796" y="8453"/>
                  </a:lnTo>
                  <a:lnTo>
                    <a:pt x="17472" y="8948"/>
                  </a:lnTo>
                  <a:cubicBezTo>
                    <a:pt x="13162" y="5640"/>
                    <a:pt x="4848" y="-535"/>
                    <a:pt x="3342" y="3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78;p21"/>
            <p:cNvSpPr/>
            <p:nvPr/>
          </p:nvSpPr>
          <p:spPr>
            <a:xfrm>
              <a:off x="992117" y="2600610"/>
              <a:ext cx="697695" cy="400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275"/>
                  </a:moveTo>
                  <a:lnTo>
                    <a:pt x="1571" y="21600"/>
                  </a:lnTo>
                  <a:lnTo>
                    <a:pt x="21600" y="6325"/>
                  </a:lnTo>
                  <a:lnTo>
                    <a:pt x="20029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79;p21"/>
            <p:cNvSpPr/>
            <p:nvPr/>
          </p:nvSpPr>
          <p:spPr>
            <a:xfrm>
              <a:off x="95341" y="555099"/>
              <a:ext cx="696636" cy="39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437"/>
                  </a:moveTo>
                  <a:lnTo>
                    <a:pt x="1544" y="21600"/>
                  </a:lnTo>
                  <a:lnTo>
                    <a:pt x="21600" y="6163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0;p21"/>
            <p:cNvSpPr/>
            <p:nvPr/>
          </p:nvSpPr>
          <p:spPr>
            <a:xfrm>
              <a:off x="145135" y="668100"/>
              <a:ext cx="1392304" cy="198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079"/>
                  </a:moveTo>
                  <a:lnTo>
                    <a:pt x="10035" y="0"/>
                  </a:lnTo>
                  <a:lnTo>
                    <a:pt x="21600" y="18522"/>
                  </a:lnTo>
                  <a:lnTo>
                    <a:pt x="11564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1;p21"/>
            <p:cNvSpPr/>
            <p:nvPr/>
          </p:nvSpPr>
          <p:spPr>
            <a:xfrm>
              <a:off x="465901" y="983542"/>
              <a:ext cx="751472" cy="135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0141" fill="norm" stroke="1" extrusionOk="0">
                  <a:moveTo>
                    <a:pt x="2107" y="120"/>
                  </a:moveTo>
                  <a:cubicBezTo>
                    <a:pt x="5416" y="-729"/>
                    <a:pt x="11451" y="3035"/>
                    <a:pt x="15581" y="8544"/>
                  </a:cubicBezTo>
                  <a:cubicBezTo>
                    <a:pt x="19738" y="14035"/>
                    <a:pt x="20398" y="19174"/>
                    <a:pt x="17064" y="20022"/>
                  </a:cubicBezTo>
                  <a:cubicBezTo>
                    <a:pt x="13755" y="20871"/>
                    <a:pt x="7718" y="17106"/>
                    <a:pt x="3588" y="11598"/>
                  </a:cubicBezTo>
                  <a:cubicBezTo>
                    <a:pt x="-542" y="6105"/>
                    <a:pt x="-1202" y="968"/>
                    <a:pt x="2107" y="120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82;p21"/>
            <p:cNvSpPr/>
            <p:nvPr/>
          </p:nvSpPr>
          <p:spPr>
            <a:xfrm>
              <a:off x="929874" y="2459525"/>
              <a:ext cx="709181" cy="42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418"/>
                  </a:moveTo>
                  <a:lnTo>
                    <a:pt x="697" y="17063"/>
                  </a:lnTo>
                  <a:lnTo>
                    <a:pt x="1896" y="21600"/>
                  </a:lnTo>
                  <a:lnTo>
                    <a:pt x="21600" y="7187"/>
                  </a:lnTo>
                  <a:lnTo>
                    <a:pt x="20401" y="2591"/>
                  </a:lnTo>
                  <a:lnTo>
                    <a:pt x="19704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83;p21"/>
            <p:cNvSpPr/>
            <p:nvPr/>
          </p:nvSpPr>
          <p:spPr>
            <a:xfrm>
              <a:off x="890502" y="2369396"/>
              <a:ext cx="686310" cy="373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439"/>
                  </a:moveTo>
                  <a:lnTo>
                    <a:pt x="20361" y="0"/>
                  </a:lnTo>
                  <a:lnTo>
                    <a:pt x="21600" y="5217"/>
                  </a:lnTo>
                  <a:lnTo>
                    <a:pt x="1239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97" name="Google Shape;584;p21"/>
          <p:cNvGrpSpPr/>
          <p:nvPr/>
        </p:nvGrpSpPr>
        <p:grpSpPr>
          <a:xfrm>
            <a:off x="-741281" y="-18259"/>
            <a:ext cx="3178452" cy="3476929"/>
            <a:chOff x="0" y="0"/>
            <a:chExt cx="3178450" cy="3476927"/>
          </a:xfrm>
        </p:grpSpPr>
        <p:sp>
          <p:nvSpPr>
            <p:cNvPr id="683" name="Google Shape;585;p21"/>
            <p:cNvSpPr/>
            <p:nvPr/>
          </p:nvSpPr>
          <p:spPr>
            <a:xfrm>
              <a:off x="0" y="0"/>
              <a:ext cx="3178451" cy="347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0906" fill="norm" stroke="1" extrusionOk="0">
                  <a:moveTo>
                    <a:pt x="17595" y="7254"/>
                  </a:moveTo>
                  <a:lnTo>
                    <a:pt x="18500" y="6924"/>
                  </a:lnTo>
                  <a:lnTo>
                    <a:pt x="19336" y="8838"/>
                  </a:lnTo>
                  <a:cubicBezTo>
                    <a:pt x="19336" y="8838"/>
                    <a:pt x="21600" y="8040"/>
                    <a:pt x="20580" y="5689"/>
                  </a:cubicBezTo>
                  <a:cubicBezTo>
                    <a:pt x="19567" y="3346"/>
                    <a:pt x="17316" y="4187"/>
                    <a:pt x="17316" y="4187"/>
                  </a:cubicBezTo>
                  <a:lnTo>
                    <a:pt x="18146" y="6101"/>
                  </a:lnTo>
                  <a:lnTo>
                    <a:pt x="17085" y="6488"/>
                  </a:lnTo>
                  <a:cubicBezTo>
                    <a:pt x="16385" y="5552"/>
                    <a:pt x="15481" y="4767"/>
                    <a:pt x="14427" y="4181"/>
                  </a:cubicBezTo>
                  <a:lnTo>
                    <a:pt x="14937" y="3103"/>
                  </a:lnTo>
                  <a:lnTo>
                    <a:pt x="12728" y="2223"/>
                  </a:lnTo>
                  <a:lnTo>
                    <a:pt x="12218" y="3308"/>
                  </a:lnTo>
                  <a:cubicBezTo>
                    <a:pt x="11028" y="3009"/>
                    <a:pt x="9777" y="2941"/>
                    <a:pt x="8560" y="3115"/>
                  </a:cubicBezTo>
                  <a:lnTo>
                    <a:pt x="8138" y="2149"/>
                  </a:lnTo>
                  <a:lnTo>
                    <a:pt x="10232" y="1388"/>
                  </a:lnTo>
                  <a:cubicBezTo>
                    <a:pt x="10232" y="1388"/>
                    <a:pt x="9362" y="-694"/>
                    <a:pt x="6799" y="241"/>
                  </a:cubicBezTo>
                  <a:cubicBezTo>
                    <a:pt x="4236" y="1176"/>
                    <a:pt x="5160" y="3234"/>
                    <a:pt x="5160" y="3234"/>
                  </a:cubicBezTo>
                  <a:lnTo>
                    <a:pt x="7247" y="2473"/>
                  </a:lnTo>
                  <a:lnTo>
                    <a:pt x="7608" y="3302"/>
                  </a:lnTo>
                  <a:cubicBezTo>
                    <a:pt x="2726" y="4524"/>
                    <a:pt x="0" y="9286"/>
                    <a:pt x="1680" y="13669"/>
                  </a:cubicBezTo>
                  <a:lnTo>
                    <a:pt x="0" y="15800"/>
                  </a:lnTo>
                  <a:lnTo>
                    <a:pt x="599" y="16037"/>
                  </a:lnTo>
                  <a:lnTo>
                    <a:pt x="2319" y="14959"/>
                  </a:lnTo>
                  <a:cubicBezTo>
                    <a:pt x="4243" y="18070"/>
                    <a:pt x="8186" y="19628"/>
                    <a:pt x="11973" y="18780"/>
                  </a:cubicBezTo>
                  <a:lnTo>
                    <a:pt x="12299" y="20669"/>
                  </a:lnTo>
                  <a:lnTo>
                    <a:pt x="12897" y="20906"/>
                  </a:lnTo>
                  <a:lnTo>
                    <a:pt x="13441" y="18319"/>
                  </a:lnTo>
                  <a:cubicBezTo>
                    <a:pt x="18071" y="16436"/>
                    <a:pt x="19975" y="11349"/>
                    <a:pt x="17595" y="7254"/>
                  </a:cubicBezTo>
                  <a:close/>
                  <a:moveTo>
                    <a:pt x="7180" y="16804"/>
                  </a:moveTo>
                  <a:cubicBezTo>
                    <a:pt x="4630" y="15788"/>
                    <a:pt x="2991" y="13469"/>
                    <a:pt x="3033" y="10919"/>
                  </a:cubicBezTo>
                  <a:cubicBezTo>
                    <a:pt x="3073" y="8370"/>
                    <a:pt x="4780" y="6095"/>
                    <a:pt x="7363" y="5153"/>
                  </a:cubicBezTo>
                  <a:cubicBezTo>
                    <a:pt x="9947" y="4212"/>
                    <a:pt x="12897" y="4792"/>
                    <a:pt x="14835" y="6625"/>
                  </a:cubicBezTo>
                  <a:cubicBezTo>
                    <a:pt x="16773" y="8451"/>
                    <a:pt x="17316" y="11169"/>
                    <a:pt x="16215" y="13513"/>
                  </a:cubicBezTo>
                  <a:cubicBezTo>
                    <a:pt x="14713" y="16704"/>
                    <a:pt x="10667" y="18182"/>
                    <a:pt x="7180" y="1680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86;p21"/>
            <p:cNvSpPr/>
            <p:nvPr/>
          </p:nvSpPr>
          <p:spPr>
            <a:xfrm>
              <a:off x="1444319" y="1773135"/>
              <a:ext cx="126663" cy="126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61" h="18095" fill="norm" stroke="1" extrusionOk="0">
                  <a:moveTo>
                    <a:pt x="16600" y="12644"/>
                  </a:moveTo>
                  <a:cubicBezTo>
                    <a:pt x="19735" y="5247"/>
                    <a:pt x="12632" y="-2302"/>
                    <a:pt x="5529" y="660"/>
                  </a:cubicBezTo>
                  <a:cubicBezTo>
                    <a:pt x="-1720" y="3608"/>
                    <a:pt x="-1865" y="14118"/>
                    <a:pt x="5238" y="17383"/>
                  </a:cubicBezTo>
                  <a:cubicBezTo>
                    <a:pt x="9643" y="19298"/>
                    <a:pt x="14762" y="17232"/>
                    <a:pt x="16600" y="1264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87;p21"/>
            <p:cNvSpPr/>
            <p:nvPr/>
          </p:nvSpPr>
          <p:spPr>
            <a:xfrm>
              <a:off x="2168274" y="1652036"/>
              <a:ext cx="168104" cy="16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0" h="18121" fill="norm" stroke="1" extrusionOk="0">
                  <a:moveTo>
                    <a:pt x="10031" y="18063"/>
                  </a:moveTo>
                  <a:cubicBezTo>
                    <a:pt x="18001" y="17058"/>
                    <a:pt x="20774" y="6932"/>
                    <a:pt x="14567" y="1915"/>
                  </a:cubicBezTo>
                  <a:cubicBezTo>
                    <a:pt x="8257" y="-2977"/>
                    <a:pt x="-826" y="2143"/>
                    <a:pt x="61" y="10041"/>
                  </a:cubicBezTo>
                  <a:cubicBezTo>
                    <a:pt x="617" y="15058"/>
                    <a:pt x="5051" y="18623"/>
                    <a:pt x="10031" y="1806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88;p21"/>
            <p:cNvSpPr/>
            <p:nvPr/>
          </p:nvSpPr>
          <p:spPr>
            <a:xfrm>
              <a:off x="1724069" y="1056128"/>
              <a:ext cx="168972" cy="168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94"/>
                  </a:moveTo>
                  <a:cubicBezTo>
                    <a:pt x="21600" y="16662"/>
                    <a:pt x="16703" y="21600"/>
                    <a:pt x="10868" y="21600"/>
                  </a:cubicBezTo>
                  <a:cubicBezTo>
                    <a:pt x="4910" y="21600"/>
                    <a:pt x="0" y="16662"/>
                    <a:pt x="0" y="10794"/>
                  </a:cubicBezTo>
                  <a:cubicBezTo>
                    <a:pt x="0" y="4801"/>
                    <a:pt x="4910" y="0"/>
                    <a:pt x="10868" y="0"/>
                  </a:cubicBezTo>
                  <a:cubicBezTo>
                    <a:pt x="16703" y="0"/>
                    <a:pt x="21600" y="4801"/>
                    <a:pt x="21600" y="1079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89;p21"/>
            <p:cNvSpPr/>
            <p:nvPr/>
          </p:nvSpPr>
          <p:spPr>
            <a:xfrm>
              <a:off x="1135226" y="2420445"/>
              <a:ext cx="167912" cy="169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38"/>
                  </a:moveTo>
                  <a:cubicBezTo>
                    <a:pt x="21600" y="16693"/>
                    <a:pt x="16808" y="21600"/>
                    <a:pt x="10800" y="21600"/>
                  </a:cubicBezTo>
                  <a:cubicBezTo>
                    <a:pt x="4804" y="21600"/>
                    <a:pt x="0" y="16693"/>
                    <a:pt x="0" y="10738"/>
                  </a:cubicBezTo>
                  <a:cubicBezTo>
                    <a:pt x="0" y="4907"/>
                    <a:pt x="4804" y="0"/>
                    <a:pt x="10800" y="0"/>
                  </a:cubicBezTo>
                  <a:cubicBezTo>
                    <a:pt x="16808" y="0"/>
                    <a:pt x="21600" y="4907"/>
                    <a:pt x="21600" y="1073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0;p21"/>
            <p:cNvSpPr/>
            <p:nvPr/>
          </p:nvSpPr>
          <p:spPr>
            <a:xfrm>
              <a:off x="986118" y="1141666"/>
              <a:ext cx="168214" cy="168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9" h="16356" fill="norm" stroke="1" extrusionOk="0">
                  <a:moveTo>
                    <a:pt x="17306" y="3270"/>
                  </a:moveTo>
                  <a:cubicBezTo>
                    <a:pt x="12204" y="-2558"/>
                    <a:pt x="1282" y="-154"/>
                    <a:pt x="101" y="6984"/>
                  </a:cubicBezTo>
                  <a:cubicBezTo>
                    <a:pt x="-1092" y="14224"/>
                    <a:pt x="8526" y="19042"/>
                    <a:pt x="15406" y="14720"/>
                  </a:cubicBezTo>
                  <a:cubicBezTo>
                    <a:pt x="19669" y="12007"/>
                    <a:pt x="20508" y="6881"/>
                    <a:pt x="17306" y="327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1;p21"/>
            <p:cNvSpPr/>
            <p:nvPr/>
          </p:nvSpPr>
          <p:spPr>
            <a:xfrm>
              <a:off x="1873547" y="2334566"/>
              <a:ext cx="168450" cy="16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6" h="16363" fill="norm" stroke="1" extrusionOk="0">
                  <a:moveTo>
                    <a:pt x="17434" y="3316"/>
                  </a:moveTo>
                  <a:cubicBezTo>
                    <a:pt x="12330" y="-2537"/>
                    <a:pt x="1403" y="-216"/>
                    <a:pt x="99" y="6952"/>
                  </a:cubicBezTo>
                  <a:cubicBezTo>
                    <a:pt x="-1083" y="14215"/>
                    <a:pt x="8529" y="19063"/>
                    <a:pt x="15413" y="14722"/>
                  </a:cubicBezTo>
                  <a:cubicBezTo>
                    <a:pt x="19688" y="11998"/>
                    <a:pt x="20517" y="6952"/>
                    <a:pt x="17434" y="33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92;p21"/>
            <p:cNvSpPr/>
            <p:nvPr/>
          </p:nvSpPr>
          <p:spPr>
            <a:xfrm>
              <a:off x="691466" y="1824666"/>
              <a:ext cx="168529" cy="16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18031" fill="norm" stroke="1" extrusionOk="0">
                  <a:moveTo>
                    <a:pt x="7938" y="82"/>
                  </a:moveTo>
                  <a:cubicBezTo>
                    <a:pt x="6" y="973"/>
                    <a:pt x="-2857" y="11099"/>
                    <a:pt x="3423" y="16116"/>
                  </a:cubicBezTo>
                  <a:cubicBezTo>
                    <a:pt x="9703" y="21008"/>
                    <a:pt x="18743" y="15888"/>
                    <a:pt x="17861" y="7980"/>
                  </a:cubicBezTo>
                  <a:cubicBezTo>
                    <a:pt x="17317" y="2973"/>
                    <a:pt x="12791" y="-592"/>
                    <a:pt x="7938" y="8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93;p21"/>
            <p:cNvSpPr/>
            <p:nvPr/>
          </p:nvSpPr>
          <p:spPr>
            <a:xfrm>
              <a:off x="2112170" y="2032747"/>
              <a:ext cx="168447" cy="16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3" h="17352" fill="norm" stroke="1" extrusionOk="0">
                  <a:moveTo>
                    <a:pt x="12652" y="753"/>
                  </a:moveTo>
                  <a:cubicBezTo>
                    <a:pt x="5307" y="-2353"/>
                    <a:pt x="-2266" y="4704"/>
                    <a:pt x="635" y="11871"/>
                  </a:cubicBezTo>
                  <a:cubicBezTo>
                    <a:pt x="3639" y="19038"/>
                    <a:pt x="14206" y="19247"/>
                    <a:pt x="17324" y="12080"/>
                  </a:cubicBezTo>
                  <a:cubicBezTo>
                    <a:pt x="19334" y="7700"/>
                    <a:pt x="17210" y="2564"/>
                    <a:pt x="12652" y="75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94;p21"/>
            <p:cNvSpPr/>
            <p:nvPr/>
          </p:nvSpPr>
          <p:spPr>
            <a:xfrm>
              <a:off x="747224" y="1443197"/>
              <a:ext cx="168918" cy="168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24" h="18090" fill="norm" stroke="1" extrusionOk="0">
                  <a:moveTo>
                    <a:pt x="16710" y="12655"/>
                  </a:moveTo>
                  <a:cubicBezTo>
                    <a:pt x="19706" y="5306"/>
                    <a:pt x="12748" y="-2260"/>
                    <a:pt x="5482" y="632"/>
                  </a:cubicBezTo>
                  <a:cubicBezTo>
                    <a:pt x="-1685" y="3638"/>
                    <a:pt x="-1894" y="14220"/>
                    <a:pt x="5263" y="17329"/>
                  </a:cubicBezTo>
                  <a:cubicBezTo>
                    <a:pt x="9653" y="19340"/>
                    <a:pt x="14789" y="17226"/>
                    <a:pt x="16710" y="12655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95;p21"/>
            <p:cNvSpPr/>
            <p:nvPr/>
          </p:nvSpPr>
          <p:spPr>
            <a:xfrm>
              <a:off x="2025922" y="1294529"/>
              <a:ext cx="168909" cy="16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0" h="16387" fill="norm" stroke="1" extrusionOk="0">
                  <a:moveTo>
                    <a:pt x="17337" y="3237"/>
                  </a:moveTo>
                  <a:cubicBezTo>
                    <a:pt x="12140" y="-2513"/>
                    <a:pt x="1395" y="-192"/>
                    <a:pt x="99" y="6967"/>
                  </a:cubicBezTo>
                  <a:cubicBezTo>
                    <a:pt x="-1077" y="14239"/>
                    <a:pt x="8481" y="19087"/>
                    <a:pt x="15326" y="14746"/>
                  </a:cubicBezTo>
                  <a:cubicBezTo>
                    <a:pt x="19578" y="12022"/>
                    <a:pt x="20523" y="6873"/>
                    <a:pt x="17337" y="323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96;p21"/>
            <p:cNvSpPr/>
            <p:nvPr/>
          </p:nvSpPr>
          <p:spPr>
            <a:xfrm>
              <a:off x="833664" y="2182249"/>
              <a:ext cx="168228" cy="16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16401" fill="norm" stroke="1" extrusionOk="0">
                  <a:moveTo>
                    <a:pt x="17313" y="3310"/>
                  </a:moveTo>
                  <a:cubicBezTo>
                    <a:pt x="12208" y="-2543"/>
                    <a:pt x="1414" y="-222"/>
                    <a:pt x="99" y="7040"/>
                  </a:cubicBezTo>
                  <a:cubicBezTo>
                    <a:pt x="-1083" y="14209"/>
                    <a:pt x="8529" y="19057"/>
                    <a:pt x="15413" y="14820"/>
                  </a:cubicBezTo>
                  <a:cubicBezTo>
                    <a:pt x="19688" y="12095"/>
                    <a:pt x="20517" y="6946"/>
                    <a:pt x="17313" y="33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97;p21"/>
            <p:cNvSpPr/>
            <p:nvPr/>
          </p:nvSpPr>
          <p:spPr>
            <a:xfrm>
              <a:off x="1344583" y="999619"/>
              <a:ext cx="168615" cy="168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1" h="18071" fill="norm" stroke="1" extrusionOk="0">
                  <a:moveTo>
                    <a:pt x="7944" y="57"/>
                  </a:moveTo>
                  <a:cubicBezTo>
                    <a:pt x="6" y="1062"/>
                    <a:pt x="-2856" y="11184"/>
                    <a:pt x="3421" y="16084"/>
                  </a:cubicBezTo>
                  <a:cubicBezTo>
                    <a:pt x="9595" y="21098"/>
                    <a:pt x="18744" y="15970"/>
                    <a:pt x="17862" y="7962"/>
                  </a:cubicBezTo>
                  <a:cubicBezTo>
                    <a:pt x="17195" y="3062"/>
                    <a:pt x="12785" y="-502"/>
                    <a:pt x="7944" y="5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598;p21"/>
            <p:cNvSpPr/>
            <p:nvPr/>
          </p:nvSpPr>
          <p:spPr>
            <a:xfrm>
              <a:off x="1516097" y="2475972"/>
              <a:ext cx="168104" cy="168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0" h="18075" fill="norm" stroke="1" extrusionOk="0">
                  <a:moveTo>
                    <a:pt x="7930" y="58"/>
                  </a:moveTo>
                  <a:cubicBezTo>
                    <a:pt x="-40" y="939"/>
                    <a:pt x="-2813" y="11075"/>
                    <a:pt x="3394" y="16092"/>
                  </a:cubicBezTo>
                  <a:cubicBezTo>
                    <a:pt x="9704" y="21098"/>
                    <a:pt x="18787" y="15978"/>
                    <a:pt x="17900" y="7956"/>
                  </a:cubicBezTo>
                  <a:cubicBezTo>
                    <a:pt x="17354" y="3063"/>
                    <a:pt x="12920" y="-502"/>
                    <a:pt x="7930" y="5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98" name="Google Shape;599;p21"/>
          <p:cNvSpPr/>
          <p:nvPr/>
        </p:nvSpPr>
        <p:spPr>
          <a:xfrm>
            <a:off x="7809138" y="-2453868"/>
            <a:ext cx="4350124" cy="5105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3"/>
                </a:moveTo>
                <a:cubicBezTo>
                  <a:pt x="1379" y="16411"/>
                  <a:pt x="1189" y="16933"/>
                  <a:pt x="772" y="16837"/>
                </a:cubicBezTo>
                <a:lnTo>
                  <a:pt x="314" y="16714"/>
                </a:lnTo>
                <a:lnTo>
                  <a:pt x="0" y="17583"/>
                </a:lnTo>
                <a:lnTo>
                  <a:pt x="15191" y="21600"/>
                </a:lnTo>
                <a:lnTo>
                  <a:pt x="21600" y="4017"/>
                </a:lnTo>
                <a:lnTo>
                  <a:pt x="6403" y="0"/>
                </a:lnTo>
                <a:lnTo>
                  <a:pt x="6095" y="868"/>
                </a:lnTo>
                <a:lnTo>
                  <a:pt x="6548" y="987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1"/>
                  <a:pt x="6527" y="1575"/>
                  <a:pt x="6352" y="1531"/>
                </a:cubicBezTo>
                <a:lnTo>
                  <a:pt x="5894" y="1408"/>
                </a:lnTo>
                <a:lnTo>
                  <a:pt x="5626" y="2140"/>
                </a:lnTo>
                <a:lnTo>
                  <a:pt x="6084" y="2263"/>
                </a:lnTo>
                <a:cubicBezTo>
                  <a:pt x="6260" y="2311"/>
                  <a:pt x="6357" y="2469"/>
                  <a:pt x="6301" y="2618"/>
                </a:cubicBezTo>
                <a:cubicBezTo>
                  <a:pt x="6249" y="2767"/>
                  <a:pt x="6059" y="2851"/>
                  <a:pt x="5884" y="2807"/>
                </a:cubicBezTo>
                <a:lnTo>
                  <a:pt x="5431" y="2684"/>
                </a:lnTo>
                <a:lnTo>
                  <a:pt x="5163" y="3416"/>
                </a:lnTo>
                <a:lnTo>
                  <a:pt x="5616" y="3539"/>
                </a:lnTo>
                <a:cubicBezTo>
                  <a:pt x="5796" y="3588"/>
                  <a:pt x="5894" y="3746"/>
                  <a:pt x="5838" y="3895"/>
                </a:cubicBezTo>
                <a:cubicBezTo>
                  <a:pt x="5786" y="4044"/>
                  <a:pt x="5596" y="4131"/>
                  <a:pt x="5420" y="4083"/>
                </a:cubicBezTo>
                <a:lnTo>
                  <a:pt x="4962" y="3960"/>
                </a:lnTo>
                <a:lnTo>
                  <a:pt x="4695" y="4697"/>
                </a:lnTo>
                <a:lnTo>
                  <a:pt x="5153" y="4816"/>
                </a:lnTo>
                <a:cubicBezTo>
                  <a:pt x="5554" y="4938"/>
                  <a:pt x="5369" y="5452"/>
                  <a:pt x="4957" y="5359"/>
                </a:cubicBezTo>
                <a:lnTo>
                  <a:pt x="4499" y="5237"/>
                </a:lnTo>
                <a:lnTo>
                  <a:pt x="4231" y="5969"/>
                </a:lnTo>
                <a:lnTo>
                  <a:pt x="4690" y="6088"/>
                </a:lnTo>
                <a:cubicBezTo>
                  <a:pt x="4864" y="6136"/>
                  <a:pt x="4962" y="6294"/>
                  <a:pt x="4906" y="6443"/>
                </a:cubicBezTo>
                <a:cubicBezTo>
                  <a:pt x="4854" y="6592"/>
                  <a:pt x="4664" y="6675"/>
                  <a:pt x="4489" y="6631"/>
                </a:cubicBezTo>
                <a:lnTo>
                  <a:pt x="4035" y="6508"/>
                </a:lnTo>
                <a:lnTo>
                  <a:pt x="3768" y="7245"/>
                </a:lnTo>
                <a:lnTo>
                  <a:pt x="4221" y="7364"/>
                </a:lnTo>
                <a:cubicBezTo>
                  <a:pt x="4396" y="7412"/>
                  <a:pt x="4499" y="7570"/>
                  <a:pt x="4442" y="7719"/>
                </a:cubicBezTo>
                <a:cubicBezTo>
                  <a:pt x="4386" y="7868"/>
                  <a:pt x="4200" y="7952"/>
                  <a:pt x="4025" y="7907"/>
                </a:cubicBezTo>
                <a:lnTo>
                  <a:pt x="3567" y="7785"/>
                </a:lnTo>
                <a:lnTo>
                  <a:pt x="3299" y="8521"/>
                </a:lnTo>
                <a:lnTo>
                  <a:pt x="3758" y="8640"/>
                </a:lnTo>
                <a:cubicBezTo>
                  <a:pt x="3933" y="8688"/>
                  <a:pt x="4031" y="8846"/>
                  <a:pt x="3979" y="8995"/>
                </a:cubicBezTo>
                <a:cubicBezTo>
                  <a:pt x="3922" y="9144"/>
                  <a:pt x="3737" y="9228"/>
                  <a:pt x="3562" y="9184"/>
                </a:cubicBezTo>
                <a:lnTo>
                  <a:pt x="3104" y="9061"/>
                </a:lnTo>
                <a:lnTo>
                  <a:pt x="2836" y="9798"/>
                </a:lnTo>
                <a:lnTo>
                  <a:pt x="3294" y="9916"/>
                </a:lnTo>
                <a:cubicBezTo>
                  <a:pt x="3474" y="9960"/>
                  <a:pt x="3577" y="10123"/>
                  <a:pt x="3521" y="10276"/>
                </a:cubicBezTo>
                <a:cubicBezTo>
                  <a:pt x="3470" y="10425"/>
                  <a:pt x="3274" y="10508"/>
                  <a:pt x="3099" y="10460"/>
                </a:cubicBezTo>
                <a:lnTo>
                  <a:pt x="2641" y="10337"/>
                </a:lnTo>
                <a:lnTo>
                  <a:pt x="2373" y="11070"/>
                </a:lnTo>
                <a:lnTo>
                  <a:pt x="2831" y="11193"/>
                </a:lnTo>
                <a:cubicBezTo>
                  <a:pt x="3006" y="11236"/>
                  <a:pt x="3104" y="11399"/>
                  <a:pt x="3047" y="11548"/>
                </a:cubicBezTo>
                <a:cubicBezTo>
                  <a:pt x="2996" y="11697"/>
                  <a:pt x="2805" y="11780"/>
                  <a:pt x="2631" y="11732"/>
                </a:cubicBezTo>
                <a:lnTo>
                  <a:pt x="2172" y="11613"/>
                </a:lnTo>
                <a:lnTo>
                  <a:pt x="1909" y="12346"/>
                </a:lnTo>
                <a:lnTo>
                  <a:pt x="2368" y="12469"/>
                </a:lnTo>
                <a:cubicBezTo>
                  <a:pt x="2543" y="12513"/>
                  <a:pt x="2641" y="12675"/>
                  <a:pt x="2584" y="12824"/>
                </a:cubicBezTo>
                <a:cubicBezTo>
                  <a:pt x="2532" y="12973"/>
                  <a:pt x="2347" y="13057"/>
                  <a:pt x="2172" y="13008"/>
                </a:cubicBezTo>
                <a:lnTo>
                  <a:pt x="1714" y="12890"/>
                </a:lnTo>
                <a:lnTo>
                  <a:pt x="1441" y="13622"/>
                </a:lnTo>
                <a:lnTo>
                  <a:pt x="1899" y="13745"/>
                </a:lnTo>
                <a:cubicBezTo>
                  <a:pt x="2074" y="13789"/>
                  <a:pt x="2172" y="13947"/>
                  <a:pt x="2121" y="14096"/>
                </a:cubicBezTo>
                <a:cubicBezTo>
                  <a:pt x="2064" y="14249"/>
                  <a:pt x="1879" y="14333"/>
                  <a:pt x="1704" y="14284"/>
                </a:cubicBezTo>
                <a:lnTo>
                  <a:pt x="1246" y="14166"/>
                </a:lnTo>
                <a:lnTo>
                  <a:pt x="978" y="14898"/>
                </a:lnTo>
                <a:lnTo>
                  <a:pt x="1436" y="15021"/>
                </a:lnTo>
                <a:cubicBezTo>
                  <a:pt x="1611" y="15065"/>
                  <a:pt x="1709" y="15227"/>
                  <a:pt x="1652" y="15376"/>
                </a:cubicBezTo>
                <a:cubicBezTo>
                  <a:pt x="1596" y="15525"/>
                  <a:pt x="1410" y="15609"/>
                  <a:pt x="1235" y="15565"/>
                </a:cubicBezTo>
                <a:lnTo>
                  <a:pt x="777" y="15442"/>
                </a:lnTo>
                <a:lnTo>
                  <a:pt x="509" y="16175"/>
                </a:lnTo>
                <a:close/>
                <a:moveTo>
                  <a:pt x="7407" y="4373"/>
                </a:moveTo>
                <a:lnTo>
                  <a:pt x="17868" y="7140"/>
                </a:lnTo>
                <a:lnTo>
                  <a:pt x="17121" y="9188"/>
                </a:lnTo>
                <a:lnTo>
                  <a:pt x="6656" y="6421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9" name="Google Shape;600;p21"/>
          <p:cNvSpPr/>
          <p:nvPr/>
        </p:nvSpPr>
        <p:spPr>
          <a:xfrm>
            <a:off x="9533750" y="-1382801"/>
            <a:ext cx="2338803" cy="1179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7"/>
                </a:moveTo>
                <a:lnTo>
                  <a:pt x="1439" y="0"/>
                </a:lnTo>
                <a:lnTo>
                  <a:pt x="21600" y="12413"/>
                </a:lnTo>
                <a:lnTo>
                  <a:pt x="20171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0" name="Google Shape;601;p21"/>
          <p:cNvSpPr/>
          <p:nvPr/>
        </p:nvSpPr>
        <p:spPr>
          <a:xfrm>
            <a:off x="9132871" y="-1962443"/>
            <a:ext cx="330129" cy="198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06" fill="norm" stroke="1" extrusionOk="0">
                <a:moveTo>
                  <a:pt x="18663" y="14020"/>
                </a:moveTo>
                <a:cubicBezTo>
                  <a:pt x="19337" y="10607"/>
                  <a:pt x="18172" y="6989"/>
                  <a:pt x="16082" y="5885"/>
                </a:cubicBezTo>
                <a:lnTo>
                  <a:pt x="10622" y="3071"/>
                </a:lnTo>
                <a:lnTo>
                  <a:pt x="5162" y="359"/>
                </a:lnTo>
                <a:cubicBezTo>
                  <a:pt x="130" y="-2259"/>
                  <a:pt x="-2263" y="10205"/>
                  <a:pt x="2831" y="12711"/>
                </a:cubicBezTo>
                <a:lnTo>
                  <a:pt x="8229" y="15526"/>
                </a:lnTo>
                <a:lnTo>
                  <a:pt x="13689" y="18340"/>
                </a:lnTo>
                <a:cubicBezTo>
                  <a:pt x="15779" y="19341"/>
                  <a:pt x="17983" y="17433"/>
                  <a:pt x="18663" y="1402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1" name="Google Shape;602;p21"/>
          <p:cNvSpPr/>
          <p:nvPr/>
        </p:nvSpPr>
        <p:spPr>
          <a:xfrm>
            <a:off x="9229635" y="-2275119"/>
            <a:ext cx="330005" cy="199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47" h="18614" fill="norm" stroke="1" extrusionOk="0">
                <a:moveTo>
                  <a:pt x="18653" y="14027"/>
                </a:moveTo>
                <a:cubicBezTo>
                  <a:pt x="19333" y="10605"/>
                  <a:pt x="18162" y="6996"/>
                  <a:pt x="16078" y="5883"/>
                </a:cubicBezTo>
                <a:lnTo>
                  <a:pt x="10680" y="3171"/>
                </a:lnTo>
                <a:lnTo>
                  <a:pt x="5220" y="357"/>
                </a:lnTo>
                <a:cubicBezTo>
                  <a:pt x="126" y="-2252"/>
                  <a:pt x="-2267" y="10203"/>
                  <a:pt x="2827" y="12821"/>
                </a:cubicBezTo>
                <a:lnTo>
                  <a:pt x="8287" y="15533"/>
                </a:lnTo>
                <a:lnTo>
                  <a:pt x="13685" y="18347"/>
                </a:lnTo>
                <a:cubicBezTo>
                  <a:pt x="15832" y="19348"/>
                  <a:pt x="18042" y="17440"/>
                  <a:pt x="18653" y="1402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2" name="Google Shape;603;p21"/>
          <p:cNvSpPr/>
          <p:nvPr/>
        </p:nvSpPr>
        <p:spPr>
          <a:xfrm>
            <a:off x="9035548" y="-1649820"/>
            <a:ext cx="330244" cy="19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08" fill="norm" stroke="1" extrusionOk="0">
                <a:moveTo>
                  <a:pt x="18753" y="14018"/>
                </a:moveTo>
                <a:cubicBezTo>
                  <a:pt x="19366" y="10605"/>
                  <a:pt x="18198" y="6986"/>
                  <a:pt x="16107" y="5883"/>
                </a:cubicBezTo>
                <a:lnTo>
                  <a:pt x="10631" y="3069"/>
                </a:lnTo>
                <a:lnTo>
                  <a:pt x="5149" y="357"/>
                </a:lnTo>
                <a:cubicBezTo>
                  <a:pt x="103" y="-2252"/>
                  <a:pt x="-2234" y="10203"/>
                  <a:pt x="2812" y="12709"/>
                </a:cubicBezTo>
                <a:lnTo>
                  <a:pt x="13764" y="18338"/>
                </a:lnTo>
                <a:cubicBezTo>
                  <a:pt x="15861" y="19348"/>
                  <a:pt x="18071" y="17431"/>
                  <a:pt x="18753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3" name="Google Shape;604;p21"/>
          <p:cNvSpPr/>
          <p:nvPr/>
        </p:nvSpPr>
        <p:spPr>
          <a:xfrm>
            <a:off x="8941332" y="-1336311"/>
            <a:ext cx="327761" cy="19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824" fill="norm" stroke="1" extrusionOk="0">
                <a:moveTo>
                  <a:pt x="18826" y="14198"/>
                </a:moveTo>
                <a:cubicBezTo>
                  <a:pt x="19446" y="10720"/>
                  <a:pt x="18264" y="6938"/>
                  <a:pt x="16149" y="5909"/>
                </a:cubicBezTo>
                <a:lnTo>
                  <a:pt x="10610" y="3041"/>
                </a:lnTo>
                <a:lnTo>
                  <a:pt x="5065" y="278"/>
                </a:lnTo>
                <a:cubicBezTo>
                  <a:pt x="88" y="-1971"/>
                  <a:pt x="-2154" y="10111"/>
                  <a:pt x="2701" y="12874"/>
                </a:cubicBezTo>
                <a:lnTo>
                  <a:pt x="8240" y="15742"/>
                </a:lnTo>
                <a:lnTo>
                  <a:pt x="13785" y="18505"/>
                </a:lnTo>
                <a:cubicBezTo>
                  <a:pt x="15900" y="19629"/>
                  <a:pt x="18142" y="17685"/>
                  <a:pt x="18826" y="1419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4" name="Google Shape;605;p21"/>
          <p:cNvSpPr/>
          <p:nvPr/>
        </p:nvSpPr>
        <p:spPr>
          <a:xfrm>
            <a:off x="8842241" y="-1025389"/>
            <a:ext cx="329559" cy="198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7" h="18672" fill="norm" stroke="1" extrusionOk="0">
                <a:moveTo>
                  <a:pt x="18685" y="14167"/>
                </a:moveTo>
                <a:cubicBezTo>
                  <a:pt x="19361" y="10635"/>
                  <a:pt x="18193" y="6999"/>
                  <a:pt x="16102" y="5993"/>
                </a:cubicBezTo>
                <a:lnTo>
                  <a:pt x="10626" y="3165"/>
                </a:lnTo>
                <a:lnTo>
                  <a:pt x="5207" y="337"/>
                </a:lnTo>
                <a:cubicBezTo>
                  <a:pt x="104" y="-2190"/>
                  <a:pt x="-2239" y="10231"/>
                  <a:pt x="2807" y="12852"/>
                </a:cubicBezTo>
                <a:lnTo>
                  <a:pt x="8283" y="15577"/>
                </a:lnTo>
                <a:lnTo>
                  <a:pt x="13765" y="18405"/>
                </a:lnTo>
                <a:cubicBezTo>
                  <a:pt x="15856" y="19410"/>
                  <a:pt x="18072" y="17493"/>
                  <a:pt x="18685" y="1416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5" name="Google Shape;606;p21"/>
          <p:cNvSpPr/>
          <p:nvPr/>
        </p:nvSpPr>
        <p:spPr>
          <a:xfrm>
            <a:off x="8744514" y="-712767"/>
            <a:ext cx="330115" cy="198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4" fill="norm" stroke="1" extrusionOk="0">
                <a:moveTo>
                  <a:pt x="18743" y="14062"/>
                </a:moveTo>
                <a:cubicBezTo>
                  <a:pt x="19362" y="10632"/>
                  <a:pt x="18188" y="6996"/>
                  <a:pt x="16097" y="5888"/>
                </a:cubicBezTo>
                <a:lnTo>
                  <a:pt x="10684" y="3163"/>
                </a:lnTo>
                <a:lnTo>
                  <a:pt x="5208" y="335"/>
                </a:lnTo>
                <a:cubicBezTo>
                  <a:pt x="99" y="-2183"/>
                  <a:pt x="-2238" y="10228"/>
                  <a:pt x="2808" y="12850"/>
                </a:cubicBezTo>
                <a:lnTo>
                  <a:pt x="8284" y="15574"/>
                </a:lnTo>
                <a:lnTo>
                  <a:pt x="13760" y="18402"/>
                </a:lnTo>
                <a:cubicBezTo>
                  <a:pt x="15851" y="19417"/>
                  <a:pt x="18067" y="17500"/>
                  <a:pt x="18743" y="1406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6" name="Google Shape;607;p21"/>
          <p:cNvSpPr/>
          <p:nvPr/>
        </p:nvSpPr>
        <p:spPr>
          <a:xfrm>
            <a:off x="8647815" y="-400091"/>
            <a:ext cx="330123" cy="19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2" fill="norm" stroke="1" extrusionOk="0">
                <a:moveTo>
                  <a:pt x="18743" y="14064"/>
                </a:moveTo>
                <a:cubicBezTo>
                  <a:pt x="19362" y="10625"/>
                  <a:pt x="18194" y="6999"/>
                  <a:pt x="16097" y="5881"/>
                </a:cubicBezTo>
                <a:lnTo>
                  <a:pt x="10621" y="3156"/>
                </a:lnTo>
                <a:lnTo>
                  <a:pt x="5208" y="337"/>
                </a:lnTo>
                <a:cubicBezTo>
                  <a:pt x="99" y="-2190"/>
                  <a:pt x="-2238" y="10221"/>
                  <a:pt x="2808" y="12852"/>
                </a:cubicBezTo>
                <a:lnTo>
                  <a:pt x="8284" y="15577"/>
                </a:lnTo>
                <a:lnTo>
                  <a:pt x="13760" y="18405"/>
                </a:lnTo>
                <a:cubicBezTo>
                  <a:pt x="15851" y="19410"/>
                  <a:pt x="18067" y="17493"/>
                  <a:pt x="18743" y="1406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608;p21"/>
          <p:cNvSpPr/>
          <p:nvPr/>
        </p:nvSpPr>
        <p:spPr>
          <a:xfrm>
            <a:off x="8552750" y="-86834"/>
            <a:ext cx="328490" cy="198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7" h="18873" fill="norm" stroke="1" extrusionOk="0">
                <a:moveTo>
                  <a:pt x="18810" y="14200"/>
                </a:moveTo>
                <a:cubicBezTo>
                  <a:pt x="19434" y="10722"/>
                  <a:pt x="18256" y="7034"/>
                  <a:pt x="16141" y="5910"/>
                </a:cubicBezTo>
                <a:lnTo>
                  <a:pt x="10618" y="3147"/>
                </a:lnTo>
                <a:lnTo>
                  <a:pt x="5096" y="279"/>
                </a:lnTo>
                <a:cubicBezTo>
                  <a:pt x="70" y="-1979"/>
                  <a:pt x="-2166" y="10103"/>
                  <a:pt x="2739" y="12970"/>
                </a:cubicBezTo>
                <a:lnTo>
                  <a:pt x="8261" y="15734"/>
                </a:lnTo>
                <a:lnTo>
                  <a:pt x="13784" y="18602"/>
                </a:lnTo>
                <a:cubicBezTo>
                  <a:pt x="15893" y="19621"/>
                  <a:pt x="18128" y="17677"/>
                  <a:pt x="18810" y="142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8" name="Google Shape;609;p21"/>
          <p:cNvSpPr/>
          <p:nvPr/>
        </p:nvSpPr>
        <p:spPr>
          <a:xfrm>
            <a:off x="8107537" y="131171"/>
            <a:ext cx="318575" cy="191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552" fill="norm" stroke="1" extrusionOk="0">
                <a:moveTo>
                  <a:pt x="18663" y="14018"/>
                </a:moveTo>
                <a:cubicBezTo>
                  <a:pt x="19337" y="10605"/>
                  <a:pt x="18172" y="6986"/>
                  <a:pt x="16087" y="5883"/>
                </a:cubicBezTo>
                <a:lnTo>
                  <a:pt x="10622" y="3069"/>
                </a:lnTo>
                <a:lnTo>
                  <a:pt x="5162" y="357"/>
                </a:lnTo>
                <a:cubicBezTo>
                  <a:pt x="130" y="-2252"/>
                  <a:pt x="-2263" y="10203"/>
                  <a:pt x="2831" y="12718"/>
                </a:cubicBezTo>
                <a:lnTo>
                  <a:pt x="8291" y="15524"/>
                </a:lnTo>
                <a:lnTo>
                  <a:pt x="13694" y="18235"/>
                </a:lnTo>
                <a:cubicBezTo>
                  <a:pt x="15779" y="19348"/>
                  <a:pt x="17989" y="17431"/>
                  <a:pt x="18663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9" name="Google Shape;610;p21"/>
          <p:cNvSpPr/>
          <p:nvPr/>
        </p:nvSpPr>
        <p:spPr>
          <a:xfrm>
            <a:off x="8013713" y="432832"/>
            <a:ext cx="318595" cy="191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1" h="18558" fill="norm" stroke="1" extrusionOk="0">
                <a:moveTo>
                  <a:pt x="18748" y="14018"/>
                </a:moveTo>
                <a:cubicBezTo>
                  <a:pt x="19361" y="10605"/>
                  <a:pt x="18193" y="6893"/>
                  <a:pt x="16102" y="5883"/>
                </a:cubicBezTo>
                <a:lnTo>
                  <a:pt x="10683" y="3069"/>
                </a:lnTo>
                <a:lnTo>
                  <a:pt x="5207" y="357"/>
                </a:lnTo>
                <a:cubicBezTo>
                  <a:pt x="104" y="-2252"/>
                  <a:pt x="-2239" y="10203"/>
                  <a:pt x="2807" y="12718"/>
                </a:cubicBezTo>
                <a:lnTo>
                  <a:pt x="8289" y="15533"/>
                </a:lnTo>
                <a:lnTo>
                  <a:pt x="13765" y="18245"/>
                </a:lnTo>
                <a:cubicBezTo>
                  <a:pt x="15856" y="19348"/>
                  <a:pt x="18072" y="17440"/>
                  <a:pt x="18748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0" name="Google Shape;611;p21"/>
          <p:cNvSpPr/>
          <p:nvPr/>
        </p:nvSpPr>
        <p:spPr>
          <a:xfrm>
            <a:off x="7920380" y="734567"/>
            <a:ext cx="318611" cy="191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551" fill="norm" stroke="1" extrusionOk="0">
                <a:moveTo>
                  <a:pt x="18754" y="14020"/>
                </a:moveTo>
                <a:cubicBezTo>
                  <a:pt x="19367" y="10505"/>
                  <a:pt x="18198" y="6886"/>
                  <a:pt x="16107" y="5885"/>
                </a:cubicBezTo>
                <a:lnTo>
                  <a:pt x="10630" y="3071"/>
                </a:lnTo>
                <a:lnTo>
                  <a:pt x="5152" y="359"/>
                </a:lnTo>
                <a:cubicBezTo>
                  <a:pt x="105" y="-2259"/>
                  <a:pt x="-2233" y="10205"/>
                  <a:pt x="2809" y="12711"/>
                </a:cubicBezTo>
                <a:lnTo>
                  <a:pt x="8292" y="15526"/>
                </a:lnTo>
                <a:lnTo>
                  <a:pt x="13769" y="18238"/>
                </a:lnTo>
                <a:cubicBezTo>
                  <a:pt x="15861" y="19341"/>
                  <a:pt x="18078" y="17433"/>
                  <a:pt x="18754" y="1402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1" name="Google Shape;612;p21"/>
          <p:cNvSpPr/>
          <p:nvPr/>
        </p:nvSpPr>
        <p:spPr>
          <a:xfrm>
            <a:off x="7826624" y="1036711"/>
            <a:ext cx="318033" cy="191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4" h="19959" fill="norm" stroke="1" extrusionOk="0">
                <a:moveTo>
                  <a:pt x="20394" y="15027"/>
                </a:moveTo>
                <a:cubicBezTo>
                  <a:pt x="21068" y="11357"/>
                  <a:pt x="19794" y="7465"/>
                  <a:pt x="17510" y="6279"/>
                </a:cubicBezTo>
                <a:lnTo>
                  <a:pt x="11610" y="3362"/>
                </a:lnTo>
                <a:lnTo>
                  <a:pt x="5642" y="336"/>
                </a:lnTo>
                <a:cubicBezTo>
                  <a:pt x="3363" y="-851"/>
                  <a:pt x="948" y="1200"/>
                  <a:pt x="211" y="4981"/>
                </a:cubicBezTo>
                <a:cubicBezTo>
                  <a:pt x="-532" y="8652"/>
                  <a:pt x="748" y="12543"/>
                  <a:pt x="3095" y="13730"/>
                </a:cubicBezTo>
                <a:lnTo>
                  <a:pt x="8994" y="16646"/>
                </a:lnTo>
                <a:lnTo>
                  <a:pt x="14963" y="19673"/>
                </a:lnTo>
                <a:cubicBezTo>
                  <a:pt x="17241" y="20749"/>
                  <a:pt x="19657" y="18698"/>
                  <a:pt x="20394" y="1502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13;p21"/>
          <p:cNvSpPr/>
          <p:nvPr/>
        </p:nvSpPr>
        <p:spPr>
          <a:xfrm>
            <a:off x="7734704" y="1337823"/>
            <a:ext cx="317119" cy="191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8" h="18871" fill="norm" stroke="1" extrusionOk="0">
                <a:moveTo>
                  <a:pt x="18734" y="14198"/>
                </a:moveTo>
                <a:cubicBezTo>
                  <a:pt x="19419" y="10710"/>
                  <a:pt x="18238" y="7032"/>
                  <a:pt x="16136" y="5899"/>
                </a:cubicBezTo>
                <a:lnTo>
                  <a:pt x="10629" y="3136"/>
                </a:lnTo>
                <a:lnTo>
                  <a:pt x="5123" y="277"/>
                </a:lnTo>
                <a:cubicBezTo>
                  <a:pt x="111" y="-1981"/>
                  <a:pt x="-2181" y="10205"/>
                  <a:pt x="2709" y="12968"/>
                </a:cubicBezTo>
                <a:lnTo>
                  <a:pt x="8216" y="15732"/>
                </a:lnTo>
                <a:lnTo>
                  <a:pt x="13722" y="18600"/>
                </a:lnTo>
                <a:cubicBezTo>
                  <a:pt x="15825" y="19619"/>
                  <a:pt x="18054" y="17675"/>
                  <a:pt x="18734" y="1419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14;p21"/>
          <p:cNvSpPr/>
          <p:nvPr/>
        </p:nvSpPr>
        <p:spPr>
          <a:xfrm>
            <a:off x="13118332" y="3196333"/>
            <a:ext cx="11860801" cy="25112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4" name="Google Shape;615;p21"/>
          <p:cNvSpPr/>
          <p:nvPr/>
        </p:nvSpPr>
        <p:spPr>
          <a:xfrm>
            <a:off x="12915133" y="2993133"/>
            <a:ext cx="12064001" cy="25112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3549599" y="6170013"/>
            <a:ext cx="9158401" cy="3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3600"/>
            </a:lvl1pPr>
            <a:lvl2pPr marL="914400" indent="-317500" algn="r">
              <a:buClrTx/>
              <a:buSzTx/>
              <a:buFontTx/>
              <a:buNone/>
              <a:defRPr sz="3600"/>
            </a:lvl2pPr>
            <a:lvl3pPr marL="914400" indent="139700" algn="r">
              <a:buClrTx/>
              <a:buSzTx/>
              <a:buFontTx/>
              <a:buNone/>
              <a:defRPr sz="3600"/>
            </a:lvl3pPr>
            <a:lvl4pPr marL="914400" indent="596900" algn="r">
              <a:buClrTx/>
              <a:buSzTx/>
              <a:buFontTx/>
              <a:buNone/>
              <a:defRPr sz="3600"/>
            </a:lvl4pPr>
            <a:lvl5pPr marL="914400" indent="1054100" algn="r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6" name="نص العنوان"/>
          <p:cNvSpPr txBox="1"/>
          <p:nvPr>
            <p:ph type="title"/>
          </p:nvPr>
        </p:nvSpPr>
        <p:spPr>
          <a:xfrm>
            <a:off x="12784000" y="3180733"/>
            <a:ext cx="9924001" cy="2316801"/>
          </a:xfrm>
          <a:prstGeom prst="rect">
            <a:avLst/>
          </a:prstGeom>
        </p:spPr>
        <p:txBody>
          <a:bodyPr/>
          <a:lstStyle>
            <a:lvl1pPr algn="r"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17" name="Google Shape;618;p21"/>
          <p:cNvSpPr txBox="1"/>
          <p:nvPr/>
        </p:nvSpPr>
        <p:spPr>
          <a:xfrm>
            <a:off x="12159199" y="9521000"/>
            <a:ext cx="10548801" cy="3002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r" rtl="0">
              <a:spcBef>
                <a:spcPts val="80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endParaRPr b="1"/>
          </a:p>
          <a:p>
            <a:pPr algn="r" rtl="0">
              <a:defRPr sz="3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مستوى النص الأول…"/>
          <p:cNvSpPr txBox="1"/>
          <p:nvPr>
            <p:ph type="body" sz="quarter" idx="1"/>
          </p:nvPr>
        </p:nvSpPr>
        <p:spPr>
          <a:xfrm>
            <a:off x="13549599" y="6170013"/>
            <a:ext cx="9158401" cy="3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3600"/>
            </a:lvl1pPr>
            <a:lvl2pPr marL="914400" indent="-317500" algn="r">
              <a:buClrTx/>
              <a:buSzTx/>
              <a:buFontTx/>
              <a:buNone/>
              <a:defRPr sz="3600"/>
            </a:lvl2pPr>
            <a:lvl3pPr marL="914400" indent="139700" algn="r">
              <a:buClrTx/>
              <a:buSzTx/>
              <a:buFontTx/>
              <a:buNone/>
              <a:defRPr sz="3600"/>
            </a:lvl3pPr>
            <a:lvl4pPr marL="914400" indent="596900" algn="r">
              <a:buClrTx/>
              <a:buSzTx/>
              <a:buFontTx/>
              <a:buNone/>
              <a:defRPr sz="3600"/>
            </a:lvl4pPr>
            <a:lvl5pPr marL="914400" indent="1054100" algn="r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620;p22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4" name="Google Shape;621;p22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36" name="مستوى النص الأول…"/>
          <p:cNvSpPr txBox="1"/>
          <p:nvPr>
            <p:ph type="body" sz="quarter" idx="1"/>
          </p:nvPr>
        </p:nvSpPr>
        <p:spPr>
          <a:xfrm>
            <a:off x="3367970" y="5435533"/>
            <a:ext cx="7388001" cy="436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4200"/>
            </a:lvl1pPr>
            <a:lvl2pPr marL="914400" indent="-317500" algn="r">
              <a:buClrTx/>
              <a:buSzTx/>
              <a:buFontTx/>
              <a:buNone/>
              <a:defRPr sz="4200"/>
            </a:lvl2pPr>
            <a:lvl3pPr marL="914400" indent="139700" algn="r">
              <a:buClrTx/>
              <a:buSzTx/>
              <a:buFontTx/>
              <a:buNone/>
              <a:defRPr sz="4200"/>
            </a:lvl3pPr>
            <a:lvl4pPr marL="914400" indent="596900" algn="r">
              <a:buClrTx/>
              <a:buSzTx/>
              <a:buFontTx/>
              <a:buNone/>
              <a:defRPr sz="4200"/>
            </a:lvl4pPr>
            <a:lvl5pPr marL="914400" indent="1054100" algn="r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39" name="Google Shape;625;p22"/>
          <p:cNvGrpSpPr/>
          <p:nvPr/>
        </p:nvGrpSpPr>
        <p:grpSpPr>
          <a:xfrm>
            <a:off x="19750816" y="3188577"/>
            <a:ext cx="1717208" cy="1818201"/>
            <a:chOff x="0" y="0"/>
            <a:chExt cx="1717207" cy="1818200"/>
          </a:xfrm>
        </p:grpSpPr>
        <p:sp>
          <p:nvSpPr>
            <p:cNvPr id="737" name="Google Shape;626;p22"/>
            <p:cNvSpPr/>
            <p:nvPr/>
          </p:nvSpPr>
          <p:spPr>
            <a:xfrm>
              <a:off x="55607" y="156500"/>
              <a:ext cx="1661601" cy="16617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27;p22"/>
            <p:cNvSpPr/>
            <p:nvPr/>
          </p:nvSpPr>
          <p:spPr>
            <a:xfrm>
              <a:off x="-1" y="0"/>
              <a:ext cx="1661856" cy="16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0605" y="770"/>
                  </a:moveTo>
                  <a:cubicBezTo>
                    <a:pt x="16069" y="770"/>
                    <a:pt x="20549" y="5262"/>
                    <a:pt x="20619" y="10855"/>
                  </a:cubicBezTo>
                  <a:cubicBezTo>
                    <a:pt x="20675" y="16528"/>
                    <a:pt x="16041" y="21081"/>
                    <a:pt x="10549" y="21081"/>
                  </a:cubicBezTo>
                  <a:cubicBezTo>
                    <a:pt x="10507" y="21081"/>
                    <a:pt x="10466" y="21083"/>
                    <a:pt x="10424" y="21083"/>
                  </a:cubicBezTo>
                  <a:cubicBezTo>
                    <a:pt x="5059" y="21083"/>
                    <a:pt x="564" y="16585"/>
                    <a:pt x="495" y="11082"/>
                  </a:cubicBezTo>
                  <a:cubicBezTo>
                    <a:pt x="410" y="5451"/>
                    <a:pt x="4876" y="827"/>
                    <a:pt x="10452" y="771"/>
                  </a:cubicBezTo>
                  <a:cubicBezTo>
                    <a:pt x="10502" y="770"/>
                    <a:pt x="10554" y="770"/>
                    <a:pt x="10605" y="770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10"/>
                    <a:pt x="3" y="10741"/>
                  </a:cubicBezTo>
                  <a:cubicBezTo>
                    <a:pt x="-124" y="16543"/>
                    <a:pt x="4384" y="21366"/>
                    <a:pt x="10114" y="21592"/>
                  </a:cubicBezTo>
                  <a:cubicBezTo>
                    <a:pt x="10258" y="21597"/>
                    <a:pt x="10401" y="21600"/>
                    <a:pt x="10544" y="21600"/>
                  </a:cubicBezTo>
                  <a:cubicBezTo>
                    <a:pt x="16061" y="21600"/>
                    <a:pt x="20753" y="17353"/>
                    <a:pt x="21040" y="11408"/>
                  </a:cubicBezTo>
                  <a:cubicBezTo>
                    <a:pt x="21476" y="5380"/>
                    <a:pt x="16855" y="204"/>
                    <a:pt x="10873" y="4"/>
                  </a:cubicBezTo>
                  <a:cubicBezTo>
                    <a:pt x="10763" y="1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40" name="Google Shape;628;p22"/>
          <p:cNvSpPr/>
          <p:nvPr/>
        </p:nvSpPr>
        <p:spPr>
          <a:xfrm>
            <a:off x="22212675" y="1801144"/>
            <a:ext cx="1281714" cy="1272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10809" y="545"/>
                </a:moveTo>
                <a:cubicBezTo>
                  <a:pt x="16400" y="545"/>
                  <a:pt x="20910" y="5151"/>
                  <a:pt x="20873" y="10792"/>
                </a:cubicBezTo>
                <a:cubicBezTo>
                  <a:pt x="20855" y="16400"/>
                  <a:pt x="16326" y="20925"/>
                  <a:pt x="10769" y="20925"/>
                </a:cubicBezTo>
                <a:cubicBezTo>
                  <a:pt x="10757" y="20925"/>
                  <a:pt x="10747" y="20925"/>
                  <a:pt x="10735" y="20925"/>
                </a:cubicBezTo>
                <a:cubicBezTo>
                  <a:pt x="5162" y="20886"/>
                  <a:pt x="653" y="16298"/>
                  <a:pt x="690" y="10678"/>
                </a:cubicBezTo>
                <a:cubicBezTo>
                  <a:pt x="653" y="5095"/>
                  <a:pt x="5237" y="545"/>
                  <a:pt x="10809" y="545"/>
                </a:cubicBezTo>
                <a:close/>
                <a:moveTo>
                  <a:pt x="10769" y="0"/>
                </a:moveTo>
                <a:cubicBezTo>
                  <a:pt x="10759" y="0"/>
                  <a:pt x="10747" y="0"/>
                  <a:pt x="10735" y="0"/>
                </a:cubicBezTo>
                <a:cubicBezTo>
                  <a:pt x="4845" y="19"/>
                  <a:pt x="56" y="4813"/>
                  <a:pt x="0" y="10773"/>
                </a:cubicBezTo>
                <a:cubicBezTo>
                  <a:pt x="-37" y="16298"/>
                  <a:pt x="4404" y="21600"/>
                  <a:pt x="10760" y="21600"/>
                </a:cubicBezTo>
                <a:cubicBezTo>
                  <a:pt x="10782" y="21600"/>
                  <a:pt x="10806" y="21600"/>
                  <a:pt x="10828" y="21600"/>
                </a:cubicBezTo>
                <a:cubicBezTo>
                  <a:pt x="16755" y="21600"/>
                  <a:pt x="21563" y="16713"/>
                  <a:pt x="21563" y="10678"/>
                </a:cubicBezTo>
                <a:cubicBezTo>
                  <a:pt x="21452" y="4748"/>
                  <a:pt x="16644" y="0"/>
                  <a:pt x="10769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1" name="Google Shape;633;p22"/>
          <p:cNvSpPr/>
          <p:nvPr/>
        </p:nvSpPr>
        <p:spPr>
          <a:xfrm>
            <a:off x="1653951" y="11987312"/>
            <a:ext cx="65418" cy="13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21600" fill="norm" stroke="1" extrusionOk="0">
                <a:moveTo>
                  <a:pt x="14884" y="0"/>
                </a:moveTo>
                <a:cubicBezTo>
                  <a:pt x="12904" y="3663"/>
                  <a:pt x="10629" y="7483"/>
                  <a:pt x="9004" y="11146"/>
                </a:cubicBezTo>
                <a:cubicBezTo>
                  <a:pt x="7024" y="14636"/>
                  <a:pt x="-1161" y="16711"/>
                  <a:pt x="139" y="21600"/>
                </a:cubicBezTo>
                <a:cubicBezTo>
                  <a:pt x="9979" y="20720"/>
                  <a:pt x="12904" y="16900"/>
                  <a:pt x="15859" y="13237"/>
                </a:cubicBezTo>
                <a:cubicBezTo>
                  <a:pt x="19789" y="9228"/>
                  <a:pt x="20439" y="4355"/>
                  <a:pt x="17514" y="173"/>
                </a:cubicBezTo>
                <a:lnTo>
                  <a:pt x="14884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50" name="تجميع"/>
          <p:cNvGrpSpPr/>
          <p:nvPr/>
        </p:nvGrpSpPr>
        <p:grpSpPr>
          <a:xfrm>
            <a:off x="20792573" y="83277"/>
            <a:ext cx="3546222" cy="13488463"/>
            <a:chOff x="0" y="0"/>
            <a:chExt cx="3546221" cy="13488461"/>
          </a:xfrm>
        </p:grpSpPr>
        <p:grpSp>
          <p:nvGrpSpPr>
            <p:cNvPr id="746" name="تجميع"/>
            <p:cNvGrpSpPr/>
            <p:nvPr/>
          </p:nvGrpSpPr>
          <p:grpSpPr>
            <a:xfrm>
              <a:off x="0" y="583734"/>
              <a:ext cx="3546222" cy="12904728"/>
              <a:chOff x="0" y="0"/>
              <a:chExt cx="3546221" cy="12904727"/>
            </a:xfrm>
          </p:grpSpPr>
          <p:grpSp>
            <p:nvGrpSpPr>
              <p:cNvPr id="744" name="تجميع"/>
              <p:cNvGrpSpPr/>
              <p:nvPr/>
            </p:nvGrpSpPr>
            <p:grpSpPr>
              <a:xfrm>
                <a:off x="0" y="0"/>
                <a:ext cx="3336407" cy="12352296"/>
                <a:chOff x="0" y="0"/>
                <a:chExt cx="3336406" cy="12352295"/>
              </a:xfrm>
            </p:grpSpPr>
            <p:sp>
              <p:nvSpPr>
                <p:cNvPr id="742" name="مستطيل"/>
                <p:cNvSpPr/>
                <p:nvPr/>
              </p:nvSpPr>
              <p:spPr>
                <a:xfrm>
                  <a:off x="0" y="0"/>
                  <a:ext cx="1782982" cy="376482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43" name="مستطيل"/>
                <p:cNvSpPr/>
                <p:nvPr/>
              </p:nvSpPr>
              <p:spPr>
                <a:xfrm>
                  <a:off x="2951451" y="1028028"/>
                  <a:ext cx="384956" cy="11324268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745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2080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9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747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8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7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637;p23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9" name="Google Shape;638;p23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61" name="مستوى النص الأول…"/>
          <p:cNvSpPr txBox="1"/>
          <p:nvPr>
            <p:ph type="body" sz="quarter" idx="1"/>
          </p:nvPr>
        </p:nvSpPr>
        <p:spPr>
          <a:xfrm>
            <a:off x="13631780" y="5435533"/>
            <a:ext cx="7388001" cy="436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  <a:defRPr sz="4200"/>
            </a:lvl1pPr>
            <a:lvl2pPr marL="914400" indent="-317500" algn="l">
              <a:buClrTx/>
              <a:buSzTx/>
              <a:buFontTx/>
              <a:buNone/>
              <a:defRPr sz="4200"/>
            </a:lvl2pPr>
            <a:lvl3pPr marL="914400" indent="139700" algn="l">
              <a:buClrTx/>
              <a:buSzTx/>
              <a:buFontTx/>
              <a:buNone/>
              <a:defRPr sz="4200"/>
            </a:lvl3pPr>
            <a:lvl4pPr marL="914400" indent="596900" algn="l">
              <a:buClrTx/>
              <a:buSzTx/>
              <a:buFontTx/>
              <a:buNone/>
              <a:defRPr sz="4200"/>
            </a:lvl4pPr>
            <a:lvl5pPr marL="914400" indent="10541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64" name="Google Shape;641;p23"/>
          <p:cNvGrpSpPr/>
          <p:nvPr/>
        </p:nvGrpSpPr>
        <p:grpSpPr>
          <a:xfrm>
            <a:off x="3512793" y="6007751"/>
            <a:ext cx="1717209" cy="1818201"/>
            <a:chOff x="0" y="0"/>
            <a:chExt cx="1717207" cy="1818200"/>
          </a:xfrm>
        </p:grpSpPr>
        <p:sp>
          <p:nvSpPr>
            <p:cNvPr id="762" name="Google Shape;642;p23"/>
            <p:cNvSpPr/>
            <p:nvPr/>
          </p:nvSpPr>
          <p:spPr>
            <a:xfrm>
              <a:off x="55607" y="156500"/>
              <a:ext cx="1661601" cy="16617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43;p23"/>
            <p:cNvSpPr/>
            <p:nvPr/>
          </p:nvSpPr>
          <p:spPr>
            <a:xfrm>
              <a:off x="0" y="0"/>
              <a:ext cx="1661855" cy="16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0605" y="770"/>
                  </a:moveTo>
                  <a:cubicBezTo>
                    <a:pt x="16069" y="770"/>
                    <a:pt x="20549" y="5262"/>
                    <a:pt x="20619" y="10855"/>
                  </a:cubicBezTo>
                  <a:cubicBezTo>
                    <a:pt x="20675" y="16528"/>
                    <a:pt x="16041" y="21081"/>
                    <a:pt x="10549" y="21081"/>
                  </a:cubicBezTo>
                  <a:cubicBezTo>
                    <a:pt x="10507" y="21081"/>
                    <a:pt x="10466" y="21083"/>
                    <a:pt x="10424" y="21083"/>
                  </a:cubicBezTo>
                  <a:cubicBezTo>
                    <a:pt x="5059" y="21083"/>
                    <a:pt x="564" y="16585"/>
                    <a:pt x="495" y="11082"/>
                  </a:cubicBezTo>
                  <a:cubicBezTo>
                    <a:pt x="410" y="5451"/>
                    <a:pt x="4876" y="827"/>
                    <a:pt x="10452" y="771"/>
                  </a:cubicBezTo>
                  <a:cubicBezTo>
                    <a:pt x="10502" y="770"/>
                    <a:pt x="10554" y="770"/>
                    <a:pt x="10605" y="770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10"/>
                    <a:pt x="3" y="10741"/>
                  </a:cubicBezTo>
                  <a:cubicBezTo>
                    <a:pt x="-124" y="16543"/>
                    <a:pt x="4384" y="21366"/>
                    <a:pt x="10114" y="21592"/>
                  </a:cubicBezTo>
                  <a:cubicBezTo>
                    <a:pt x="10258" y="21597"/>
                    <a:pt x="10401" y="21600"/>
                    <a:pt x="10544" y="21600"/>
                  </a:cubicBezTo>
                  <a:cubicBezTo>
                    <a:pt x="16061" y="21600"/>
                    <a:pt x="20753" y="17353"/>
                    <a:pt x="21040" y="11408"/>
                  </a:cubicBezTo>
                  <a:cubicBezTo>
                    <a:pt x="21476" y="5380"/>
                    <a:pt x="16855" y="204"/>
                    <a:pt x="10873" y="4"/>
                  </a:cubicBezTo>
                  <a:cubicBezTo>
                    <a:pt x="10763" y="1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5" name="Google Shape;644;p23"/>
          <p:cNvSpPr/>
          <p:nvPr/>
        </p:nvSpPr>
        <p:spPr>
          <a:xfrm>
            <a:off x="1990120" y="8779284"/>
            <a:ext cx="1281715" cy="127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10809" y="545"/>
                </a:moveTo>
                <a:cubicBezTo>
                  <a:pt x="16400" y="545"/>
                  <a:pt x="20910" y="5151"/>
                  <a:pt x="20873" y="10792"/>
                </a:cubicBezTo>
                <a:cubicBezTo>
                  <a:pt x="20855" y="16400"/>
                  <a:pt x="16326" y="20925"/>
                  <a:pt x="10769" y="20925"/>
                </a:cubicBezTo>
                <a:cubicBezTo>
                  <a:pt x="10757" y="20925"/>
                  <a:pt x="10747" y="20925"/>
                  <a:pt x="10735" y="20925"/>
                </a:cubicBezTo>
                <a:cubicBezTo>
                  <a:pt x="5162" y="20886"/>
                  <a:pt x="653" y="16298"/>
                  <a:pt x="690" y="10678"/>
                </a:cubicBezTo>
                <a:cubicBezTo>
                  <a:pt x="653" y="5095"/>
                  <a:pt x="5237" y="545"/>
                  <a:pt x="10809" y="545"/>
                </a:cubicBezTo>
                <a:close/>
                <a:moveTo>
                  <a:pt x="10769" y="0"/>
                </a:moveTo>
                <a:cubicBezTo>
                  <a:pt x="10759" y="0"/>
                  <a:pt x="10747" y="0"/>
                  <a:pt x="10735" y="0"/>
                </a:cubicBezTo>
                <a:cubicBezTo>
                  <a:pt x="4845" y="19"/>
                  <a:pt x="56" y="4813"/>
                  <a:pt x="0" y="10773"/>
                </a:cubicBezTo>
                <a:cubicBezTo>
                  <a:pt x="-37" y="16298"/>
                  <a:pt x="4404" y="21600"/>
                  <a:pt x="10760" y="21600"/>
                </a:cubicBezTo>
                <a:cubicBezTo>
                  <a:pt x="10782" y="21600"/>
                  <a:pt x="10806" y="21600"/>
                  <a:pt x="10828" y="21600"/>
                </a:cubicBezTo>
                <a:cubicBezTo>
                  <a:pt x="16755" y="21600"/>
                  <a:pt x="21563" y="16713"/>
                  <a:pt x="21563" y="10678"/>
                </a:cubicBezTo>
                <a:cubicBezTo>
                  <a:pt x="21452" y="4748"/>
                  <a:pt x="16644" y="0"/>
                  <a:pt x="10769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73" name="Google Shape;645;p23"/>
          <p:cNvGrpSpPr/>
          <p:nvPr/>
        </p:nvGrpSpPr>
        <p:grpSpPr>
          <a:xfrm>
            <a:off x="21322362" y="4107580"/>
            <a:ext cx="4215105" cy="9699571"/>
            <a:chOff x="0" y="0"/>
            <a:chExt cx="4215103" cy="9699569"/>
          </a:xfrm>
        </p:grpSpPr>
        <p:sp>
          <p:nvSpPr>
            <p:cNvPr id="766" name="Google Shape;646;p23"/>
            <p:cNvSpPr/>
            <p:nvPr/>
          </p:nvSpPr>
          <p:spPr>
            <a:xfrm>
              <a:off x="1849289" y="7400068"/>
              <a:ext cx="641372" cy="6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2526" y="6696"/>
                  </a:moveTo>
                  <a:lnTo>
                    <a:pt x="12563" y="6734"/>
                  </a:lnTo>
                  <a:lnTo>
                    <a:pt x="12526" y="6734"/>
                  </a:lnTo>
                  <a:lnTo>
                    <a:pt x="12526" y="6696"/>
                  </a:lnTo>
                  <a:close/>
                  <a:moveTo>
                    <a:pt x="20795" y="8008"/>
                  </a:moveTo>
                  <a:cubicBezTo>
                    <a:pt x="20832" y="8119"/>
                    <a:pt x="20832" y="8268"/>
                    <a:pt x="20832" y="8380"/>
                  </a:cubicBezTo>
                  <a:lnTo>
                    <a:pt x="20795" y="8380"/>
                  </a:lnTo>
                  <a:lnTo>
                    <a:pt x="20795" y="8008"/>
                  </a:lnTo>
                  <a:close/>
                  <a:moveTo>
                    <a:pt x="14223" y="8495"/>
                  </a:moveTo>
                  <a:cubicBezTo>
                    <a:pt x="14259" y="8681"/>
                    <a:pt x="14223" y="8792"/>
                    <a:pt x="14113" y="8792"/>
                  </a:cubicBezTo>
                  <a:cubicBezTo>
                    <a:pt x="14149" y="8681"/>
                    <a:pt x="14186" y="8606"/>
                    <a:pt x="14223" y="8495"/>
                  </a:cubicBezTo>
                  <a:close/>
                  <a:moveTo>
                    <a:pt x="10383" y="13399"/>
                  </a:moveTo>
                  <a:cubicBezTo>
                    <a:pt x="10383" y="13437"/>
                    <a:pt x="10383" y="13474"/>
                    <a:pt x="10347" y="13511"/>
                  </a:cubicBezTo>
                  <a:cubicBezTo>
                    <a:pt x="10347" y="13474"/>
                    <a:pt x="10347" y="13437"/>
                    <a:pt x="10310" y="13399"/>
                  </a:cubicBezTo>
                  <a:close/>
                  <a:moveTo>
                    <a:pt x="17139" y="15570"/>
                  </a:moveTo>
                  <a:cubicBezTo>
                    <a:pt x="17176" y="15607"/>
                    <a:pt x="17252" y="15681"/>
                    <a:pt x="17326" y="15722"/>
                  </a:cubicBezTo>
                  <a:lnTo>
                    <a:pt x="17102" y="15722"/>
                  </a:lnTo>
                  <a:cubicBezTo>
                    <a:pt x="17139" y="15681"/>
                    <a:pt x="17139" y="15607"/>
                    <a:pt x="17139" y="15570"/>
                  </a:cubicBezTo>
                  <a:close/>
                  <a:moveTo>
                    <a:pt x="14853" y="15722"/>
                  </a:moveTo>
                  <a:lnTo>
                    <a:pt x="14776" y="15759"/>
                  </a:lnTo>
                  <a:cubicBezTo>
                    <a:pt x="14776" y="15759"/>
                    <a:pt x="14813" y="15722"/>
                    <a:pt x="14853" y="15722"/>
                  </a:cubicBezTo>
                  <a:close/>
                  <a:moveTo>
                    <a:pt x="11047" y="16094"/>
                  </a:moveTo>
                  <a:lnTo>
                    <a:pt x="10973" y="16168"/>
                  </a:lnTo>
                  <a:cubicBezTo>
                    <a:pt x="10973" y="16131"/>
                    <a:pt x="10973" y="16094"/>
                    <a:pt x="10973" y="16094"/>
                  </a:cubicBezTo>
                  <a:close/>
                  <a:moveTo>
                    <a:pt x="15369" y="19129"/>
                  </a:moveTo>
                  <a:lnTo>
                    <a:pt x="15369" y="19203"/>
                  </a:lnTo>
                  <a:cubicBezTo>
                    <a:pt x="15333" y="19166"/>
                    <a:pt x="15333" y="19166"/>
                    <a:pt x="15369" y="19129"/>
                  </a:cubicBezTo>
                  <a:close/>
                  <a:moveTo>
                    <a:pt x="10753" y="0"/>
                  </a:moveTo>
                  <a:cubicBezTo>
                    <a:pt x="9953" y="0"/>
                    <a:pt x="9157" y="122"/>
                    <a:pt x="8390" y="368"/>
                  </a:cubicBezTo>
                  <a:cubicBezTo>
                    <a:pt x="8280" y="368"/>
                    <a:pt x="8167" y="406"/>
                    <a:pt x="8094" y="443"/>
                  </a:cubicBezTo>
                  <a:cubicBezTo>
                    <a:pt x="8074" y="439"/>
                    <a:pt x="8057" y="439"/>
                    <a:pt x="8037" y="439"/>
                  </a:cubicBezTo>
                  <a:cubicBezTo>
                    <a:pt x="7737" y="439"/>
                    <a:pt x="7524" y="703"/>
                    <a:pt x="7244" y="703"/>
                  </a:cubicBezTo>
                  <a:cubicBezTo>
                    <a:pt x="6284" y="892"/>
                    <a:pt x="5364" y="1379"/>
                    <a:pt x="4624" y="2015"/>
                  </a:cubicBezTo>
                  <a:cubicBezTo>
                    <a:pt x="4514" y="2052"/>
                    <a:pt x="4404" y="2126"/>
                    <a:pt x="4441" y="2241"/>
                  </a:cubicBezTo>
                  <a:cubicBezTo>
                    <a:pt x="4181" y="2539"/>
                    <a:pt x="3628" y="2427"/>
                    <a:pt x="3518" y="2914"/>
                  </a:cubicBezTo>
                  <a:cubicBezTo>
                    <a:pt x="3331" y="2988"/>
                    <a:pt x="3184" y="3174"/>
                    <a:pt x="3075" y="3363"/>
                  </a:cubicBezTo>
                  <a:cubicBezTo>
                    <a:pt x="2961" y="3363"/>
                    <a:pt x="2851" y="3438"/>
                    <a:pt x="2851" y="3549"/>
                  </a:cubicBezTo>
                  <a:cubicBezTo>
                    <a:pt x="2595" y="3701"/>
                    <a:pt x="2558" y="3999"/>
                    <a:pt x="2371" y="4225"/>
                  </a:cubicBezTo>
                  <a:cubicBezTo>
                    <a:pt x="1818" y="4560"/>
                    <a:pt x="1818" y="5273"/>
                    <a:pt x="1521" y="5797"/>
                  </a:cubicBezTo>
                  <a:cubicBezTo>
                    <a:pt x="1118" y="6020"/>
                    <a:pt x="895" y="6470"/>
                    <a:pt x="895" y="6919"/>
                  </a:cubicBezTo>
                  <a:cubicBezTo>
                    <a:pt x="562" y="7369"/>
                    <a:pt x="415" y="7893"/>
                    <a:pt x="415" y="8454"/>
                  </a:cubicBezTo>
                  <a:cubicBezTo>
                    <a:pt x="158" y="8718"/>
                    <a:pt x="268" y="9056"/>
                    <a:pt x="232" y="9353"/>
                  </a:cubicBezTo>
                  <a:lnTo>
                    <a:pt x="195" y="9803"/>
                  </a:lnTo>
                  <a:cubicBezTo>
                    <a:pt x="-65" y="10442"/>
                    <a:pt x="-65" y="11189"/>
                    <a:pt x="195" y="11824"/>
                  </a:cubicBezTo>
                  <a:cubicBezTo>
                    <a:pt x="195" y="12199"/>
                    <a:pt x="232" y="12537"/>
                    <a:pt x="232" y="12913"/>
                  </a:cubicBezTo>
                  <a:cubicBezTo>
                    <a:pt x="378" y="13399"/>
                    <a:pt x="525" y="13812"/>
                    <a:pt x="675" y="14258"/>
                  </a:cubicBezTo>
                  <a:cubicBezTo>
                    <a:pt x="822" y="14897"/>
                    <a:pt x="1081" y="15495"/>
                    <a:pt x="1485" y="16019"/>
                  </a:cubicBezTo>
                  <a:cubicBezTo>
                    <a:pt x="1708" y="16655"/>
                    <a:pt x="2078" y="17182"/>
                    <a:pt x="2558" y="17628"/>
                  </a:cubicBezTo>
                  <a:cubicBezTo>
                    <a:pt x="2741" y="18078"/>
                    <a:pt x="3075" y="18453"/>
                    <a:pt x="3481" y="18679"/>
                  </a:cubicBezTo>
                  <a:cubicBezTo>
                    <a:pt x="3884" y="19166"/>
                    <a:pt x="4404" y="19579"/>
                    <a:pt x="4994" y="19839"/>
                  </a:cubicBezTo>
                  <a:cubicBezTo>
                    <a:pt x="5474" y="20214"/>
                    <a:pt x="5991" y="20512"/>
                    <a:pt x="6544" y="20664"/>
                  </a:cubicBezTo>
                  <a:cubicBezTo>
                    <a:pt x="6727" y="20812"/>
                    <a:pt x="6987" y="20924"/>
                    <a:pt x="7207" y="20924"/>
                  </a:cubicBezTo>
                  <a:cubicBezTo>
                    <a:pt x="7467" y="21113"/>
                    <a:pt x="7764" y="21188"/>
                    <a:pt x="8057" y="21188"/>
                  </a:cubicBezTo>
                  <a:cubicBezTo>
                    <a:pt x="8334" y="21343"/>
                    <a:pt x="8637" y="21421"/>
                    <a:pt x="8944" y="21421"/>
                  </a:cubicBezTo>
                  <a:cubicBezTo>
                    <a:pt x="9007" y="21421"/>
                    <a:pt x="9067" y="21417"/>
                    <a:pt x="9127" y="21411"/>
                  </a:cubicBezTo>
                  <a:cubicBezTo>
                    <a:pt x="9627" y="21532"/>
                    <a:pt x="10140" y="21600"/>
                    <a:pt x="10647" y="21600"/>
                  </a:cubicBezTo>
                  <a:cubicBezTo>
                    <a:pt x="11080" y="21600"/>
                    <a:pt x="11510" y="21553"/>
                    <a:pt x="11933" y="21448"/>
                  </a:cubicBezTo>
                  <a:cubicBezTo>
                    <a:pt x="12083" y="21448"/>
                    <a:pt x="12193" y="21411"/>
                    <a:pt x="12303" y="21374"/>
                  </a:cubicBezTo>
                  <a:cubicBezTo>
                    <a:pt x="12353" y="21377"/>
                    <a:pt x="12403" y="21380"/>
                    <a:pt x="12453" y="21380"/>
                  </a:cubicBezTo>
                  <a:cubicBezTo>
                    <a:pt x="12993" y="21380"/>
                    <a:pt x="13530" y="21198"/>
                    <a:pt x="14003" y="20887"/>
                  </a:cubicBezTo>
                  <a:cubicBezTo>
                    <a:pt x="14046" y="20904"/>
                    <a:pt x="14086" y="20907"/>
                    <a:pt x="14126" y="20907"/>
                  </a:cubicBezTo>
                  <a:cubicBezTo>
                    <a:pt x="14379" y="20907"/>
                    <a:pt x="14573" y="20660"/>
                    <a:pt x="14809" y="20660"/>
                  </a:cubicBezTo>
                  <a:cubicBezTo>
                    <a:pt x="14823" y="20660"/>
                    <a:pt x="14836" y="20660"/>
                    <a:pt x="14853" y="20664"/>
                  </a:cubicBezTo>
                  <a:cubicBezTo>
                    <a:pt x="15333" y="20512"/>
                    <a:pt x="15773" y="20214"/>
                    <a:pt x="16033" y="19802"/>
                  </a:cubicBezTo>
                  <a:cubicBezTo>
                    <a:pt x="16069" y="19802"/>
                    <a:pt x="16142" y="19802"/>
                    <a:pt x="16179" y="19765"/>
                  </a:cubicBezTo>
                  <a:lnTo>
                    <a:pt x="16622" y="19579"/>
                  </a:lnTo>
                  <a:cubicBezTo>
                    <a:pt x="17399" y="19315"/>
                    <a:pt x="18026" y="18754"/>
                    <a:pt x="18432" y="18041"/>
                  </a:cubicBezTo>
                  <a:cubicBezTo>
                    <a:pt x="18615" y="17929"/>
                    <a:pt x="18765" y="17743"/>
                    <a:pt x="18839" y="17554"/>
                  </a:cubicBezTo>
                  <a:cubicBezTo>
                    <a:pt x="19319" y="17256"/>
                    <a:pt x="19429" y="16695"/>
                    <a:pt x="19725" y="16283"/>
                  </a:cubicBezTo>
                  <a:cubicBezTo>
                    <a:pt x="20095" y="15908"/>
                    <a:pt x="20315" y="15421"/>
                    <a:pt x="20389" y="14897"/>
                  </a:cubicBezTo>
                  <a:cubicBezTo>
                    <a:pt x="20535" y="14823"/>
                    <a:pt x="20612" y="14633"/>
                    <a:pt x="20575" y="14485"/>
                  </a:cubicBezTo>
                  <a:cubicBezTo>
                    <a:pt x="20868" y="14072"/>
                    <a:pt x="21055" y="13623"/>
                    <a:pt x="21055" y="13136"/>
                  </a:cubicBezTo>
                  <a:cubicBezTo>
                    <a:pt x="21092" y="13099"/>
                    <a:pt x="21092" y="13024"/>
                    <a:pt x="21092" y="12950"/>
                  </a:cubicBezTo>
                  <a:cubicBezTo>
                    <a:pt x="21535" y="11226"/>
                    <a:pt x="21458" y="9428"/>
                    <a:pt x="20868" y="7744"/>
                  </a:cubicBezTo>
                  <a:cubicBezTo>
                    <a:pt x="20832" y="7295"/>
                    <a:pt x="20685" y="6845"/>
                    <a:pt x="20425" y="6470"/>
                  </a:cubicBezTo>
                  <a:cubicBezTo>
                    <a:pt x="20205" y="5834"/>
                    <a:pt x="19835" y="5273"/>
                    <a:pt x="19319" y="4861"/>
                  </a:cubicBezTo>
                  <a:cubicBezTo>
                    <a:pt x="19282" y="4073"/>
                    <a:pt x="18692" y="3624"/>
                    <a:pt x="18172" y="3137"/>
                  </a:cubicBezTo>
                  <a:cubicBezTo>
                    <a:pt x="17732" y="2576"/>
                    <a:pt x="17139" y="2089"/>
                    <a:pt x="16476" y="1792"/>
                  </a:cubicBezTo>
                  <a:cubicBezTo>
                    <a:pt x="15996" y="1190"/>
                    <a:pt x="15293" y="1227"/>
                    <a:pt x="14703" y="930"/>
                  </a:cubicBezTo>
                  <a:cubicBezTo>
                    <a:pt x="14113" y="517"/>
                    <a:pt x="13450" y="291"/>
                    <a:pt x="12746" y="254"/>
                  </a:cubicBezTo>
                  <a:cubicBezTo>
                    <a:pt x="12093" y="85"/>
                    <a:pt x="11423" y="0"/>
                    <a:pt x="1075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47;p23"/>
            <p:cNvSpPr/>
            <p:nvPr/>
          </p:nvSpPr>
          <p:spPr>
            <a:xfrm>
              <a:off x="0" y="5484368"/>
              <a:ext cx="4215104" cy="42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2" y="194"/>
                  </a:moveTo>
                  <a:cubicBezTo>
                    <a:pt x="10826" y="194"/>
                    <a:pt x="11011" y="254"/>
                    <a:pt x="11192" y="376"/>
                  </a:cubicBezTo>
                  <a:cubicBezTo>
                    <a:pt x="11372" y="500"/>
                    <a:pt x="11536" y="653"/>
                    <a:pt x="11683" y="824"/>
                  </a:cubicBezTo>
                  <a:cubicBezTo>
                    <a:pt x="11914" y="1102"/>
                    <a:pt x="12110" y="1414"/>
                    <a:pt x="12258" y="1743"/>
                  </a:cubicBezTo>
                  <a:cubicBezTo>
                    <a:pt x="12657" y="2561"/>
                    <a:pt x="12911" y="3424"/>
                    <a:pt x="13125" y="4298"/>
                  </a:cubicBezTo>
                  <a:cubicBezTo>
                    <a:pt x="13131" y="4338"/>
                    <a:pt x="13131" y="4372"/>
                    <a:pt x="13131" y="4412"/>
                  </a:cubicBezTo>
                  <a:lnTo>
                    <a:pt x="10707" y="6251"/>
                  </a:lnTo>
                  <a:lnTo>
                    <a:pt x="8205" y="4412"/>
                  </a:lnTo>
                  <a:cubicBezTo>
                    <a:pt x="8266" y="4150"/>
                    <a:pt x="8328" y="3866"/>
                    <a:pt x="8407" y="3583"/>
                  </a:cubicBezTo>
                  <a:cubicBezTo>
                    <a:pt x="8616" y="2822"/>
                    <a:pt x="8859" y="2067"/>
                    <a:pt x="9253" y="1380"/>
                  </a:cubicBezTo>
                  <a:cubicBezTo>
                    <a:pt x="9388" y="1142"/>
                    <a:pt x="9546" y="920"/>
                    <a:pt x="9721" y="705"/>
                  </a:cubicBezTo>
                  <a:cubicBezTo>
                    <a:pt x="9822" y="585"/>
                    <a:pt x="9935" y="483"/>
                    <a:pt x="10064" y="393"/>
                  </a:cubicBezTo>
                  <a:cubicBezTo>
                    <a:pt x="10253" y="261"/>
                    <a:pt x="10447" y="194"/>
                    <a:pt x="10642" y="194"/>
                  </a:cubicBezTo>
                  <a:close/>
                  <a:moveTo>
                    <a:pt x="10718" y="6540"/>
                  </a:moveTo>
                  <a:lnTo>
                    <a:pt x="11716" y="7409"/>
                  </a:lnTo>
                  <a:lnTo>
                    <a:pt x="11699" y="7448"/>
                  </a:lnTo>
                  <a:lnTo>
                    <a:pt x="9715" y="7448"/>
                  </a:lnTo>
                  <a:cubicBezTo>
                    <a:pt x="9783" y="7318"/>
                    <a:pt x="10436" y="6716"/>
                    <a:pt x="10718" y="6540"/>
                  </a:cubicBezTo>
                  <a:close/>
                  <a:moveTo>
                    <a:pt x="13193" y="4633"/>
                  </a:moveTo>
                  <a:cubicBezTo>
                    <a:pt x="13407" y="5592"/>
                    <a:pt x="13554" y="6563"/>
                    <a:pt x="13650" y="7545"/>
                  </a:cubicBezTo>
                  <a:lnTo>
                    <a:pt x="13480" y="7545"/>
                  </a:lnTo>
                  <a:cubicBezTo>
                    <a:pt x="13058" y="7516"/>
                    <a:pt x="12635" y="7494"/>
                    <a:pt x="12212" y="7471"/>
                  </a:cubicBezTo>
                  <a:cubicBezTo>
                    <a:pt x="12122" y="7471"/>
                    <a:pt x="12037" y="7443"/>
                    <a:pt x="11970" y="7386"/>
                  </a:cubicBezTo>
                  <a:cubicBezTo>
                    <a:pt x="11637" y="7085"/>
                    <a:pt x="11299" y="6796"/>
                    <a:pt x="10961" y="6500"/>
                  </a:cubicBezTo>
                  <a:cubicBezTo>
                    <a:pt x="10933" y="6472"/>
                    <a:pt x="10910" y="6444"/>
                    <a:pt x="10882" y="6415"/>
                  </a:cubicBezTo>
                  <a:cubicBezTo>
                    <a:pt x="10989" y="6217"/>
                    <a:pt x="12776" y="4832"/>
                    <a:pt x="13193" y="4633"/>
                  </a:cubicBezTo>
                  <a:close/>
                  <a:moveTo>
                    <a:pt x="8187" y="4661"/>
                  </a:moveTo>
                  <a:cubicBezTo>
                    <a:pt x="9011" y="5195"/>
                    <a:pt x="9800" y="5780"/>
                    <a:pt x="10555" y="6409"/>
                  </a:cubicBezTo>
                  <a:lnTo>
                    <a:pt x="10115" y="6801"/>
                  </a:lnTo>
                  <a:cubicBezTo>
                    <a:pt x="9901" y="7000"/>
                    <a:pt x="9693" y="7199"/>
                    <a:pt x="9473" y="7386"/>
                  </a:cubicBezTo>
                  <a:cubicBezTo>
                    <a:pt x="9416" y="7437"/>
                    <a:pt x="9343" y="7471"/>
                    <a:pt x="9270" y="7483"/>
                  </a:cubicBezTo>
                  <a:cubicBezTo>
                    <a:pt x="8791" y="7522"/>
                    <a:pt x="8312" y="7551"/>
                    <a:pt x="7832" y="7584"/>
                  </a:cubicBezTo>
                  <a:cubicBezTo>
                    <a:pt x="7810" y="7584"/>
                    <a:pt x="7793" y="7579"/>
                    <a:pt x="7771" y="7573"/>
                  </a:cubicBezTo>
                  <a:cubicBezTo>
                    <a:pt x="7725" y="7267"/>
                    <a:pt x="8046" y="4974"/>
                    <a:pt x="8187" y="4661"/>
                  </a:cubicBezTo>
                  <a:close/>
                  <a:moveTo>
                    <a:pt x="17224" y="2897"/>
                  </a:moveTo>
                  <a:cubicBezTo>
                    <a:pt x="17325" y="2897"/>
                    <a:pt x="17425" y="2905"/>
                    <a:pt x="17528" y="2918"/>
                  </a:cubicBezTo>
                  <a:cubicBezTo>
                    <a:pt x="18012" y="2981"/>
                    <a:pt x="18328" y="3299"/>
                    <a:pt x="18418" y="3787"/>
                  </a:cubicBezTo>
                  <a:cubicBezTo>
                    <a:pt x="18463" y="4128"/>
                    <a:pt x="18446" y="4474"/>
                    <a:pt x="18368" y="4803"/>
                  </a:cubicBezTo>
                  <a:cubicBezTo>
                    <a:pt x="18260" y="5280"/>
                    <a:pt x="18103" y="5745"/>
                    <a:pt x="17899" y="6188"/>
                  </a:cubicBezTo>
                  <a:cubicBezTo>
                    <a:pt x="17635" y="6773"/>
                    <a:pt x="17336" y="7335"/>
                    <a:pt x="16998" y="7880"/>
                  </a:cubicBezTo>
                  <a:cubicBezTo>
                    <a:pt x="16975" y="7914"/>
                    <a:pt x="16947" y="7948"/>
                    <a:pt x="16930" y="7977"/>
                  </a:cubicBezTo>
                  <a:lnTo>
                    <a:pt x="13835" y="7534"/>
                  </a:lnTo>
                  <a:cubicBezTo>
                    <a:pt x="13729" y="6523"/>
                    <a:pt x="13571" y="5513"/>
                    <a:pt x="13357" y="4513"/>
                  </a:cubicBezTo>
                  <a:cubicBezTo>
                    <a:pt x="13401" y="4480"/>
                    <a:pt x="13424" y="4457"/>
                    <a:pt x="13458" y="4434"/>
                  </a:cubicBezTo>
                  <a:cubicBezTo>
                    <a:pt x="14146" y="3980"/>
                    <a:pt x="14879" y="3589"/>
                    <a:pt x="15639" y="3270"/>
                  </a:cubicBezTo>
                  <a:cubicBezTo>
                    <a:pt x="16090" y="3089"/>
                    <a:pt x="16541" y="2941"/>
                    <a:pt x="17026" y="2907"/>
                  </a:cubicBezTo>
                  <a:cubicBezTo>
                    <a:pt x="17092" y="2900"/>
                    <a:pt x="17159" y="2897"/>
                    <a:pt x="17224" y="2897"/>
                  </a:cubicBezTo>
                  <a:close/>
                  <a:moveTo>
                    <a:pt x="4149" y="2997"/>
                  </a:moveTo>
                  <a:cubicBezTo>
                    <a:pt x="4349" y="2997"/>
                    <a:pt x="4549" y="3026"/>
                    <a:pt x="4749" y="3066"/>
                  </a:cubicBezTo>
                  <a:cubicBezTo>
                    <a:pt x="5358" y="3191"/>
                    <a:pt x="5950" y="3407"/>
                    <a:pt x="6502" y="3702"/>
                  </a:cubicBezTo>
                  <a:cubicBezTo>
                    <a:pt x="6953" y="3934"/>
                    <a:pt x="7393" y="4190"/>
                    <a:pt x="7838" y="4440"/>
                  </a:cubicBezTo>
                  <a:cubicBezTo>
                    <a:pt x="7883" y="4468"/>
                    <a:pt x="7928" y="4502"/>
                    <a:pt x="7985" y="4537"/>
                  </a:cubicBezTo>
                  <a:cubicBezTo>
                    <a:pt x="7782" y="5547"/>
                    <a:pt x="7641" y="6563"/>
                    <a:pt x="7551" y="7584"/>
                  </a:cubicBezTo>
                  <a:lnTo>
                    <a:pt x="4490" y="8067"/>
                  </a:lnTo>
                  <a:cubicBezTo>
                    <a:pt x="4473" y="8045"/>
                    <a:pt x="4450" y="8022"/>
                    <a:pt x="4434" y="7993"/>
                  </a:cubicBezTo>
                  <a:cubicBezTo>
                    <a:pt x="3960" y="7250"/>
                    <a:pt x="3537" y="6483"/>
                    <a:pt x="3227" y="5655"/>
                  </a:cubicBezTo>
                  <a:cubicBezTo>
                    <a:pt x="3086" y="5303"/>
                    <a:pt x="2991" y="4928"/>
                    <a:pt x="2945" y="4548"/>
                  </a:cubicBezTo>
                  <a:cubicBezTo>
                    <a:pt x="2923" y="4321"/>
                    <a:pt x="2923" y="4094"/>
                    <a:pt x="2957" y="3866"/>
                  </a:cubicBezTo>
                  <a:cubicBezTo>
                    <a:pt x="3030" y="3418"/>
                    <a:pt x="3301" y="3146"/>
                    <a:pt x="3735" y="3043"/>
                  </a:cubicBezTo>
                  <a:cubicBezTo>
                    <a:pt x="3872" y="3011"/>
                    <a:pt x="4011" y="2997"/>
                    <a:pt x="4149" y="2997"/>
                  </a:cubicBezTo>
                  <a:close/>
                  <a:moveTo>
                    <a:pt x="12359" y="7676"/>
                  </a:moveTo>
                  <a:cubicBezTo>
                    <a:pt x="12793" y="7681"/>
                    <a:pt x="13221" y="7715"/>
                    <a:pt x="13672" y="7755"/>
                  </a:cubicBezTo>
                  <a:cubicBezTo>
                    <a:pt x="13717" y="8209"/>
                    <a:pt x="13757" y="8646"/>
                    <a:pt x="13768" y="9083"/>
                  </a:cubicBezTo>
                  <a:lnTo>
                    <a:pt x="13734" y="9095"/>
                  </a:lnTo>
                  <a:lnTo>
                    <a:pt x="12348" y="7715"/>
                  </a:lnTo>
                  <a:cubicBezTo>
                    <a:pt x="12348" y="7704"/>
                    <a:pt x="12353" y="7693"/>
                    <a:pt x="12359" y="7681"/>
                  </a:cubicBezTo>
                  <a:lnTo>
                    <a:pt x="12359" y="7676"/>
                  </a:lnTo>
                  <a:close/>
                  <a:moveTo>
                    <a:pt x="9073" y="7704"/>
                  </a:moveTo>
                  <a:cubicBezTo>
                    <a:pt x="9084" y="7721"/>
                    <a:pt x="9090" y="7726"/>
                    <a:pt x="9090" y="7726"/>
                  </a:cubicBezTo>
                  <a:cubicBezTo>
                    <a:pt x="9090" y="7732"/>
                    <a:pt x="9090" y="7738"/>
                    <a:pt x="9090" y="7744"/>
                  </a:cubicBezTo>
                  <a:cubicBezTo>
                    <a:pt x="9078" y="7761"/>
                    <a:pt x="9073" y="7772"/>
                    <a:pt x="9061" y="7789"/>
                  </a:cubicBezTo>
                  <a:cubicBezTo>
                    <a:pt x="8605" y="8254"/>
                    <a:pt x="8143" y="8714"/>
                    <a:pt x="7686" y="9180"/>
                  </a:cubicBezTo>
                  <a:lnTo>
                    <a:pt x="7646" y="9174"/>
                  </a:lnTo>
                  <a:lnTo>
                    <a:pt x="7646" y="9168"/>
                  </a:lnTo>
                  <a:cubicBezTo>
                    <a:pt x="7669" y="8720"/>
                    <a:pt x="7697" y="8272"/>
                    <a:pt x="7725" y="7806"/>
                  </a:cubicBezTo>
                  <a:cubicBezTo>
                    <a:pt x="8187" y="7755"/>
                    <a:pt x="8633" y="7726"/>
                    <a:pt x="9073" y="7704"/>
                  </a:cubicBezTo>
                  <a:close/>
                  <a:moveTo>
                    <a:pt x="13870" y="7772"/>
                  </a:moveTo>
                  <a:cubicBezTo>
                    <a:pt x="14839" y="7851"/>
                    <a:pt x="15808" y="7988"/>
                    <a:pt x="16761" y="8180"/>
                  </a:cubicBezTo>
                  <a:cubicBezTo>
                    <a:pt x="16727" y="8402"/>
                    <a:pt x="15397" y="10258"/>
                    <a:pt x="15064" y="10559"/>
                  </a:cubicBezTo>
                  <a:cubicBezTo>
                    <a:pt x="15036" y="10537"/>
                    <a:pt x="15008" y="10514"/>
                    <a:pt x="14980" y="10485"/>
                  </a:cubicBezTo>
                  <a:cubicBezTo>
                    <a:pt x="14676" y="10145"/>
                    <a:pt x="14371" y="9799"/>
                    <a:pt x="14066" y="9458"/>
                  </a:cubicBezTo>
                  <a:cubicBezTo>
                    <a:pt x="13999" y="9390"/>
                    <a:pt x="13960" y="9299"/>
                    <a:pt x="13960" y="9208"/>
                  </a:cubicBezTo>
                  <a:cubicBezTo>
                    <a:pt x="13932" y="8794"/>
                    <a:pt x="13898" y="8379"/>
                    <a:pt x="13870" y="7965"/>
                  </a:cubicBezTo>
                  <a:lnTo>
                    <a:pt x="13870" y="7772"/>
                  </a:lnTo>
                  <a:close/>
                  <a:moveTo>
                    <a:pt x="7511" y="7823"/>
                  </a:moveTo>
                  <a:cubicBezTo>
                    <a:pt x="7511" y="7885"/>
                    <a:pt x="7517" y="7931"/>
                    <a:pt x="7517" y="7982"/>
                  </a:cubicBezTo>
                  <a:cubicBezTo>
                    <a:pt x="7494" y="8431"/>
                    <a:pt x="7466" y="8873"/>
                    <a:pt x="7443" y="9322"/>
                  </a:cubicBezTo>
                  <a:cubicBezTo>
                    <a:pt x="7443" y="9412"/>
                    <a:pt x="7410" y="9498"/>
                    <a:pt x="7348" y="9566"/>
                  </a:cubicBezTo>
                  <a:cubicBezTo>
                    <a:pt x="7077" y="9878"/>
                    <a:pt x="6812" y="10196"/>
                    <a:pt x="6542" y="10508"/>
                  </a:cubicBezTo>
                  <a:cubicBezTo>
                    <a:pt x="6503" y="10552"/>
                    <a:pt x="6459" y="10591"/>
                    <a:pt x="6420" y="10630"/>
                  </a:cubicBezTo>
                  <a:cubicBezTo>
                    <a:pt x="6158" y="10441"/>
                    <a:pt x="4749" y="8571"/>
                    <a:pt x="4642" y="8272"/>
                  </a:cubicBezTo>
                  <a:cubicBezTo>
                    <a:pt x="5589" y="8067"/>
                    <a:pt x="6547" y="7920"/>
                    <a:pt x="7511" y="7823"/>
                  </a:cubicBezTo>
                  <a:close/>
                  <a:moveTo>
                    <a:pt x="7381" y="9799"/>
                  </a:moveTo>
                  <a:lnTo>
                    <a:pt x="7427" y="9810"/>
                  </a:lnTo>
                  <a:lnTo>
                    <a:pt x="7421" y="11780"/>
                  </a:lnTo>
                  <a:cubicBezTo>
                    <a:pt x="7291" y="11717"/>
                    <a:pt x="6705" y="11064"/>
                    <a:pt x="6536" y="10792"/>
                  </a:cubicBezTo>
                  <a:cubicBezTo>
                    <a:pt x="6801" y="10452"/>
                    <a:pt x="7088" y="10122"/>
                    <a:pt x="7381" y="9799"/>
                  </a:cubicBezTo>
                  <a:close/>
                  <a:moveTo>
                    <a:pt x="13999" y="9713"/>
                  </a:moveTo>
                  <a:cubicBezTo>
                    <a:pt x="14151" y="9810"/>
                    <a:pt x="14811" y="10548"/>
                    <a:pt x="14923" y="10758"/>
                  </a:cubicBezTo>
                  <a:lnTo>
                    <a:pt x="14044" y="11785"/>
                  </a:lnTo>
                  <a:lnTo>
                    <a:pt x="13999" y="11768"/>
                  </a:lnTo>
                  <a:lnTo>
                    <a:pt x="13999" y="9713"/>
                  </a:lnTo>
                  <a:close/>
                  <a:moveTo>
                    <a:pt x="17051" y="8239"/>
                  </a:moveTo>
                  <a:cubicBezTo>
                    <a:pt x="17058" y="8239"/>
                    <a:pt x="17066" y="8240"/>
                    <a:pt x="17071" y="8243"/>
                  </a:cubicBezTo>
                  <a:cubicBezTo>
                    <a:pt x="18007" y="8447"/>
                    <a:pt x="18925" y="8703"/>
                    <a:pt x="19782" y="9128"/>
                  </a:cubicBezTo>
                  <a:cubicBezTo>
                    <a:pt x="20058" y="9270"/>
                    <a:pt x="20324" y="9435"/>
                    <a:pt x="20577" y="9622"/>
                  </a:cubicBezTo>
                  <a:cubicBezTo>
                    <a:pt x="20758" y="9753"/>
                    <a:pt x="20910" y="9918"/>
                    <a:pt x="21045" y="10094"/>
                  </a:cubicBezTo>
                  <a:cubicBezTo>
                    <a:pt x="21321" y="10468"/>
                    <a:pt x="21315" y="10866"/>
                    <a:pt x="21067" y="11258"/>
                  </a:cubicBezTo>
                  <a:cubicBezTo>
                    <a:pt x="20943" y="11450"/>
                    <a:pt x="20786" y="11621"/>
                    <a:pt x="20605" y="11757"/>
                  </a:cubicBezTo>
                  <a:cubicBezTo>
                    <a:pt x="20222" y="12052"/>
                    <a:pt x="19805" y="12296"/>
                    <a:pt x="19359" y="12478"/>
                  </a:cubicBezTo>
                  <a:cubicBezTo>
                    <a:pt x="18661" y="12778"/>
                    <a:pt x="17928" y="13012"/>
                    <a:pt x="17184" y="13182"/>
                  </a:cubicBezTo>
                  <a:cubicBezTo>
                    <a:pt x="17150" y="13187"/>
                    <a:pt x="17110" y="13193"/>
                    <a:pt x="17071" y="13199"/>
                  </a:cubicBezTo>
                  <a:lnTo>
                    <a:pt x="17066" y="13199"/>
                  </a:lnTo>
                  <a:cubicBezTo>
                    <a:pt x="16440" y="12359"/>
                    <a:pt x="15831" y="11547"/>
                    <a:pt x="15228" y="10729"/>
                  </a:cubicBezTo>
                  <a:lnTo>
                    <a:pt x="17031" y="8243"/>
                  </a:lnTo>
                  <a:cubicBezTo>
                    <a:pt x="17037" y="8240"/>
                    <a:pt x="17044" y="8239"/>
                    <a:pt x="17051" y="8239"/>
                  </a:cubicBezTo>
                  <a:close/>
                  <a:moveTo>
                    <a:pt x="4411" y="8334"/>
                  </a:moveTo>
                  <a:lnTo>
                    <a:pt x="6260" y="10803"/>
                  </a:lnTo>
                  <a:lnTo>
                    <a:pt x="4445" y="13318"/>
                  </a:lnTo>
                  <a:cubicBezTo>
                    <a:pt x="4282" y="13278"/>
                    <a:pt x="4095" y="13239"/>
                    <a:pt x="3915" y="13193"/>
                  </a:cubicBezTo>
                  <a:cubicBezTo>
                    <a:pt x="3199" y="13029"/>
                    <a:pt x="2500" y="12790"/>
                    <a:pt x="1829" y="12489"/>
                  </a:cubicBezTo>
                  <a:cubicBezTo>
                    <a:pt x="1469" y="12336"/>
                    <a:pt x="1130" y="12132"/>
                    <a:pt x="826" y="11887"/>
                  </a:cubicBezTo>
                  <a:cubicBezTo>
                    <a:pt x="663" y="11751"/>
                    <a:pt x="516" y="11598"/>
                    <a:pt x="392" y="11428"/>
                  </a:cubicBezTo>
                  <a:cubicBezTo>
                    <a:pt x="150" y="11081"/>
                    <a:pt x="138" y="10707"/>
                    <a:pt x="347" y="10338"/>
                  </a:cubicBezTo>
                  <a:cubicBezTo>
                    <a:pt x="460" y="10145"/>
                    <a:pt x="601" y="9980"/>
                    <a:pt x="770" y="9838"/>
                  </a:cubicBezTo>
                  <a:cubicBezTo>
                    <a:pt x="1108" y="9554"/>
                    <a:pt x="1486" y="9322"/>
                    <a:pt x="1892" y="9146"/>
                  </a:cubicBezTo>
                  <a:cubicBezTo>
                    <a:pt x="2669" y="8783"/>
                    <a:pt x="3481" y="8544"/>
                    <a:pt x="4310" y="8345"/>
                  </a:cubicBezTo>
                  <a:cubicBezTo>
                    <a:pt x="4343" y="8334"/>
                    <a:pt x="4377" y="8334"/>
                    <a:pt x="4411" y="8334"/>
                  </a:cubicBezTo>
                  <a:close/>
                  <a:moveTo>
                    <a:pt x="15053" y="10917"/>
                  </a:moveTo>
                  <a:cubicBezTo>
                    <a:pt x="15301" y="11093"/>
                    <a:pt x="16705" y="12966"/>
                    <a:pt x="16817" y="13267"/>
                  </a:cubicBezTo>
                  <a:cubicBezTo>
                    <a:pt x="15865" y="13477"/>
                    <a:pt x="14901" y="13625"/>
                    <a:pt x="13932" y="13721"/>
                  </a:cubicBezTo>
                  <a:cubicBezTo>
                    <a:pt x="13920" y="13698"/>
                    <a:pt x="13914" y="13670"/>
                    <a:pt x="13909" y="13647"/>
                  </a:cubicBezTo>
                  <a:cubicBezTo>
                    <a:pt x="13937" y="13176"/>
                    <a:pt x="13960" y="12711"/>
                    <a:pt x="13993" y="12239"/>
                  </a:cubicBezTo>
                  <a:cubicBezTo>
                    <a:pt x="13999" y="12166"/>
                    <a:pt x="14027" y="12097"/>
                    <a:pt x="14073" y="12046"/>
                  </a:cubicBezTo>
                  <a:cubicBezTo>
                    <a:pt x="14371" y="11689"/>
                    <a:pt x="14681" y="11337"/>
                    <a:pt x="14985" y="10979"/>
                  </a:cubicBezTo>
                  <a:cubicBezTo>
                    <a:pt x="15008" y="10956"/>
                    <a:pt x="15031" y="10934"/>
                    <a:pt x="15053" y="10917"/>
                  </a:cubicBezTo>
                  <a:close/>
                  <a:moveTo>
                    <a:pt x="6418" y="10956"/>
                  </a:moveTo>
                  <a:lnTo>
                    <a:pt x="6790" y="11371"/>
                  </a:lnTo>
                  <a:cubicBezTo>
                    <a:pt x="6981" y="11587"/>
                    <a:pt x="7178" y="11802"/>
                    <a:pt x="7370" y="12024"/>
                  </a:cubicBezTo>
                  <a:cubicBezTo>
                    <a:pt x="7415" y="12075"/>
                    <a:pt x="7449" y="12143"/>
                    <a:pt x="7460" y="12217"/>
                  </a:cubicBezTo>
                  <a:cubicBezTo>
                    <a:pt x="7500" y="12705"/>
                    <a:pt x="7528" y="13199"/>
                    <a:pt x="7562" y="13693"/>
                  </a:cubicBezTo>
                  <a:cubicBezTo>
                    <a:pt x="7556" y="13704"/>
                    <a:pt x="7556" y="13721"/>
                    <a:pt x="7551" y="13738"/>
                  </a:cubicBezTo>
                  <a:cubicBezTo>
                    <a:pt x="7530" y="13743"/>
                    <a:pt x="7494" y="13746"/>
                    <a:pt x="7444" y="13746"/>
                  </a:cubicBezTo>
                  <a:cubicBezTo>
                    <a:pt x="6924" y="13746"/>
                    <a:pt x="4945" y="13466"/>
                    <a:pt x="4693" y="13346"/>
                  </a:cubicBezTo>
                  <a:cubicBezTo>
                    <a:pt x="4766" y="13102"/>
                    <a:pt x="6079" y="11275"/>
                    <a:pt x="6418" y="10956"/>
                  </a:cubicBezTo>
                  <a:close/>
                  <a:moveTo>
                    <a:pt x="13757" y="12404"/>
                  </a:moveTo>
                  <a:lnTo>
                    <a:pt x="13796" y="12415"/>
                  </a:lnTo>
                  <a:cubicBezTo>
                    <a:pt x="13796" y="12851"/>
                    <a:pt x="13762" y="13286"/>
                    <a:pt x="13723" y="13744"/>
                  </a:cubicBezTo>
                  <a:cubicBezTo>
                    <a:pt x="13272" y="13783"/>
                    <a:pt x="12832" y="13835"/>
                    <a:pt x="12392" y="13840"/>
                  </a:cubicBezTo>
                  <a:cubicBezTo>
                    <a:pt x="12387" y="13829"/>
                    <a:pt x="12387" y="13818"/>
                    <a:pt x="12381" y="13806"/>
                  </a:cubicBezTo>
                  <a:cubicBezTo>
                    <a:pt x="12838" y="13335"/>
                    <a:pt x="13295" y="12870"/>
                    <a:pt x="13757" y="12404"/>
                  </a:cubicBezTo>
                  <a:close/>
                  <a:moveTo>
                    <a:pt x="7709" y="12393"/>
                  </a:moveTo>
                  <a:lnTo>
                    <a:pt x="9152" y="13829"/>
                  </a:lnTo>
                  <a:cubicBezTo>
                    <a:pt x="9152" y="13840"/>
                    <a:pt x="9146" y="13852"/>
                    <a:pt x="9146" y="13868"/>
                  </a:cubicBezTo>
                  <a:cubicBezTo>
                    <a:pt x="8689" y="13868"/>
                    <a:pt x="8238" y="13823"/>
                    <a:pt x="7776" y="13789"/>
                  </a:cubicBezTo>
                  <a:cubicBezTo>
                    <a:pt x="7725" y="13318"/>
                    <a:pt x="7692" y="12864"/>
                    <a:pt x="7674" y="12410"/>
                  </a:cubicBezTo>
                  <a:lnTo>
                    <a:pt x="7709" y="12393"/>
                  </a:lnTo>
                  <a:close/>
                  <a:moveTo>
                    <a:pt x="11874" y="7653"/>
                  </a:moveTo>
                  <a:cubicBezTo>
                    <a:pt x="11958" y="7653"/>
                    <a:pt x="12032" y="7687"/>
                    <a:pt x="12088" y="7744"/>
                  </a:cubicBezTo>
                  <a:lnTo>
                    <a:pt x="13706" y="9344"/>
                  </a:lnTo>
                  <a:cubicBezTo>
                    <a:pt x="13768" y="9401"/>
                    <a:pt x="13802" y="9486"/>
                    <a:pt x="13802" y="9572"/>
                  </a:cubicBezTo>
                  <a:cubicBezTo>
                    <a:pt x="13813" y="9958"/>
                    <a:pt x="13824" y="10343"/>
                    <a:pt x="13841" y="10729"/>
                  </a:cubicBezTo>
                  <a:lnTo>
                    <a:pt x="13824" y="10729"/>
                  </a:lnTo>
                  <a:cubicBezTo>
                    <a:pt x="13824" y="11098"/>
                    <a:pt x="13824" y="11462"/>
                    <a:pt x="13830" y="11825"/>
                  </a:cubicBezTo>
                  <a:cubicBezTo>
                    <a:pt x="13835" y="11956"/>
                    <a:pt x="13779" y="12092"/>
                    <a:pt x="13683" y="12183"/>
                  </a:cubicBezTo>
                  <a:cubicBezTo>
                    <a:pt x="13176" y="12705"/>
                    <a:pt x="12663" y="13222"/>
                    <a:pt x="12161" y="13744"/>
                  </a:cubicBezTo>
                  <a:cubicBezTo>
                    <a:pt x="12088" y="13823"/>
                    <a:pt x="11987" y="13868"/>
                    <a:pt x="11879" y="13868"/>
                  </a:cubicBezTo>
                  <a:cubicBezTo>
                    <a:pt x="11147" y="13868"/>
                    <a:pt x="10420" y="13880"/>
                    <a:pt x="9687" y="13891"/>
                  </a:cubicBezTo>
                  <a:cubicBezTo>
                    <a:pt x="9680" y="13891"/>
                    <a:pt x="9674" y="13892"/>
                    <a:pt x="9668" y="13892"/>
                  </a:cubicBezTo>
                  <a:cubicBezTo>
                    <a:pt x="9544" y="13892"/>
                    <a:pt x="9423" y="13841"/>
                    <a:pt x="9332" y="13750"/>
                  </a:cubicBezTo>
                  <a:cubicBezTo>
                    <a:pt x="8813" y="13227"/>
                    <a:pt x="8295" y="12716"/>
                    <a:pt x="7771" y="12206"/>
                  </a:cubicBezTo>
                  <a:cubicBezTo>
                    <a:pt x="7686" y="12126"/>
                    <a:pt x="7641" y="12018"/>
                    <a:pt x="7646" y="11904"/>
                  </a:cubicBezTo>
                  <a:cubicBezTo>
                    <a:pt x="7641" y="11155"/>
                    <a:pt x="7635" y="10400"/>
                    <a:pt x="7630" y="9651"/>
                  </a:cubicBezTo>
                  <a:cubicBezTo>
                    <a:pt x="7630" y="9554"/>
                    <a:pt x="7663" y="9464"/>
                    <a:pt x="7737" y="9395"/>
                  </a:cubicBezTo>
                  <a:cubicBezTo>
                    <a:pt x="8261" y="8862"/>
                    <a:pt x="8780" y="8322"/>
                    <a:pt x="9298" y="7783"/>
                  </a:cubicBezTo>
                  <a:cubicBezTo>
                    <a:pt x="9362" y="7719"/>
                    <a:pt x="9446" y="7675"/>
                    <a:pt x="9535" y="7675"/>
                  </a:cubicBezTo>
                  <a:cubicBezTo>
                    <a:pt x="9541" y="7675"/>
                    <a:pt x="9546" y="7675"/>
                    <a:pt x="9552" y="7676"/>
                  </a:cubicBezTo>
                  <a:lnTo>
                    <a:pt x="11874" y="7653"/>
                  </a:lnTo>
                  <a:close/>
                  <a:moveTo>
                    <a:pt x="11750" y="14073"/>
                  </a:moveTo>
                  <a:cubicBezTo>
                    <a:pt x="11705" y="14192"/>
                    <a:pt x="11029" y="14816"/>
                    <a:pt x="10752" y="14987"/>
                  </a:cubicBezTo>
                  <a:cubicBezTo>
                    <a:pt x="10403" y="14714"/>
                    <a:pt x="10064" y="14419"/>
                    <a:pt x="9738" y="14113"/>
                  </a:cubicBezTo>
                  <a:cubicBezTo>
                    <a:pt x="9743" y="14102"/>
                    <a:pt x="9749" y="14084"/>
                    <a:pt x="9755" y="14073"/>
                  </a:cubicBezTo>
                  <a:close/>
                  <a:moveTo>
                    <a:pt x="13706" y="13937"/>
                  </a:moveTo>
                  <a:cubicBezTo>
                    <a:pt x="13632" y="14925"/>
                    <a:pt x="13498" y="15912"/>
                    <a:pt x="13300" y="16883"/>
                  </a:cubicBezTo>
                  <a:cubicBezTo>
                    <a:pt x="12477" y="16349"/>
                    <a:pt x="11683" y="15770"/>
                    <a:pt x="10927" y="15140"/>
                  </a:cubicBezTo>
                  <a:lnTo>
                    <a:pt x="10927" y="15135"/>
                  </a:lnTo>
                  <a:cubicBezTo>
                    <a:pt x="10967" y="15089"/>
                    <a:pt x="10989" y="15061"/>
                    <a:pt x="11017" y="15038"/>
                  </a:cubicBezTo>
                  <a:cubicBezTo>
                    <a:pt x="11350" y="14737"/>
                    <a:pt x="11683" y="14436"/>
                    <a:pt x="12015" y="14135"/>
                  </a:cubicBezTo>
                  <a:cubicBezTo>
                    <a:pt x="12082" y="14073"/>
                    <a:pt x="12173" y="14033"/>
                    <a:pt x="12269" y="14028"/>
                  </a:cubicBezTo>
                  <a:cubicBezTo>
                    <a:pt x="12685" y="14005"/>
                    <a:pt x="13103" y="13971"/>
                    <a:pt x="13514" y="13937"/>
                  </a:cubicBezTo>
                  <a:close/>
                  <a:moveTo>
                    <a:pt x="7787" y="13977"/>
                  </a:moveTo>
                  <a:cubicBezTo>
                    <a:pt x="7912" y="13982"/>
                    <a:pt x="8007" y="13988"/>
                    <a:pt x="8109" y="13993"/>
                  </a:cubicBezTo>
                  <a:cubicBezTo>
                    <a:pt x="8498" y="14016"/>
                    <a:pt x="8887" y="14039"/>
                    <a:pt x="9275" y="14056"/>
                  </a:cubicBezTo>
                  <a:cubicBezTo>
                    <a:pt x="9354" y="14056"/>
                    <a:pt x="9439" y="14084"/>
                    <a:pt x="9501" y="14141"/>
                  </a:cubicBezTo>
                  <a:cubicBezTo>
                    <a:pt x="9828" y="14425"/>
                    <a:pt x="10161" y="14714"/>
                    <a:pt x="10487" y="14998"/>
                  </a:cubicBezTo>
                  <a:cubicBezTo>
                    <a:pt x="10527" y="15027"/>
                    <a:pt x="10566" y="15050"/>
                    <a:pt x="10606" y="15072"/>
                  </a:cubicBezTo>
                  <a:cubicBezTo>
                    <a:pt x="10465" y="15316"/>
                    <a:pt x="8571" y="16769"/>
                    <a:pt x="8238" y="16900"/>
                  </a:cubicBezTo>
                  <a:lnTo>
                    <a:pt x="8238" y="16894"/>
                  </a:lnTo>
                  <a:cubicBezTo>
                    <a:pt x="8035" y="15929"/>
                    <a:pt x="7883" y="14958"/>
                    <a:pt x="7787" y="13977"/>
                  </a:cubicBezTo>
                  <a:close/>
                  <a:moveTo>
                    <a:pt x="16953" y="13454"/>
                  </a:moveTo>
                  <a:cubicBezTo>
                    <a:pt x="16975" y="13477"/>
                    <a:pt x="16998" y="13499"/>
                    <a:pt x="17015" y="13523"/>
                  </a:cubicBezTo>
                  <a:cubicBezTo>
                    <a:pt x="17483" y="14260"/>
                    <a:pt x="17905" y="15015"/>
                    <a:pt x="18210" y="15833"/>
                  </a:cubicBezTo>
                  <a:cubicBezTo>
                    <a:pt x="18373" y="16270"/>
                    <a:pt x="18509" y="16712"/>
                    <a:pt x="18525" y="17190"/>
                  </a:cubicBezTo>
                  <a:cubicBezTo>
                    <a:pt x="18531" y="17360"/>
                    <a:pt x="18514" y="17536"/>
                    <a:pt x="18486" y="17706"/>
                  </a:cubicBezTo>
                  <a:cubicBezTo>
                    <a:pt x="18401" y="18098"/>
                    <a:pt x="18159" y="18342"/>
                    <a:pt x="17776" y="18450"/>
                  </a:cubicBezTo>
                  <a:cubicBezTo>
                    <a:pt x="17613" y="18497"/>
                    <a:pt x="17449" y="18516"/>
                    <a:pt x="17287" y="18516"/>
                  </a:cubicBezTo>
                  <a:cubicBezTo>
                    <a:pt x="17118" y="18516"/>
                    <a:pt x="16950" y="18496"/>
                    <a:pt x="16784" y="18466"/>
                  </a:cubicBezTo>
                  <a:cubicBezTo>
                    <a:pt x="16304" y="18376"/>
                    <a:pt x="15842" y="18228"/>
                    <a:pt x="15397" y="18029"/>
                  </a:cubicBezTo>
                  <a:cubicBezTo>
                    <a:pt x="14766" y="17752"/>
                    <a:pt x="14163" y="17428"/>
                    <a:pt x="13582" y="17064"/>
                  </a:cubicBezTo>
                  <a:cubicBezTo>
                    <a:pt x="13542" y="17042"/>
                    <a:pt x="13509" y="17013"/>
                    <a:pt x="13463" y="16974"/>
                  </a:cubicBezTo>
                  <a:lnTo>
                    <a:pt x="13463" y="16968"/>
                  </a:lnTo>
                  <a:cubicBezTo>
                    <a:pt x="13655" y="15975"/>
                    <a:pt x="13796" y="14976"/>
                    <a:pt x="13892" y="13965"/>
                  </a:cubicBezTo>
                  <a:cubicBezTo>
                    <a:pt x="13892" y="13954"/>
                    <a:pt x="13898" y="13942"/>
                    <a:pt x="13903" y="13937"/>
                  </a:cubicBezTo>
                  <a:lnTo>
                    <a:pt x="16953" y="13454"/>
                  </a:lnTo>
                  <a:close/>
                  <a:moveTo>
                    <a:pt x="4569" y="13523"/>
                  </a:moveTo>
                  <a:cubicBezTo>
                    <a:pt x="5555" y="13721"/>
                    <a:pt x="6553" y="13863"/>
                    <a:pt x="7556" y="13948"/>
                  </a:cubicBezTo>
                  <a:cubicBezTo>
                    <a:pt x="7720" y="14993"/>
                    <a:pt x="7877" y="16014"/>
                    <a:pt x="8035" y="17048"/>
                  </a:cubicBezTo>
                  <a:cubicBezTo>
                    <a:pt x="8024" y="17059"/>
                    <a:pt x="8013" y="17076"/>
                    <a:pt x="7996" y="17081"/>
                  </a:cubicBezTo>
                  <a:cubicBezTo>
                    <a:pt x="7212" y="17587"/>
                    <a:pt x="6401" y="18047"/>
                    <a:pt x="5522" y="18359"/>
                  </a:cubicBezTo>
                  <a:cubicBezTo>
                    <a:pt x="5200" y="18478"/>
                    <a:pt x="4868" y="18558"/>
                    <a:pt x="4535" y="18592"/>
                  </a:cubicBezTo>
                  <a:cubicBezTo>
                    <a:pt x="4453" y="18598"/>
                    <a:pt x="4371" y="18601"/>
                    <a:pt x="4290" y="18601"/>
                  </a:cubicBezTo>
                  <a:cubicBezTo>
                    <a:pt x="4154" y="18601"/>
                    <a:pt x="4021" y="18592"/>
                    <a:pt x="3887" y="18575"/>
                  </a:cubicBezTo>
                  <a:cubicBezTo>
                    <a:pt x="3464" y="18501"/>
                    <a:pt x="3205" y="18239"/>
                    <a:pt x="3098" y="17825"/>
                  </a:cubicBezTo>
                  <a:cubicBezTo>
                    <a:pt x="3030" y="17536"/>
                    <a:pt x="3024" y="17241"/>
                    <a:pt x="3075" y="16957"/>
                  </a:cubicBezTo>
                  <a:cubicBezTo>
                    <a:pt x="3160" y="16452"/>
                    <a:pt x="3306" y="15958"/>
                    <a:pt x="3515" y="15492"/>
                  </a:cubicBezTo>
                  <a:cubicBezTo>
                    <a:pt x="3785" y="14856"/>
                    <a:pt x="4112" y="14237"/>
                    <a:pt x="4478" y="13647"/>
                  </a:cubicBezTo>
                  <a:cubicBezTo>
                    <a:pt x="4501" y="13608"/>
                    <a:pt x="4535" y="13568"/>
                    <a:pt x="4569" y="13523"/>
                  </a:cubicBezTo>
                  <a:close/>
                  <a:moveTo>
                    <a:pt x="10780" y="15277"/>
                  </a:moveTo>
                  <a:lnTo>
                    <a:pt x="13244" y="17087"/>
                  </a:lnTo>
                  <a:cubicBezTo>
                    <a:pt x="13244" y="17110"/>
                    <a:pt x="13244" y="17138"/>
                    <a:pt x="13244" y="17161"/>
                  </a:cubicBezTo>
                  <a:cubicBezTo>
                    <a:pt x="13058" y="18029"/>
                    <a:pt x="12821" y="18881"/>
                    <a:pt x="12460" y="19693"/>
                  </a:cubicBezTo>
                  <a:cubicBezTo>
                    <a:pt x="12302" y="20073"/>
                    <a:pt x="12094" y="20425"/>
                    <a:pt x="11840" y="20749"/>
                  </a:cubicBezTo>
                  <a:cubicBezTo>
                    <a:pt x="11711" y="20908"/>
                    <a:pt x="11564" y="21055"/>
                    <a:pt x="11401" y="21180"/>
                  </a:cubicBezTo>
                  <a:cubicBezTo>
                    <a:pt x="11213" y="21324"/>
                    <a:pt x="11012" y="21394"/>
                    <a:pt x="10808" y="21394"/>
                  </a:cubicBezTo>
                  <a:cubicBezTo>
                    <a:pt x="10620" y="21394"/>
                    <a:pt x="10429" y="21335"/>
                    <a:pt x="10245" y="21220"/>
                  </a:cubicBezTo>
                  <a:cubicBezTo>
                    <a:pt x="10048" y="21083"/>
                    <a:pt x="9868" y="20919"/>
                    <a:pt x="9727" y="20726"/>
                  </a:cubicBezTo>
                  <a:cubicBezTo>
                    <a:pt x="9434" y="20334"/>
                    <a:pt x="9191" y="19908"/>
                    <a:pt x="9011" y="19454"/>
                  </a:cubicBezTo>
                  <a:cubicBezTo>
                    <a:pt x="8718" y="18745"/>
                    <a:pt x="8487" y="18012"/>
                    <a:pt x="8317" y="17263"/>
                  </a:cubicBezTo>
                  <a:cubicBezTo>
                    <a:pt x="8312" y="17223"/>
                    <a:pt x="8306" y="17190"/>
                    <a:pt x="8306" y="17150"/>
                  </a:cubicBezTo>
                  <a:lnTo>
                    <a:pt x="10780" y="15277"/>
                  </a:lnTo>
                  <a:close/>
                  <a:moveTo>
                    <a:pt x="10641" y="0"/>
                  </a:moveTo>
                  <a:cubicBezTo>
                    <a:pt x="10367" y="0"/>
                    <a:pt x="10093" y="111"/>
                    <a:pt x="9833" y="336"/>
                  </a:cubicBezTo>
                  <a:cubicBezTo>
                    <a:pt x="9642" y="511"/>
                    <a:pt x="9473" y="705"/>
                    <a:pt x="9321" y="915"/>
                  </a:cubicBezTo>
                  <a:cubicBezTo>
                    <a:pt x="9033" y="1306"/>
                    <a:pt x="8836" y="1755"/>
                    <a:pt x="8655" y="2209"/>
                  </a:cubicBezTo>
                  <a:cubicBezTo>
                    <a:pt x="8419" y="2828"/>
                    <a:pt x="8227" y="3458"/>
                    <a:pt x="8086" y="4105"/>
                  </a:cubicBezTo>
                  <a:cubicBezTo>
                    <a:pt x="8069" y="4173"/>
                    <a:pt x="8046" y="4241"/>
                    <a:pt x="8024" y="4321"/>
                  </a:cubicBezTo>
                  <a:cubicBezTo>
                    <a:pt x="7934" y="4270"/>
                    <a:pt x="7872" y="4235"/>
                    <a:pt x="7810" y="4201"/>
                  </a:cubicBezTo>
                  <a:cubicBezTo>
                    <a:pt x="7269" y="3866"/>
                    <a:pt x="6700" y="3571"/>
                    <a:pt x="6119" y="3316"/>
                  </a:cubicBezTo>
                  <a:cubicBezTo>
                    <a:pt x="5612" y="3100"/>
                    <a:pt x="5099" y="2918"/>
                    <a:pt x="4557" y="2845"/>
                  </a:cubicBezTo>
                  <a:cubicBezTo>
                    <a:pt x="4411" y="2825"/>
                    <a:pt x="4266" y="2811"/>
                    <a:pt x="4121" y="2811"/>
                  </a:cubicBezTo>
                  <a:cubicBezTo>
                    <a:pt x="3938" y="2811"/>
                    <a:pt x="3756" y="2833"/>
                    <a:pt x="3577" y="2890"/>
                  </a:cubicBezTo>
                  <a:cubicBezTo>
                    <a:pt x="3222" y="2986"/>
                    <a:pt x="2940" y="3265"/>
                    <a:pt x="2833" y="3622"/>
                  </a:cubicBezTo>
                  <a:cubicBezTo>
                    <a:pt x="2760" y="3861"/>
                    <a:pt x="2731" y="4116"/>
                    <a:pt x="2748" y="4372"/>
                  </a:cubicBezTo>
                  <a:cubicBezTo>
                    <a:pt x="2782" y="4786"/>
                    <a:pt x="2878" y="5189"/>
                    <a:pt x="3019" y="5581"/>
                  </a:cubicBezTo>
                  <a:cubicBezTo>
                    <a:pt x="3301" y="6376"/>
                    <a:pt x="3695" y="7108"/>
                    <a:pt x="4129" y="7823"/>
                  </a:cubicBezTo>
                  <a:lnTo>
                    <a:pt x="4315" y="8135"/>
                  </a:lnTo>
                  <a:cubicBezTo>
                    <a:pt x="4202" y="8164"/>
                    <a:pt x="4118" y="8192"/>
                    <a:pt x="4039" y="8215"/>
                  </a:cubicBezTo>
                  <a:cubicBezTo>
                    <a:pt x="3238" y="8414"/>
                    <a:pt x="2449" y="8663"/>
                    <a:pt x="1705" y="9021"/>
                  </a:cubicBezTo>
                  <a:cubicBezTo>
                    <a:pt x="1255" y="9237"/>
                    <a:pt x="826" y="9486"/>
                    <a:pt x="477" y="9855"/>
                  </a:cubicBezTo>
                  <a:cubicBezTo>
                    <a:pt x="341" y="9997"/>
                    <a:pt x="223" y="10162"/>
                    <a:pt x="127" y="10338"/>
                  </a:cubicBezTo>
                  <a:cubicBezTo>
                    <a:pt x="-42" y="10644"/>
                    <a:pt x="-42" y="11019"/>
                    <a:pt x="121" y="11326"/>
                  </a:cubicBezTo>
                  <a:cubicBezTo>
                    <a:pt x="268" y="11609"/>
                    <a:pt x="482" y="11859"/>
                    <a:pt x="736" y="12046"/>
                  </a:cubicBezTo>
                  <a:cubicBezTo>
                    <a:pt x="1114" y="12336"/>
                    <a:pt x="1531" y="12569"/>
                    <a:pt x="1970" y="12745"/>
                  </a:cubicBezTo>
                  <a:cubicBezTo>
                    <a:pt x="2703" y="13045"/>
                    <a:pt x="3458" y="13284"/>
                    <a:pt x="4231" y="13449"/>
                  </a:cubicBezTo>
                  <a:cubicBezTo>
                    <a:pt x="4282" y="13466"/>
                    <a:pt x="4321" y="13477"/>
                    <a:pt x="4366" y="13494"/>
                  </a:cubicBezTo>
                  <a:cubicBezTo>
                    <a:pt x="4326" y="13568"/>
                    <a:pt x="4298" y="13619"/>
                    <a:pt x="4264" y="13670"/>
                  </a:cubicBezTo>
                  <a:cubicBezTo>
                    <a:pt x="3949" y="14187"/>
                    <a:pt x="3667" y="14726"/>
                    <a:pt x="3419" y="15277"/>
                  </a:cubicBezTo>
                  <a:cubicBezTo>
                    <a:pt x="3188" y="15776"/>
                    <a:pt x="3019" y="16304"/>
                    <a:pt x="2917" y="16843"/>
                  </a:cubicBezTo>
                  <a:cubicBezTo>
                    <a:pt x="2861" y="17201"/>
                    <a:pt x="2833" y="17558"/>
                    <a:pt x="2929" y="17910"/>
                  </a:cubicBezTo>
                  <a:cubicBezTo>
                    <a:pt x="3024" y="18313"/>
                    <a:pt x="3340" y="18631"/>
                    <a:pt x="3740" y="18728"/>
                  </a:cubicBezTo>
                  <a:cubicBezTo>
                    <a:pt x="3909" y="18774"/>
                    <a:pt x="4083" y="18799"/>
                    <a:pt x="4257" y="18799"/>
                  </a:cubicBezTo>
                  <a:cubicBezTo>
                    <a:pt x="4316" y="18799"/>
                    <a:pt x="4375" y="18796"/>
                    <a:pt x="4434" y="18790"/>
                  </a:cubicBezTo>
                  <a:cubicBezTo>
                    <a:pt x="4997" y="18745"/>
                    <a:pt x="5533" y="18569"/>
                    <a:pt x="6057" y="18348"/>
                  </a:cubicBezTo>
                  <a:cubicBezTo>
                    <a:pt x="6705" y="18069"/>
                    <a:pt x="7337" y="17740"/>
                    <a:pt x="7934" y="17354"/>
                  </a:cubicBezTo>
                  <a:cubicBezTo>
                    <a:pt x="7985" y="17326"/>
                    <a:pt x="8046" y="17291"/>
                    <a:pt x="8114" y="17252"/>
                  </a:cubicBezTo>
                  <a:cubicBezTo>
                    <a:pt x="8165" y="17450"/>
                    <a:pt x="8210" y="17627"/>
                    <a:pt x="8255" y="17797"/>
                  </a:cubicBezTo>
                  <a:cubicBezTo>
                    <a:pt x="8469" y="18603"/>
                    <a:pt x="8729" y="19398"/>
                    <a:pt x="9123" y="20135"/>
                  </a:cubicBezTo>
                  <a:cubicBezTo>
                    <a:pt x="9315" y="20504"/>
                    <a:pt x="9529" y="20851"/>
                    <a:pt x="9833" y="21129"/>
                  </a:cubicBezTo>
                  <a:cubicBezTo>
                    <a:pt x="9980" y="21271"/>
                    <a:pt x="10143" y="21384"/>
                    <a:pt x="10318" y="21481"/>
                  </a:cubicBezTo>
                  <a:cubicBezTo>
                    <a:pt x="10467" y="21561"/>
                    <a:pt x="10631" y="21600"/>
                    <a:pt x="10794" y="21600"/>
                  </a:cubicBezTo>
                  <a:cubicBezTo>
                    <a:pt x="10956" y="21600"/>
                    <a:pt x="11119" y="21561"/>
                    <a:pt x="11265" y="21481"/>
                  </a:cubicBezTo>
                  <a:cubicBezTo>
                    <a:pt x="11558" y="21327"/>
                    <a:pt x="11812" y="21106"/>
                    <a:pt x="12009" y="20840"/>
                  </a:cubicBezTo>
                  <a:cubicBezTo>
                    <a:pt x="12291" y="20465"/>
                    <a:pt x="12517" y="20050"/>
                    <a:pt x="12691" y="19613"/>
                  </a:cubicBezTo>
                  <a:cubicBezTo>
                    <a:pt x="13001" y="18875"/>
                    <a:pt x="13210" y="18109"/>
                    <a:pt x="13390" y="17331"/>
                  </a:cubicBezTo>
                  <a:cubicBezTo>
                    <a:pt x="13401" y="17286"/>
                    <a:pt x="13419" y="17241"/>
                    <a:pt x="13435" y="17178"/>
                  </a:cubicBezTo>
                  <a:lnTo>
                    <a:pt x="13616" y="17280"/>
                  </a:lnTo>
                  <a:cubicBezTo>
                    <a:pt x="13909" y="17445"/>
                    <a:pt x="14202" y="17621"/>
                    <a:pt x="14500" y="17780"/>
                  </a:cubicBezTo>
                  <a:cubicBezTo>
                    <a:pt x="15138" y="18121"/>
                    <a:pt x="15797" y="18416"/>
                    <a:pt x="16502" y="18586"/>
                  </a:cubicBezTo>
                  <a:cubicBezTo>
                    <a:pt x="16765" y="18657"/>
                    <a:pt x="17035" y="18690"/>
                    <a:pt x="17308" y="18690"/>
                  </a:cubicBezTo>
                  <a:cubicBezTo>
                    <a:pt x="17409" y="18690"/>
                    <a:pt x="17510" y="18686"/>
                    <a:pt x="17612" y="18677"/>
                  </a:cubicBezTo>
                  <a:cubicBezTo>
                    <a:pt x="18198" y="18603"/>
                    <a:pt x="18587" y="18251"/>
                    <a:pt x="18677" y="17666"/>
                  </a:cubicBezTo>
                  <a:cubicBezTo>
                    <a:pt x="18712" y="17422"/>
                    <a:pt x="18712" y="17173"/>
                    <a:pt x="18689" y="16928"/>
                  </a:cubicBezTo>
                  <a:cubicBezTo>
                    <a:pt x="18650" y="16502"/>
                    <a:pt x="18514" y="16094"/>
                    <a:pt x="18362" y="15696"/>
                  </a:cubicBezTo>
                  <a:cubicBezTo>
                    <a:pt x="18063" y="14953"/>
                    <a:pt x="17691" y="14237"/>
                    <a:pt x="17263" y="13562"/>
                  </a:cubicBezTo>
                  <a:cubicBezTo>
                    <a:pt x="17234" y="13505"/>
                    <a:pt x="17201" y="13449"/>
                    <a:pt x="17161" y="13375"/>
                  </a:cubicBezTo>
                  <a:cubicBezTo>
                    <a:pt x="17246" y="13358"/>
                    <a:pt x="17302" y="13341"/>
                    <a:pt x="17364" y="13324"/>
                  </a:cubicBezTo>
                  <a:cubicBezTo>
                    <a:pt x="17883" y="13165"/>
                    <a:pt x="18412" y="13023"/>
                    <a:pt x="18925" y="12841"/>
                  </a:cubicBezTo>
                  <a:cubicBezTo>
                    <a:pt x="19467" y="12665"/>
                    <a:pt x="19980" y="12415"/>
                    <a:pt x="20459" y="12097"/>
                  </a:cubicBezTo>
                  <a:cubicBezTo>
                    <a:pt x="20712" y="11933"/>
                    <a:pt x="20938" y="11734"/>
                    <a:pt x="21130" y="11496"/>
                  </a:cubicBezTo>
                  <a:cubicBezTo>
                    <a:pt x="21552" y="10962"/>
                    <a:pt x="21558" y="10395"/>
                    <a:pt x="21118" y="9872"/>
                  </a:cubicBezTo>
                  <a:cubicBezTo>
                    <a:pt x="20943" y="9685"/>
                    <a:pt x="20758" y="9509"/>
                    <a:pt x="20549" y="9356"/>
                  </a:cubicBezTo>
                  <a:cubicBezTo>
                    <a:pt x="20199" y="9106"/>
                    <a:pt x="19816" y="8901"/>
                    <a:pt x="19416" y="8748"/>
                  </a:cubicBezTo>
                  <a:cubicBezTo>
                    <a:pt x="18751" y="8476"/>
                    <a:pt x="18063" y="8266"/>
                    <a:pt x="17364" y="8107"/>
                  </a:cubicBezTo>
                  <a:cubicBezTo>
                    <a:pt x="17291" y="8084"/>
                    <a:pt x="17218" y="8062"/>
                    <a:pt x="17128" y="8033"/>
                  </a:cubicBezTo>
                  <a:cubicBezTo>
                    <a:pt x="17172" y="7965"/>
                    <a:pt x="17201" y="7908"/>
                    <a:pt x="17234" y="7857"/>
                  </a:cubicBezTo>
                  <a:cubicBezTo>
                    <a:pt x="17505" y="7335"/>
                    <a:pt x="17798" y="6824"/>
                    <a:pt x="18052" y="6296"/>
                  </a:cubicBezTo>
                  <a:cubicBezTo>
                    <a:pt x="18311" y="5774"/>
                    <a:pt x="18491" y="5212"/>
                    <a:pt x="18593" y="4639"/>
                  </a:cubicBezTo>
                  <a:cubicBezTo>
                    <a:pt x="18650" y="4286"/>
                    <a:pt x="18672" y="3934"/>
                    <a:pt x="18571" y="3583"/>
                  </a:cubicBezTo>
                  <a:cubicBezTo>
                    <a:pt x="18458" y="3202"/>
                    <a:pt x="18221" y="2930"/>
                    <a:pt x="17832" y="2805"/>
                  </a:cubicBezTo>
                  <a:cubicBezTo>
                    <a:pt x="17638" y="2746"/>
                    <a:pt x="17437" y="2716"/>
                    <a:pt x="17235" y="2716"/>
                  </a:cubicBezTo>
                  <a:cubicBezTo>
                    <a:pt x="17126" y="2716"/>
                    <a:pt x="17016" y="2725"/>
                    <a:pt x="16908" y="2743"/>
                  </a:cubicBezTo>
                  <a:cubicBezTo>
                    <a:pt x="16423" y="2811"/>
                    <a:pt x="15949" y="2947"/>
                    <a:pt x="15498" y="3146"/>
                  </a:cubicBezTo>
                  <a:cubicBezTo>
                    <a:pt x="14811" y="3441"/>
                    <a:pt x="14151" y="3793"/>
                    <a:pt x="13520" y="4201"/>
                  </a:cubicBezTo>
                  <a:cubicBezTo>
                    <a:pt x="13463" y="4235"/>
                    <a:pt x="13401" y="4270"/>
                    <a:pt x="13323" y="4321"/>
                  </a:cubicBezTo>
                  <a:cubicBezTo>
                    <a:pt x="13295" y="4230"/>
                    <a:pt x="13278" y="4168"/>
                    <a:pt x="13260" y="4105"/>
                  </a:cubicBezTo>
                  <a:cubicBezTo>
                    <a:pt x="13103" y="3583"/>
                    <a:pt x="12962" y="3060"/>
                    <a:pt x="12793" y="2544"/>
                  </a:cubicBezTo>
                  <a:cubicBezTo>
                    <a:pt x="12607" y="1988"/>
                    <a:pt x="12353" y="1459"/>
                    <a:pt x="12032" y="977"/>
                  </a:cubicBezTo>
                  <a:cubicBezTo>
                    <a:pt x="11874" y="727"/>
                    <a:pt x="11683" y="511"/>
                    <a:pt x="11457" y="324"/>
                  </a:cubicBezTo>
                  <a:cubicBezTo>
                    <a:pt x="11190" y="109"/>
                    <a:pt x="10915" y="0"/>
                    <a:pt x="106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48;p23"/>
            <p:cNvSpPr/>
            <p:nvPr/>
          </p:nvSpPr>
          <p:spPr>
            <a:xfrm>
              <a:off x="1788063" y="7271370"/>
              <a:ext cx="634181" cy="63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1" h="21600" fill="norm" stroke="1" extrusionOk="0">
                  <a:moveTo>
                    <a:pt x="9228" y="1168"/>
                  </a:moveTo>
                  <a:cubicBezTo>
                    <a:pt x="9266" y="1168"/>
                    <a:pt x="9307" y="1168"/>
                    <a:pt x="9345" y="1168"/>
                  </a:cubicBezTo>
                  <a:cubicBezTo>
                    <a:pt x="9365" y="1168"/>
                    <a:pt x="9385" y="1168"/>
                    <a:pt x="9406" y="1168"/>
                  </a:cubicBezTo>
                  <a:cubicBezTo>
                    <a:pt x="13961" y="1168"/>
                    <a:pt x="17641" y="5530"/>
                    <a:pt x="17577" y="10826"/>
                  </a:cubicBezTo>
                  <a:cubicBezTo>
                    <a:pt x="17516" y="16070"/>
                    <a:pt x="13865" y="20262"/>
                    <a:pt x="9444" y="20262"/>
                  </a:cubicBezTo>
                  <a:cubicBezTo>
                    <a:pt x="9348" y="20262"/>
                    <a:pt x="9249" y="20262"/>
                    <a:pt x="9152" y="20258"/>
                  </a:cubicBezTo>
                  <a:cubicBezTo>
                    <a:pt x="4632" y="20180"/>
                    <a:pt x="1048" y="15842"/>
                    <a:pt x="1147" y="10601"/>
                  </a:cubicBezTo>
                  <a:cubicBezTo>
                    <a:pt x="1147" y="5363"/>
                    <a:pt x="4793" y="1168"/>
                    <a:pt x="9228" y="1168"/>
                  </a:cubicBezTo>
                  <a:close/>
                  <a:moveTo>
                    <a:pt x="9234" y="0"/>
                  </a:moveTo>
                  <a:cubicBezTo>
                    <a:pt x="1022" y="0"/>
                    <a:pt x="-3096" y="11602"/>
                    <a:pt x="2729" y="18409"/>
                  </a:cubicBezTo>
                  <a:cubicBezTo>
                    <a:pt x="4603" y="20612"/>
                    <a:pt x="6914" y="21600"/>
                    <a:pt x="9181" y="21600"/>
                  </a:cubicBezTo>
                  <a:cubicBezTo>
                    <a:pt x="13937" y="21600"/>
                    <a:pt x="18504" y="17265"/>
                    <a:pt x="18481" y="10751"/>
                  </a:cubicBezTo>
                  <a:cubicBezTo>
                    <a:pt x="18481" y="4829"/>
                    <a:pt x="14383" y="0"/>
                    <a:pt x="9313" y="0"/>
                  </a:cubicBezTo>
                  <a:cubicBezTo>
                    <a:pt x="9286" y="0"/>
                    <a:pt x="9260" y="0"/>
                    <a:pt x="92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49;p23"/>
            <p:cNvSpPr/>
            <p:nvPr/>
          </p:nvSpPr>
          <p:spPr>
            <a:xfrm>
              <a:off x="2096639" y="7383470"/>
              <a:ext cx="222404" cy="25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21600" fill="norm" stroke="1" extrusionOk="0">
                  <a:moveTo>
                    <a:pt x="1942" y="0"/>
                  </a:moveTo>
                  <a:cubicBezTo>
                    <a:pt x="1294" y="0"/>
                    <a:pt x="647" y="25"/>
                    <a:pt x="0" y="75"/>
                  </a:cubicBezTo>
                  <a:lnTo>
                    <a:pt x="0" y="807"/>
                  </a:lnTo>
                  <a:lnTo>
                    <a:pt x="3676" y="1914"/>
                  </a:lnTo>
                  <a:cubicBezTo>
                    <a:pt x="11146" y="4310"/>
                    <a:pt x="15631" y="9011"/>
                    <a:pt x="17025" y="16200"/>
                  </a:cubicBezTo>
                  <a:cubicBezTo>
                    <a:pt x="17222" y="17490"/>
                    <a:pt x="17321" y="18688"/>
                    <a:pt x="17420" y="19986"/>
                  </a:cubicBezTo>
                  <a:cubicBezTo>
                    <a:pt x="17510" y="20859"/>
                    <a:pt x="17672" y="21600"/>
                    <a:pt x="18751" y="21600"/>
                  </a:cubicBezTo>
                  <a:cubicBezTo>
                    <a:pt x="18912" y="21600"/>
                    <a:pt x="19101" y="21583"/>
                    <a:pt x="19317" y="21550"/>
                  </a:cubicBezTo>
                  <a:cubicBezTo>
                    <a:pt x="19515" y="21276"/>
                    <a:pt x="19613" y="21184"/>
                    <a:pt x="19712" y="21092"/>
                  </a:cubicBezTo>
                  <a:cubicBezTo>
                    <a:pt x="21600" y="12056"/>
                    <a:pt x="13636" y="1456"/>
                    <a:pt x="3883" y="75"/>
                  </a:cubicBezTo>
                  <a:cubicBezTo>
                    <a:pt x="3236" y="25"/>
                    <a:pt x="2589" y="0"/>
                    <a:pt x="19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50;p23"/>
            <p:cNvSpPr/>
            <p:nvPr/>
          </p:nvSpPr>
          <p:spPr>
            <a:xfrm>
              <a:off x="2193566" y="7601469"/>
              <a:ext cx="65418" cy="13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14884" y="0"/>
                  </a:moveTo>
                  <a:cubicBezTo>
                    <a:pt x="12904" y="3663"/>
                    <a:pt x="10629" y="7483"/>
                    <a:pt x="9004" y="11146"/>
                  </a:cubicBezTo>
                  <a:cubicBezTo>
                    <a:pt x="7024" y="14636"/>
                    <a:pt x="-1161" y="16711"/>
                    <a:pt x="139" y="21600"/>
                  </a:cubicBezTo>
                  <a:cubicBezTo>
                    <a:pt x="9979" y="20720"/>
                    <a:pt x="12904" y="16900"/>
                    <a:pt x="15859" y="13237"/>
                  </a:cubicBezTo>
                  <a:cubicBezTo>
                    <a:pt x="19789" y="9228"/>
                    <a:pt x="20439" y="4355"/>
                    <a:pt x="17514" y="173"/>
                  </a:cubicBezTo>
                  <a:lnTo>
                    <a:pt x="148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51;p23"/>
            <p:cNvSpPr/>
            <p:nvPr/>
          </p:nvSpPr>
          <p:spPr>
            <a:xfrm>
              <a:off x="2398825" y="-1"/>
              <a:ext cx="1488329" cy="134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87" fill="norm" stroke="1" extrusionOk="0">
                  <a:moveTo>
                    <a:pt x="18299" y="19560"/>
                  </a:moveTo>
                  <a:cubicBezTo>
                    <a:pt x="15526" y="20130"/>
                    <a:pt x="13820" y="18636"/>
                    <a:pt x="13230" y="15116"/>
                  </a:cubicBezTo>
                  <a:lnTo>
                    <a:pt x="11891" y="7186"/>
                  </a:lnTo>
                  <a:lnTo>
                    <a:pt x="9277" y="7739"/>
                  </a:lnTo>
                  <a:lnTo>
                    <a:pt x="11381" y="20183"/>
                  </a:lnTo>
                  <a:cubicBezTo>
                    <a:pt x="11398" y="20343"/>
                    <a:pt x="11317" y="20502"/>
                    <a:pt x="11191" y="20557"/>
                  </a:cubicBezTo>
                  <a:cubicBezTo>
                    <a:pt x="10999" y="20645"/>
                    <a:pt x="10648" y="20788"/>
                    <a:pt x="10137" y="20982"/>
                  </a:cubicBezTo>
                  <a:cubicBezTo>
                    <a:pt x="9261" y="21338"/>
                    <a:pt x="8321" y="21552"/>
                    <a:pt x="7380" y="21587"/>
                  </a:cubicBezTo>
                  <a:cubicBezTo>
                    <a:pt x="6997" y="21587"/>
                    <a:pt x="6614" y="21499"/>
                    <a:pt x="6281" y="21321"/>
                  </a:cubicBezTo>
                  <a:cubicBezTo>
                    <a:pt x="5929" y="21125"/>
                    <a:pt x="5642" y="20805"/>
                    <a:pt x="5452" y="20431"/>
                  </a:cubicBezTo>
                  <a:cubicBezTo>
                    <a:pt x="5227" y="19969"/>
                    <a:pt x="5069" y="19454"/>
                    <a:pt x="5004" y="18939"/>
                  </a:cubicBezTo>
                  <a:lnTo>
                    <a:pt x="3331" y="8982"/>
                  </a:lnTo>
                  <a:lnTo>
                    <a:pt x="1418" y="9392"/>
                  </a:lnTo>
                  <a:cubicBezTo>
                    <a:pt x="1306" y="9409"/>
                    <a:pt x="1195" y="9356"/>
                    <a:pt x="1130" y="9266"/>
                  </a:cubicBezTo>
                  <a:cubicBezTo>
                    <a:pt x="907" y="8965"/>
                    <a:pt x="716" y="8626"/>
                    <a:pt x="542" y="8271"/>
                  </a:cubicBezTo>
                  <a:cubicBezTo>
                    <a:pt x="319" y="7844"/>
                    <a:pt x="159" y="7365"/>
                    <a:pt x="78" y="6867"/>
                  </a:cubicBezTo>
                  <a:cubicBezTo>
                    <a:pt x="-80" y="5888"/>
                    <a:pt x="-1" y="5124"/>
                    <a:pt x="350" y="4591"/>
                  </a:cubicBezTo>
                  <a:cubicBezTo>
                    <a:pt x="684" y="4039"/>
                    <a:pt x="1227" y="3685"/>
                    <a:pt x="1817" y="3577"/>
                  </a:cubicBezTo>
                  <a:lnTo>
                    <a:pt x="18889" y="5"/>
                  </a:lnTo>
                  <a:cubicBezTo>
                    <a:pt x="18986" y="-13"/>
                    <a:pt x="19097" y="22"/>
                    <a:pt x="19176" y="128"/>
                  </a:cubicBezTo>
                  <a:cubicBezTo>
                    <a:pt x="19400" y="432"/>
                    <a:pt x="19590" y="769"/>
                    <a:pt x="19766" y="1125"/>
                  </a:cubicBezTo>
                  <a:cubicBezTo>
                    <a:pt x="19989" y="1550"/>
                    <a:pt x="20149" y="2032"/>
                    <a:pt x="20229" y="2529"/>
                  </a:cubicBezTo>
                  <a:cubicBezTo>
                    <a:pt x="20387" y="3506"/>
                    <a:pt x="20292" y="4270"/>
                    <a:pt x="19957" y="4805"/>
                  </a:cubicBezTo>
                  <a:cubicBezTo>
                    <a:pt x="19608" y="5355"/>
                    <a:pt x="19081" y="5712"/>
                    <a:pt x="18491" y="5818"/>
                  </a:cubicBezTo>
                  <a:lnTo>
                    <a:pt x="17853" y="5943"/>
                  </a:lnTo>
                  <a:lnTo>
                    <a:pt x="18937" y="12396"/>
                  </a:lnTo>
                  <a:cubicBezTo>
                    <a:pt x="19049" y="13019"/>
                    <a:pt x="19241" y="13444"/>
                    <a:pt x="19495" y="13657"/>
                  </a:cubicBezTo>
                  <a:cubicBezTo>
                    <a:pt x="19766" y="13871"/>
                    <a:pt x="20164" y="13925"/>
                    <a:pt x="20675" y="13818"/>
                  </a:cubicBezTo>
                  <a:cubicBezTo>
                    <a:pt x="20818" y="13782"/>
                    <a:pt x="20946" y="13871"/>
                    <a:pt x="21009" y="14014"/>
                  </a:cubicBezTo>
                  <a:cubicBezTo>
                    <a:pt x="21169" y="14405"/>
                    <a:pt x="21297" y="14850"/>
                    <a:pt x="21360" y="15275"/>
                  </a:cubicBezTo>
                  <a:cubicBezTo>
                    <a:pt x="21520" y="16201"/>
                    <a:pt x="21344" y="17143"/>
                    <a:pt x="20883" y="17907"/>
                  </a:cubicBezTo>
                  <a:cubicBezTo>
                    <a:pt x="20403" y="18743"/>
                    <a:pt x="19543" y="19294"/>
                    <a:pt x="18299" y="1956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52;p23"/>
            <p:cNvSpPr/>
            <p:nvPr/>
          </p:nvSpPr>
          <p:spPr>
            <a:xfrm>
              <a:off x="1690294" y="3175373"/>
              <a:ext cx="1046966" cy="11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568" fill="norm" stroke="1" extrusionOk="0">
                  <a:moveTo>
                    <a:pt x="12100" y="21568"/>
                  </a:moveTo>
                  <a:cubicBezTo>
                    <a:pt x="10476" y="21568"/>
                    <a:pt x="8586" y="21175"/>
                    <a:pt x="6449" y="20408"/>
                  </a:cubicBezTo>
                  <a:cubicBezTo>
                    <a:pt x="6116" y="20284"/>
                    <a:pt x="5716" y="20138"/>
                    <a:pt x="5226" y="19931"/>
                  </a:cubicBezTo>
                  <a:cubicBezTo>
                    <a:pt x="4736" y="19723"/>
                    <a:pt x="4293" y="19517"/>
                    <a:pt x="3803" y="19268"/>
                  </a:cubicBezTo>
                  <a:cubicBezTo>
                    <a:pt x="3313" y="19040"/>
                    <a:pt x="2847" y="18791"/>
                    <a:pt x="2379" y="18501"/>
                  </a:cubicBezTo>
                  <a:cubicBezTo>
                    <a:pt x="1933" y="18232"/>
                    <a:pt x="1511" y="17941"/>
                    <a:pt x="1134" y="17610"/>
                  </a:cubicBezTo>
                  <a:cubicBezTo>
                    <a:pt x="65" y="16697"/>
                    <a:pt x="-268" y="15619"/>
                    <a:pt x="220" y="14500"/>
                  </a:cubicBezTo>
                  <a:lnTo>
                    <a:pt x="5783" y="1233"/>
                  </a:lnTo>
                  <a:cubicBezTo>
                    <a:pt x="5937" y="776"/>
                    <a:pt x="6273" y="425"/>
                    <a:pt x="6739" y="217"/>
                  </a:cubicBezTo>
                  <a:cubicBezTo>
                    <a:pt x="7162" y="52"/>
                    <a:pt x="7628" y="-32"/>
                    <a:pt x="8096" y="11"/>
                  </a:cubicBezTo>
                  <a:cubicBezTo>
                    <a:pt x="9074" y="52"/>
                    <a:pt x="10054" y="217"/>
                    <a:pt x="10988" y="466"/>
                  </a:cubicBezTo>
                  <a:cubicBezTo>
                    <a:pt x="12122" y="756"/>
                    <a:pt x="13213" y="1089"/>
                    <a:pt x="14303" y="1482"/>
                  </a:cubicBezTo>
                  <a:cubicBezTo>
                    <a:pt x="16972" y="2457"/>
                    <a:pt x="18886" y="3638"/>
                    <a:pt x="19997" y="5026"/>
                  </a:cubicBezTo>
                  <a:cubicBezTo>
                    <a:pt x="21131" y="6458"/>
                    <a:pt x="21332" y="8115"/>
                    <a:pt x="20575" y="9940"/>
                  </a:cubicBezTo>
                  <a:cubicBezTo>
                    <a:pt x="20219" y="10831"/>
                    <a:pt x="19553" y="11577"/>
                    <a:pt x="18663" y="12054"/>
                  </a:cubicBezTo>
                  <a:cubicBezTo>
                    <a:pt x="18085" y="12365"/>
                    <a:pt x="17462" y="12552"/>
                    <a:pt x="16816" y="12635"/>
                  </a:cubicBezTo>
                  <a:cubicBezTo>
                    <a:pt x="17372" y="13174"/>
                    <a:pt x="17796" y="13836"/>
                    <a:pt x="18085" y="14541"/>
                  </a:cubicBezTo>
                  <a:cubicBezTo>
                    <a:pt x="18506" y="15599"/>
                    <a:pt x="18484" y="16779"/>
                    <a:pt x="17994" y="17816"/>
                  </a:cubicBezTo>
                  <a:cubicBezTo>
                    <a:pt x="17173" y="19828"/>
                    <a:pt x="15727" y="21029"/>
                    <a:pt x="13701" y="21424"/>
                  </a:cubicBezTo>
                  <a:cubicBezTo>
                    <a:pt x="13169" y="21506"/>
                    <a:pt x="12635" y="21568"/>
                    <a:pt x="12100" y="21568"/>
                  </a:cubicBezTo>
                  <a:close/>
                  <a:moveTo>
                    <a:pt x="10231" y="17092"/>
                  </a:moveTo>
                  <a:cubicBezTo>
                    <a:pt x="9630" y="17069"/>
                    <a:pt x="9008" y="16967"/>
                    <a:pt x="8452" y="16738"/>
                  </a:cubicBezTo>
                  <a:cubicBezTo>
                    <a:pt x="8030" y="16594"/>
                    <a:pt x="7606" y="16428"/>
                    <a:pt x="7162" y="16220"/>
                  </a:cubicBezTo>
                  <a:cubicBezTo>
                    <a:pt x="6761" y="16055"/>
                    <a:pt x="6383" y="15868"/>
                    <a:pt x="6050" y="15619"/>
                  </a:cubicBezTo>
                  <a:cubicBezTo>
                    <a:pt x="5893" y="15516"/>
                    <a:pt x="5827" y="15329"/>
                    <a:pt x="5915" y="15183"/>
                  </a:cubicBezTo>
                  <a:lnTo>
                    <a:pt x="7361" y="11701"/>
                  </a:lnTo>
                  <a:cubicBezTo>
                    <a:pt x="7405" y="11598"/>
                    <a:pt x="7474" y="11536"/>
                    <a:pt x="7584" y="11495"/>
                  </a:cubicBezTo>
                  <a:cubicBezTo>
                    <a:pt x="7694" y="11452"/>
                    <a:pt x="7807" y="11452"/>
                    <a:pt x="7895" y="11495"/>
                  </a:cubicBezTo>
                  <a:lnTo>
                    <a:pt x="10410" y="12406"/>
                  </a:lnTo>
                  <a:cubicBezTo>
                    <a:pt x="11410" y="12758"/>
                    <a:pt x="12078" y="13174"/>
                    <a:pt x="12478" y="13671"/>
                  </a:cubicBezTo>
                  <a:cubicBezTo>
                    <a:pt x="12902" y="14210"/>
                    <a:pt x="12946" y="14873"/>
                    <a:pt x="12635" y="15619"/>
                  </a:cubicBezTo>
                  <a:cubicBezTo>
                    <a:pt x="12367" y="16345"/>
                    <a:pt x="11723" y="16884"/>
                    <a:pt x="10899" y="17028"/>
                  </a:cubicBezTo>
                  <a:cubicBezTo>
                    <a:pt x="10677" y="17069"/>
                    <a:pt x="10454" y="17092"/>
                    <a:pt x="10231" y="17092"/>
                  </a:cubicBezTo>
                  <a:close/>
                  <a:moveTo>
                    <a:pt x="12946" y="9899"/>
                  </a:moveTo>
                  <a:cubicBezTo>
                    <a:pt x="12367" y="9878"/>
                    <a:pt x="11811" y="9753"/>
                    <a:pt x="11277" y="9545"/>
                  </a:cubicBezTo>
                  <a:lnTo>
                    <a:pt x="9052" y="8737"/>
                  </a:lnTo>
                  <a:cubicBezTo>
                    <a:pt x="8942" y="8696"/>
                    <a:pt x="8875" y="8613"/>
                    <a:pt x="8829" y="8529"/>
                  </a:cubicBezTo>
                  <a:cubicBezTo>
                    <a:pt x="8785" y="8426"/>
                    <a:pt x="8785" y="8323"/>
                    <a:pt x="8829" y="8239"/>
                  </a:cubicBezTo>
                  <a:lnTo>
                    <a:pt x="10231" y="4861"/>
                  </a:lnTo>
                  <a:cubicBezTo>
                    <a:pt x="10299" y="4695"/>
                    <a:pt x="10498" y="4592"/>
                    <a:pt x="10699" y="4612"/>
                  </a:cubicBezTo>
                  <a:cubicBezTo>
                    <a:pt x="11032" y="4695"/>
                    <a:pt x="11387" y="4777"/>
                    <a:pt x="11723" y="4882"/>
                  </a:cubicBezTo>
                  <a:cubicBezTo>
                    <a:pt x="12122" y="5005"/>
                    <a:pt x="12478" y="5131"/>
                    <a:pt x="12811" y="5234"/>
                  </a:cubicBezTo>
                  <a:cubicBezTo>
                    <a:pt x="13813" y="5606"/>
                    <a:pt x="14480" y="6042"/>
                    <a:pt x="14860" y="6602"/>
                  </a:cubicBezTo>
                  <a:cubicBezTo>
                    <a:pt x="15259" y="7120"/>
                    <a:pt x="15348" y="7825"/>
                    <a:pt x="15081" y="8426"/>
                  </a:cubicBezTo>
                  <a:cubicBezTo>
                    <a:pt x="14813" y="9296"/>
                    <a:pt x="13924" y="9899"/>
                    <a:pt x="12946" y="989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654;p24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2" name="Google Shape;655;p24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22" name="Google Shape;657;p24"/>
          <p:cNvGrpSpPr/>
          <p:nvPr/>
        </p:nvGrpSpPr>
        <p:grpSpPr>
          <a:xfrm>
            <a:off x="20415533" y="229617"/>
            <a:ext cx="6905956" cy="16690635"/>
            <a:chOff x="0" y="0"/>
            <a:chExt cx="6905955" cy="16690634"/>
          </a:xfrm>
        </p:grpSpPr>
        <p:sp>
          <p:nvSpPr>
            <p:cNvPr id="784" name="Google Shape;658;p24"/>
            <p:cNvSpPr/>
            <p:nvPr/>
          </p:nvSpPr>
          <p:spPr>
            <a:xfrm>
              <a:off x="362068" y="135300"/>
              <a:ext cx="1686302" cy="168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8" y="0"/>
                    <a:pt x="0" y="4824"/>
                    <a:pt x="0" y="10800"/>
                  </a:cubicBezTo>
                  <a:cubicBezTo>
                    <a:pt x="0" y="16761"/>
                    <a:pt x="4838" y="21600"/>
                    <a:pt x="10801" y="21600"/>
                  </a:cubicBezTo>
                  <a:cubicBezTo>
                    <a:pt x="16762" y="21600"/>
                    <a:pt x="21600" y="16761"/>
                    <a:pt x="21600" y="10800"/>
                  </a:cubicBezTo>
                  <a:cubicBezTo>
                    <a:pt x="21600" y="4824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5" name="Google Shape;659;p24"/>
            <p:cNvSpPr/>
            <p:nvPr/>
          </p:nvSpPr>
          <p:spPr>
            <a:xfrm>
              <a:off x="305702" y="0"/>
              <a:ext cx="1685150" cy="168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600" fill="norm" stroke="1" extrusionOk="0">
                  <a:moveTo>
                    <a:pt x="10670" y="465"/>
                  </a:moveTo>
                  <a:cubicBezTo>
                    <a:pt x="16178" y="465"/>
                    <a:pt x="20725" y="5017"/>
                    <a:pt x="20796" y="10718"/>
                  </a:cubicBezTo>
                  <a:cubicBezTo>
                    <a:pt x="20851" y="16469"/>
                    <a:pt x="16192" y="21086"/>
                    <a:pt x="10665" y="21086"/>
                  </a:cubicBezTo>
                  <a:cubicBezTo>
                    <a:pt x="10656" y="21086"/>
                    <a:pt x="10649" y="21086"/>
                    <a:pt x="10640" y="21086"/>
                  </a:cubicBezTo>
                  <a:cubicBezTo>
                    <a:pt x="10589" y="21088"/>
                    <a:pt x="10539" y="21088"/>
                    <a:pt x="10489" y="21088"/>
                  </a:cubicBezTo>
                  <a:cubicBezTo>
                    <a:pt x="5087" y="21088"/>
                    <a:pt x="568" y="16513"/>
                    <a:pt x="498" y="10949"/>
                  </a:cubicBezTo>
                  <a:cubicBezTo>
                    <a:pt x="413" y="5232"/>
                    <a:pt x="4917" y="524"/>
                    <a:pt x="10540" y="466"/>
                  </a:cubicBezTo>
                  <a:cubicBezTo>
                    <a:pt x="10583" y="465"/>
                    <a:pt x="10627" y="465"/>
                    <a:pt x="10670" y="465"/>
                  </a:cubicBezTo>
                  <a:close/>
                  <a:moveTo>
                    <a:pt x="10615" y="0"/>
                  </a:moveTo>
                  <a:cubicBezTo>
                    <a:pt x="4858" y="0"/>
                    <a:pt x="113" y="4699"/>
                    <a:pt x="2" y="10603"/>
                  </a:cubicBezTo>
                  <a:cubicBezTo>
                    <a:pt x="-111" y="16478"/>
                    <a:pt x="4421" y="21375"/>
                    <a:pt x="10200" y="21590"/>
                  </a:cubicBezTo>
                  <a:cubicBezTo>
                    <a:pt x="10354" y="21597"/>
                    <a:pt x="10506" y="21600"/>
                    <a:pt x="10659" y="21600"/>
                  </a:cubicBezTo>
                  <a:cubicBezTo>
                    <a:pt x="16214" y="21600"/>
                    <a:pt x="20931" y="17293"/>
                    <a:pt x="21221" y="11280"/>
                  </a:cubicBezTo>
                  <a:cubicBezTo>
                    <a:pt x="21489" y="5276"/>
                    <a:pt x="16871" y="206"/>
                    <a:pt x="10951" y="5"/>
                  </a:cubicBezTo>
                  <a:cubicBezTo>
                    <a:pt x="10839" y="1"/>
                    <a:pt x="10727" y="0"/>
                    <a:pt x="1061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10" name="Google Shape;660;p24"/>
            <p:cNvGrpSpPr/>
            <p:nvPr/>
          </p:nvGrpSpPr>
          <p:grpSpPr>
            <a:xfrm>
              <a:off x="0" y="9881033"/>
              <a:ext cx="6905956" cy="6809602"/>
              <a:chOff x="0" y="0"/>
              <a:chExt cx="6905955" cy="6809601"/>
            </a:xfrm>
          </p:grpSpPr>
          <p:sp>
            <p:nvSpPr>
              <p:cNvPr id="786" name="Google Shape;661;p24"/>
              <p:cNvSpPr/>
              <p:nvPr/>
            </p:nvSpPr>
            <p:spPr>
              <a:xfrm>
                <a:off x="2685814" y="3519498"/>
                <a:ext cx="995750" cy="1722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4349" y="133"/>
                    </a:moveTo>
                    <a:lnTo>
                      <a:pt x="4323" y="176"/>
                    </a:lnTo>
                    <a:cubicBezTo>
                      <a:pt x="4300" y="162"/>
                      <a:pt x="4300" y="148"/>
                      <a:pt x="4276" y="133"/>
                    </a:cubicBezTo>
                    <a:close/>
                    <a:moveTo>
                      <a:pt x="8834" y="512"/>
                    </a:moveTo>
                    <a:cubicBezTo>
                      <a:pt x="8836" y="532"/>
                      <a:pt x="8840" y="551"/>
                      <a:pt x="8853" y="571"/>
                    </a:cubicBezTo>
                    <a:cubicBezTo>
                      <a:pt x="8827" y="556"/>
                      <a:pt x="8827" y="534"/>
                      <a:pt x="8834" y="512"/>
                    </a:cubicBezTo>
                    <a:close/>
                    <a:moveTo>
                      <a:pt x="15899" y="3419"/>
                    </a:moveTo>
                    <a:lnTo>
                      <a:pt x="15851" y="3433"/>
                    </a:lnTo>
                    <a:lnTo>
                      <a:pt x="15826" y="3419"/>
                    </a:lnTo>
                    <a:close/>
                    <a:moveTo>
                      <a:pt x="14798" y="3447"/>
                    </a:moveTo>
                    <a:lnTo>
                      <a:pt x="14785" y="3461"/>
                    </a:lnTo>
                    <a:cubicBezTo>
                      <a:pt x="14785" y="3447"/>
                      <a:pt x="14785" y="3447"/>
                      <a:pt x="14785" y="3447"/>
                    </a:cubicBezTo>
                    <a:close/>
                    <a:moveTo>
                      <a:pt x="18249" y="6352"/>
                    </a:moveTo>
                    <a:cubicBezTo>
                      <a:pt x="18292" y="6364"/>
                      <a:pt x="18296" y="6389"/>
                      <a:pt x="18186" y="6404"/>
                    </a:cubicBezTo>
                    <a:cubicBezTo>
                      <a:pt x="18210" y="6387"/>
                      <a:pt x="18234" y="6369"/>
                      <a:pt x="18249" y="6352"/>
                    </a:cubicBezTo>
                    <a:close/>
                    <a:moveTo>
                      <a:pt x="3791" y="7240"/>
                    </a:moveTo>
                    <a:lnTo>
                      <a:pt x="3791" y="7255"/>
                    </a:lnTo>
                    <a:lnTo>
                      <a:pt x="3671" y="7325"/>
                    </a:lnTo>
                    <a:cubicBezTo>
                      <a:pt x="3647" y="7269"/>
                      <a:pt x="3694" y="7240"/>
                      <a:pt x="3791" y="7240"/>
                    </a:cubicBezTo>
                    <a:close/>
                    <a:moveTo>
                      <a:pt x="4711" y="9200"/>
                    </a:moveTo>
                    <a:cubicBezTo>
                      <a:pt x="4735" y="9214"/>
                      <a:pt x="4735" y="9214"/>
                      <a:pt x="4735" y="9229"/>
                    </a:cubicBezTo>
                    <a:lnTo>
                      <a:pt x="4711" y="9200"/>
                    </a:lnTo>
                    <a:close/>
                    <a:moveTo>
                      <a:pt x="8272" y="9778"/>
                    </a:moveTo>
                    <a:cubicBezTo>
                      <a:pt x="8272" y="9806"/>
                      <a:pt x="8248" y="9834"/>
                      <a:pt x="8224" y="9847"/>
                    </a:cubicBezTo>
                    <a:cubicBezTo>
                      <a:pt x="8231" y="9825"/>
                      <a:pt x="8252" y="9801"/>
                      <a:pt x="8272" y="9778"/>
                    </a:cubicBezTo>
                    <a:close/>
                    <a:moveTo>
                      <a:pt x="9943" y="10047"/>
                    </a:moveTo>
                    <a:lnTo>
                      <a:pt x="9917" y="10074"/>
                    </a:lnTo>
                    <a:lnTo>
                      <a:pt x="9894" y="10074"/>
                    </a:lnTo>
                    <a:lnTo>
                      <a:pt x="9894" y="10061"/>
                    </a:lnTo>
                    <a:cubicBezTo>
                      <a:pt x="9917" y="10047"/>
                      <a:pt x="9917" y="10047"/>
                      <a:pt x="9943" y="10047"/>
                    </a:cubicBezTo>
                    <a:close/>
                    <a:moveTo>
                      <a:pt x="8950" y="11541"/>
                    </a:moveTo>
                    <a:lnTo>
                      <a:pt x="8950" y="11556"/>
                    </a:lnTo>
                    <a:cubicBezTo>
                      <a:pt x="8924" y="11556"/>
                      <a:pt x="8924" y="11541"/>
                      <a:pt x="8901" y="11541"/>
                    </a:cubicBezTo>
                    <a:close/>
                    <a:moveTo>
                      <a:pt x="10258" y="13501"/>
                    </a:moveTo>
                    <a:cubicBezTo>
                      <a:pt x="10258" y="13501"/>
                      <a:pt x="10258" y="13515"/>
                      <a:pt x="10281" y="13530"/>
                    </a:cubicBezTo>
                    <a:lnTo>
                      <a:pt x="10232" y="13501"/>
                    </a:lnTo>
                    <a:close/>
                    <a:moveTo>
                      <a:pt x="10281" y="13995"/>
                    </a:moveTo>
                    <a:cubicBezTo>
                      <a:pt x="10305" y="14009"/>
                      <a:pt x="10305" y="14023"/>
                      <a:pt x="10329" y="14023"/>
                    </a:cubicBezTo>
                    <a:lnTo>
                      <a:pt x="10281" y="14037"/>
                    </a:lnTo>
                    <a:cubicBezTo>
                      <a:pt x="10281" y="14037"/>
                      <a:pt x="10258" y="14023"/>
                      <a:pt x="10258" y="14023"/>
                    </a:cubicBezTo>
                    <a:cubicBezTo>
                      <a:pt x="10258" y="14009"/>
                      <a:pt x="10281" y="14009"/>
                      <a:pt x="10281" y="13995"/>
                    </a:cubicBezTo>
                    <a:close/>
                    <a:moveTo>
                      <a:pt x="13809" y="14214"/>
                    </a:moveTo>
                    <a:cubicBezTo>
                      <a:pt x="13814" y="14214"/>
                      <a:pt x="13816" y="14216"/>
                      <a:pt x="13816" y="14220"/>
                    </a:cubicBezTo>
                    <a:lnTo>
                      <a:pt x="13792" y="14235"/>
                    </a:lnTo>
                    <a:lnTo>
                      <a:pt x="13769" y="14220"/>
                    </a:lnTo>
                    <a:lnTo>
                      <a:pt x="13792" y="14220"/>
                    </a:lnTo>
                    <a:cubicBezTo>
                      <a:pt x="13792" y="14220"/>
                      <a:pt x="13803" y="14214"/>
                      <a:pt x="13809" y="14214"/>
                    </a:cubicBezTo>
                    <a:close/>
                    <a:moveTo>
                      <a:pt x="14960" y="14400"/>
                    </a:moveTo>
                    <a:cubicBezTo>
                      <a:pt x="15031" y="14420"/>
                      <a:pt x="15085" y="14457"/>
                      <a:pt x="15123" y="14502"/>
                    </a:cubicBezTo>
                    <a:cubicBezTo>
                      <a:pt x="15046" y="14468"/>
                      <a:pt x="15001" y="14434"/>
                      <a:pt x="14960" y="14400"/>
                    </a:cubicBezTo>
                    <a:close/>
                    <a:moveTo>
                      <a:pt x="18490" y="14742"/>
                    </a:moveTo>
                    <a:cubicBezTo>
                      <a:pt x="18490" y="14757"/>
                      <a:pt x="18514" y="14757"/>
                      <a:pt x="18540" y="14770"/>
                    </a:cubicBezTo>
                    <a:lnTo>
                      <a:pt x="18514" y="14798"/>
                    </a:lnTo>
                    <a:lnTo>
                      <a:pt x="18393" y="14770"/>
                    </a:lnTo>
                    <a:lnTo>
                      <a:pt x="18490" y="14742"/>
                    </a:lnTo>
                    <a:close/>
                    <a:moveTo>
                      <a:pt x="16941" y="14967"/>
                    </a:moveTo>
                    <a:cubicBezTo>
                      <a:pt x="16965" y="14982"/>
                      <a:pt x="16965" y="14982"/>
                      <a:pt x="16989" y="14982"/>
                    </a:cubicBezTo>
                    <a:lnTo>
                      <a:pt x="16941" y="15010"/>
                    </a:lnTo>
                    <a:cubicBezTo>
                      <a:pt x="16941" y="14996"/>
                      <a:pt x="16916" y="14982"/>
                      <a:pt x="16941" y="14967"/>
                    </a:cubicBezTo>
                    <a:close/>
                    <a:moveTo>
                      <a:pt x="19556" y="16096"/>
                    </a:moveTo>
                    <a:lnTo>
                      <a:pt x="19580" y="16124"/>
                    </a:lnTo>
                    <a:lnTo>
                      <a:pt x="19556" y="16124"/>
                    </a:lnTo>
                    <a:lnTo>
                      <a:pt x="19556" y="16096"/>
                    </a:lnTo>
                    <a:close/>
                    <a:moveTo>
                      <a:pt x="12412" y="17647"/>
                    </a:moveTo>
                    <a:cubicBezTo>
                      <a:pt x="12412" y="17647"/>
                      <a:pt x="12412" y="17647"/>
                      <a:pt x="12412" y="17662"/>
                    </a:cubicBezTo>
                    <a:cubicBezTo>
                      <a:pt x="12388" y="17675"/>
                      <a:pt x="12364" y="17689"/>
                      <a:pt x="12340" y="17703"/>
                    </a:cubicBezTo>
                    <a:cubicBezTo>
                      <a:pt x="12364" y="17689"/>
                      <a:pt x="12388" y="17662"/>
                      <a:pt x="12412" y="17647"/>
                    </a:cubicBezTo>
                    <a:close/>
                    <a:moveTo>
                      <a:pt x="13428" y="18930"/>
                    </a:moveTo>
                    <a:cubicBezTo>
                      <a:pt x="13357" y="18958"/>
                      <a:pt x="13308" y="18958"/>
                      <a:pt x="13237" y="18972"/>
                    </a:cubicBezTo>
                    <a:cubicBezTo>
                      <a:pt x="13284" y="18945"/>
                      <a:pt x="13357" y="18930"/>
                      <a:pt x="13428" y="18930"/>
                    </a:cubicBezTo>
                    <a:close/>
                    <a:moveTo>
                      <a:pt x="12147" y="19212"/>
                    </a:moveTo>
                    <a:lnTo>
                      <a:pt x="12170" y="19227"/>
                    </a:lnTo>
                    <a:cubicBezTo>
                      <a:pt x="12170" y="19241"/>
                      <a:pt x="12147" y="19241"/>
                      <a:pt x="12147" y="19241"/>
                    </a:cubicBezTo>
                    <a:lnTo>
                      <a:pt x="12147" y="19212"/>
                    </a:lnTo>
                    <a:close/>
                    <a:moveTo>
                      <a:pt x="3949" y="0"/>
                    </a:moveTo>
                    <a:cubicBezTo>
                      <a:pt x="3406" y="0"/>
                      <a:pt x="2861" y="48"/>
                      <a:pt x="2337" y="133"/>
                    </a:cubicBezTo>
                    <a:cubicBezTo>
                      <a:pt x="1902" y="162"/>
                      <a:pt x="1491" y="218"/>
                      <a:pt x="1080" y="316"/>
                    </a:cubicBezTo>
                    <a:cubicBezTo>
                      <a:pt x="-131" y="557"/>
                      <a:pt x="-131" y="557"/>
                      <a:pt x="160" y="1303"/>
                    </a:cubicBezTo>
                    <a:cubicBezTo>
                      <a:pt x="280" y="1727"/>
                      <a:pt x="401" y="2150"/>
                      <a:pt x="522" y="2573"/>
                    </a:cubicBezTo>
                    <a:lnTo>
                      <a:pt x="642" y="2995"/>
                    </a:lnTo>
                    <a:lnTo>
                      <a:pt x="1080" y="4420"/>
                    </a:lnTo>
                    <a:cubicBezTo>
                      <a:pt x="1200" y="4843"/>
                      <a:pt x="1321" y="5267"/>
                      <a:pt x="1441" y="5689"/>
                    </a:cubicBezTo>
                    <a:cubicBezTo>
                      <a:pt x="1564" y="6268"/>
                      <a:pt x="1732" y="6817"/>
                      <a:pt x="1926" y="7381"/>
                    </a:cubicBezTo>
                    <a:cubicBezTo>
                      <a:pt x="2049" y="7465"/>
                      <a:pt x="2120" y="7578"/>
                      <a:pt x="2144" y="7705"/>
                    </a:cubicBezTo>
                    <a:cubicBezTo>
                      <a:pt x="1926" y="7874"/>
                      <a:pt x="2120" y="8059"/>
                      <a:pt x="2169" y="8227"/>
                    </a:cubicBezTo>
                    <a:cubicBezTo>
                      <a:pt x="3040" y="11260"/>
                      <a:pt x="3936" y="14291"/>
                      <a:pt x="4858" y="17337"/>
                    </a:cubicBezTo>
                    <a:cubicBezTo>
                      <a:pt x="4905" y="17477"/>
                      <a:pt x="4858" y="17647"/>
                      <a:pt x="5099" y="17774"/>
                    </a:cubicBezTo>
                    <a:cubicBezTo>
                      <a:pt x="5123" y="17845"/>
                      <a:pt x="5172" y="17929"/>
                      <a:pt x="5196" y="18014"/>
                    </a:cubicBezTo>
                    <a:cubicBezTo>
                      <a:pt x="5269" y="18296"/>
                      <a:pt x="5437" y="18577"/>
                      <a:pt x="5704" y="18832"/>
                    </a:cubicBezTo>
                    <a:cubicBezTo>
                      <a:pt x="5898" y="19128"/>
                      <a:pt x="6189" y="19381"/>
                      <a:pt x="6553" y="19607"/>
                    </a:cubicBezTo>
                    <a:cubicBezTo>
                      <a:pt x="6964" y="20002"/>
                      <a:pt x="7496" y="20326"/>
                      <a:pt x="8151" y="20580"/>
                    </a:cubicBezTo>
                    <a:cubicBezTo>
                      <a:pt x="8683" y="20862"/>
                      <a:pt x="9288" y="21073"/>
                      <a:pt x="9967" y="21200"/>
                    </a:cubicBezTo>
                    <a:cubicBezTo>
                      <a:pt x="10596" y="21384"/>
                      <a:pt x="11298" y="21482"/>
                      <a:pt x="12000" y="21511"/>
                    </a:cubicBezTo>
                    <a:cubicBezTo>
                      <a:pt x="12263" y="21559"/>
                      <a:pt x="12539" y="21587"/>
                      <a:pt x="12817" y="21587"/>
                    </a:cubicBezTo>
                    <a:cubicBezTo>
                      <a:pt x="12948" y="21587"/>
                      <a:pt x="13079" y="21581"/>
                      <a:pt x="13211" y="21567"/>
                    </a:cubicBezTo>
                    <a:cubicBezTo>
                      <a:pt x="13237" y="21567"/>
                      <a:pt x="13260" y="21581"/>
                      <a:pt x="13284" y="21581"/>
                    </a:cubicBezTo>
                    <a:cubicBezTo>
                      <a:pt x="13377" y="21595"/>
                      <a:pt x="13469" y="21600"/>
                      <a:pt x="13560" y="21600"/>
                    </a:cubicBezTo>
                    <a:cubicBezTo>
                      <a:pt x="13848" y="21600"/>
                      <a:pt x="14128" y="21546"/>
                      <a:pt x="14421" y="21525"/>
                    </a:cubicBezTo>
                    <a:cubicBezTo>
                      <a:pt x="15317" y="21482"/>
                      <a:pt x="16190" y="21299"/>
                      <a:pt x="16965" y="21017"/>
                    </a:cubicBezTo>
                    <a:cubicBezTo>
                      <a:pt x="17521" y="20933"/>
                      <a:pt x="17934" y="20707"/>
                      <a:pt x="18369" y="20510"/>
                    </a:cubicBezTo>
                    <a:cubicBezTo>
                      <a:pt x="18660" y="20382"/>
                      <a:pt x="19022" y="20284"/>
                      <a:pt x="19072" y="20030"/>
                    </a:cubicBezTo>
                    <a:cubicBezTo>
                      <a:pt x="19630" y="19734"/>
                      <a:pt x="20185" y="19466"/>
                      <a:pt x="20429" y="19043"/>
                    </a:cubicBezTo>
                    <a:cubicBezTo>
                      <a:pt x="20549" y="18958"/>
                      <a:pt x="20646" y="18859"/>
                      <a:pt x="20670" y="18747"/>
                    </a:cubicBezTo>
                    <a:cubicBezTo>
                      <a:pt x="20887" y="18550"/>
                      <a:pt x="21008" y="18324"/>
                      <a:pt x="21081" y="18098"/>
                    </a:cubicBezTo>
                    <a:cubicBezTo>
                      <a:pt x="21202" y="17985"/>
                      <a:pt x="21275" y="17858"/>
                      <a:pt x="21275" y="17732"/>
                    </a:cubicBezTo>
                    <a:cubicBezTo>
                      <a:pt x="21419" y="17463"/>
                      <a:pt x="21469" y="17196"/>
                      <a:pt x="21396" y="16928"/>
                    </a:cubicBezTo>
                    <a:cubicBezTo>
                      <a:pt x="21469" y="16674"/>
                      <a:pt x="21469" y="16420"/>
                      <a:pt x="21372" y="16166"/>
                    </a:cubicBezTo>
                    <a:cubicBezTo>
                      <a:pt x="21445" y="16011"/>
                      <a:pt x="21445" y="15857"/>
                      <a:pt x="21348" y="15701"/>
                    </a:cubicBezTo>
                    <a:cubicBezTo>
                      <a:pt x="20620" y="13205"/>
                      <a:pt x="19871" y="10709"/>
                      <a:pt x="19145" y="8213"/>
                    </a:cubicBezTo>
                    <a:cubicBezTo>
                      <a:pt x="19145" y="8086"/>
                      <a:pt x="19072" y="7960"/>
                      <a:pt x="18951" y="7861"/>
                    </a:cubicBezTo>
                    <a:cubicBezTo>
                      <a:pt x="18951" y="7833"/>
                      <a:pt x="18951" y="7804"/>
                      <a:pt x="18927" y="7790"/>
                    </a:cubicBezTo>
                    <a:cubicBezTo>
                      <a:pt x="18854" y="7818"/>
                      <a:pt x="18805" y="7818"/>
                      <a:pt x="18733" y="7818"/>
                    </a:cubicBezTo>
                    <a:cubicBezTo>
                      <a:pt x="18781" y="7804"/>
                      <a:pt x="18854" y="7790"/>
                      <a:pt x="18927" y="7790"/>
                    </a:cubicBezTo>
                    <a:cubicBezTo>
                      <a:pt x="18854" y="7691"/>
                      <a:pt x="18684" y="7607"/>
                      <a:pt x="18708" y="7481"/>
                    </a:cubicBezTo>
                    <a:cubicBezTo>
                      <a:pt x="18854" y="6973"/>
                      <a:pt x="18540" y="6507"/>
                      <a:pt x="18417" y="6013"/>
                    </a:cubicBezTo>
                    <a:cubicBezTo>
                      <a:pt x="18393" y="5929"/>
                      <a:pt x="18369" y="5844"/>
                      <a:pt x="18346" y="5760"/>
                    </a:cubicBezTo>
                    <a:cubicBezTo>
                      <a:pt x="18249" y="5421"/>
                      <a:pt x="18152" y="5082"/>
                      <a:pt x="18031" y="4745"/>
                    </a:cubicBezTo>
                    <a:lnTo>
                      <a:pt x="17958" y="4490"/>
                    </a:lnTo>
                    <a:lnTo>
                      <a:pt x="17764" y="3828"/>
                    </a:lnTo>
                    <a:cubicBezTo>
                      <a:pt x="17764" y="3645"/>
                      <a:pt x="17691" y="3476"/>
                      <a:pt x="17618" y="3320"/>
                    </a:cubicBezTo>
                    <a:lnTo>
                      <a:pt x="17594" y="3236"/>
                    </a:lnTo>
                    <a:cubicBezTo>
                      <a:pt x="17521" y="2981"/>
                      <a:pt x="17450" y="2728"/>
                      <a:pt x="17376" y="2475"/>
                    </a:cubicBezTo>
                    <a:cubicBezTo>
                      <a:pt x="17280" y="2164"/>
                      <a:pt x="17183" y="1854"/>
                      <a:pt x="17086" y="1544"/>
                    </a:cubicBezTo>
                    <a:cubicBezTo>
                      <a:pt x="17062" y="1431"/>
                      <a:pt x="17038" y="1318"/>
                      <a:pt x="16989" y="1205"/>
                    </a:cubicBezTo>
                    <a:cubicBezTo>
                      <a:pt x="17086" y="1079"/>
                      <a:pt x="16965" y="980"/>
                      <a:pt x="16892" y="867"/>
                    </a:cubicBezTo>
                    <a:cubicBezTo>
                      <a:pt x="16916" y="796"/>
                      <a:pt x="16844" y="725"/>
                      <a:pt x="16722" y="684"/>
                    </a:cubicBezTo>
                    <a:cubicBezTo>
                      <a:pt x="16166" y="557"/>
                      <a:pt x="15608" y="373"/>
                      <a:pt x="14955" y="359"/>
                    </a:cubicBezTo>
                    <a:cubicBezTo>
                      <a:pt x="14846" y="327"/>
                      <a:pt x="14738" y="311"/>
                      <a:pt x="14617" y="311"/>
                    </a:cubicBezTo>
                    <a:cubicBezTo>
                      <a:pt x="14578" y="311"/>
                      <a:pt x="14538" y="314"/>
                      <a:pt x="14494" y="316"/>
                    </a:cubicBezTo>
                    <a:cubicBezTo>
                      <a:pt x="14402" y="268"/>
                      <a:pt x="14301" y="253"/>
                      <a:pt x="14195" y="253"/>
                    </a:cubicBezTo>
                    <a:cubicBezTo>
                      <a:pt x="14053" y="253"/>
                      <a:pt x="13906" y="280"/>
                      <a:pt x="13769" y="288"/>
                    </a:cubicBezTo>
                    <a:cubicBezTo>
                      <a:pt x="13491" y="250"/>
                      <a:pt x="13209" y="232"/>
                      <a:pt x="12926" y="232"/>
                    </a:cubicBezTo>
                    <a:cubicBezTo>
                      <a:pt x="12595" y="232"/>
                      <a:pt x="12267" y="257"/>
                      <a:pt x="11953" y="302"/>
                    </a:cubicBezTo>
                    <a:lnTo>
                      <a:pt x="10960" y="401"/>
                    </a:lnTo>
                    <a:cubicBezTo>
                      <a:pt x="10835" y="389"/>
                      <a:pt x="10710" y="384"/>
                      <a:pt x="10585" y="384"/>
                    </a:cubicBezTo>
                    <a:cubicBezTo>
                      <a:pt x="10111" y="384"/>
                      <a:pt x="9637" y="455"/>
                      <a:pt x="9163" y="455"/>
                    </a:cubicBezTo>
                    <a:cubicBezTo>
                      <a:pt x="9060" y="455"/>
                      <a:pt x="8957" y="452"/>
                      <a:pt x="8853" y="444"/>
                    </a:cubicBezTo>
                    <a:lnTo>
                      <a:pt x="8707" y="444"/>
                    </a:lnTo>
                    <a:cubicBezTo>
                      <a:pt x="8465" y="385"/>
                      <a:pt x="8207" y="355"/>
                      <a:pt x="7944" y="355"/>
                    </a:cubicBezTo>
                    <a:cubicBezTo>
                      <a:pt x="7893" y="355"/>
                      <a:pt x="7839" y="356"/>
                      <a:pt x="7787" y="359"/>
                    </a:cubicBezTo>
                    <a:cubicBezTo>
                      <a:pt x="7750" y="327"/>
                      <a:pt x="7701" y="311"/>
                      <a:pt x="7647" y="311"/>
                    </a:cubicBezTo>
                    <a:cubicBezTo>
                      <a:pt x="7630" y="311"/>
                      <a:pt x="7610" y="314"/>
                      <a:pt x="7593" y="316"/>
                    </a:cubicBezTo>
                    <a:cubicBezTo>
                      <a:pt x="6697" y="218"/>
                      <a:pt x="5801" y="49"/>
                      <a:pt x="4881" y="49"/>
                    </a:cubicBezTo>
                    <a:cubicBezTo>
                      <a:pt x="4832" y="35"/>
                      <a:pt x="4784" y="35"/>
                      <a:pt x="4735" y="35"/>
                    </a:cubicBezTo>
                    <a:cubicBezTo>
                      <a:pt x="4476" y="11"/>
                      <a:pt x="4214" y="0"/>
                      <a:pt x="3949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662;p24"/>
              <p:cNvSpPr/>
              <p:nvPr/>
            </p:nvSpPr>
            <p:spPr>
              <a:xfrm>
                <a:off x="4163161" y="2458400"/>
                <a:ext cx="1061718" cy="2510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070" y="1503"/>
                    </a:moveTo>
                    <a:cubicBezTo>
                      <a:pt x="8058" y="1548"/>
                      <a:pt x="8103" y="1592"/>
                      <a:pt x="8165" y="1628"/>
                    </a:cubicBezTo>
                    <a:cubicBezTo>
                      <a:pt x="8155" y="1629"/>
                      <a:pt x="8145" y="1629"/>
                      <a:pt x="8137" y="1629"/>
                    </a:cubicBezTo>
                    <a:cubicBezTo>
                      <a:pt x="8000" y="1629"/>
                      <a:pt x="8046" y="1564"/>
                      <a:pt x="8070" y="1503"/>
                    </a:cubicBezTo>
                    <a:close/>
                    <a:moveTo>
                      <a:pt x="4939" y="2789"/>
                    </a:moveTo>
                    <a:lnTo>
                      <a:pt x="4939" y="2798"/>
                    </a:lnTo>
                    <a:lnTo>
                      <a:pt x="4895" y="2798"/>
                    </a:lnTo>
                    <a:cubicBezTo>
                      <a:pt x="4895" y="2789"/>
                      <a:pt x="4917" y="2789"/>
                      <a:pt x="4939" y="2789"/>
                    </a:cubicBezTo>
                    <a:close/>
                    <a:moveTo>
                      <a:pt x="12230" y="5130"/>
                    </a:moveTo>
                    <a:cubicBezTo>
                      <a:pt x="12208" y="5139"/>
                      <a:pt x="12208" y="5139"/>
                      <a:pt x="12185" y="5139"/>
                    </a:cubicBezTo>
                    <a:lnTo>
                      <a:pt x="12230" y="5130"/>
                    </a:lnTo>
                    <a:close/>
                    <a:moveTo>
                      <a:pt x="15886" y="5796"/>
                    </a:moveTo>
                    <a:cubicBezTo>
                      <a:pt x="15933" y="5816"/>
                      <a:pt x="16000" y="5835"/>
                      <a:pt x="16068" y="5845"/>
                    </a:cubicBezTo>
                    <a:lnTo>
                      <a:pt x="16068" y="5855"/>
                    </a:lnTo>
                    <a:cubicBezTo>
                      <a:pt x="15977" y="5845"/>
                      <a:pt x="15909" y="5826"/>
                      <a:pt x="15886" y="5796"/>
                    </a:cubicBezTo>
                    <a:close/>
                    <a:moveTo>
                      <a:pt x="11822" y="8805"/>
                    </a:moveTo>
                    <a:lnTo>
                      <a:pt x="11775" y="8815"/>
                    </a:lnTo>
                    <a:lnTo>
                      <a:pt x="11731" y="8815"/>
                    </a:lnTo>
                    <a:lnTo>
                      <a:pt x="11822" y="8805"/>
                    </a:lnTo>
                    <a:close/>
                    <a:moveTo>
                      <a:pt x="14230" y="9444"/>
                    </a:moveTo>
                    <a:lnTo>
                      <a:pt x="14321" y="9463"/>
                    </a:lnTo>
                    <a:cubicBezTo>
                      <a:pt x="14297" y="9463"/>
                      <a:pt x="14274" y="9473"/>
                      <a:pt x="14252" y="9473"/>
                    </a:cubicBezTo>
                    <a:lnTo>
                      <a:pt x="14230" y="9444"/>
                    </a:lnTo>
                    <a:close/>
                    <a:moveTo>
                      <a:pt x="14343" y="11320"/>
                    </a:moveTo>
                    <a:cubicBezTo>
                      <a:pt x="14343" y="11330"/>
                      <a:pt x="14321" y="11339"/>
                      <a:pt x="14297" y="11349"/>
                    </a:cubicBezTo>
                    <a:lnTo>
                      <a:pt x="14343" y="11320"/>
                    </a:lnTo>
                    <a:close/>
                    <a:moveTo>
                      <a:pt x="6779" y="11378"/>
                    </a:moveTo>
                    <a:cubicBezTo>
                      <a:pt x="6779" y="11386"/>
                      <a:pt x="6779" y="11394"/>
                      <a:pt x="6779" y="11407"/>
                    </a:cubicBezTo>
                    <a:lnTo>
                      <a:pt x="6711" y="11388"/>
                    </a:lnTo>
                    <a:lnTo>
                      <a:pt x="6779" y="11378"/>
                    </a:lnTo>
                    <a:close/>
                    <a:moveTo>
                      <a:pt x="5167" y="11542"/>
                    </a:moveTo>
                    <a:cubicBezTo>
                      <a:pt x="5145" y="11581"/>
                      <a:pt x="5121" y="11610"/>
                      <a:pt x="5008" y="11610"/>
                    </a:cubicBezTo>
                    <a:lnTo>
                      <a:pt x="5008" y="11601"/>
                    </a:lnTo>
                    <a:cubicBezTo>
                      <a:pt x="5076" y="11581"/>
                      <a:pt x="5121" y="11562"/>
                      <a:pt x="5167" y="11542"/>
                    </a:cubicBezTo>
                    <a:close/>
                    <a:moveTo>
                      <a:pt x="16523" y="16263"/>
                    </a:moveTo>
                    <a:lnTo>
                      <a:pt x="16523" y="16272"/>
                    </a:lnTo>
                    <a:lnTo>
                      <a:pt x="16501" y="16272"/>
                    </a:lnTo>
                    <a:lnTo>
                      <a:pt x="16523" y="16263"/>
                    </a:lnTo>
                    <a:close/>
                    <a:moveTo>
                      <a:pt x="15933" y="16911"/>
                    </a:moveTo>
                    <a:lnTo>
                      <a:pt x="15909" y="16920"/>
                    </a:lnTo>
                    <a:lnTo>
                      <a:pt x="15909" y="16911"/>
                    </a:lnTo>
                    <a:close/>
                    <a:moveTo>
                      <a:pt x="10323" y="17085"/>
                    </a:moveTo>
                    <a:lnTo>
                      <a:pt x="10345" y="17095"/>
                    </a:lnTo>
                    <a:lnTo>
                      <a:pt x="10323" y="17095"/>
                    </a:lnTo>
                    <a:lnTo>
                      <a:pt x="10323" y="17085"/>
                    </a:lnTo>
                    <a:close/>
                    <a:moveTo>
                      <a:pt x="15977" y="18420"/>
                    </a:moveTo>
                    <a:cubicBezTo>
                      <a:pt x="15977" y="18429"/>
                      <a:pt x="15977" y="18439"/>
                      <a:pt x="15977" y="18449"/>
                    </a:cubicBezTo>
                    <a:lnTo>
                      <a:pt x="15909" y="18449"/>
                    </a:lnTo>
                    <a:lnTo>
                      <a:pt x="15977" y="18420"/>
                    </a:lnTo>
                    <a:close/>
                    <a:moveTo>
                      <a:pt x="13933" y="18488"/>
                    </a:moveTo>
                    <a:lnTo>
                      <a:pt x="13979" y="18507"/>
                    </a:lnTo>
                    <a:lnTo>
                      <a:pt x="13933" y="18526"/>
                    </a:lnTo>
                    <a:lnTo>
                      <a:pt x="13933" y="18488"/>
                    </a:lnTo>
                    <a:close/>
                    <a:moveTo>
                      <a:pt x="19452" y="18700"/>
                    </a:moveTo>
                    <a:cubicBezTo>
                      <a:pt x="19430" y="18710"/>
                      <a:pt x="19408" y="18719"/>
                      <a:pt x="19361" y="18730"/>
                    </a:cubicBezTo>
                    <a:cubicBezTo>
                      <a:pt x="19361" y="18710"/>
                      <a:pt x="19408" y="18700"/>
                      <a:pt x="19452" y="18700"/>
                    </a:cubicBezTo>
                    <a:close/>
                    <a:moveTo>
                      <a:pt x="17749" y="19010"/>
                    </a:moveTo>
                    <a:cubicBezTo>
                      <a:pt x="17727" y="19020"/>
                      <a:pt x="17705" y="19029"/>
                      <a:pt x="17658" y="19029"/>
                    </a:cubicBezTo>
                    <a:lnTo>
                      <a:pt x="17749" y="19010"/>
                    </a:lnTo>
                    <a:close/>
                    <a:moveTo>
                      <a:pt x="16024" y="19203"/>
                    </a:moveTo>
                    <a:lnTo>
                      <a:pt x="16000" y="19261"/>
                    </a:lnTo>
                    <a:cubicBezTo>
                      <a:pt x="15955" y="19252"/>
                      <a:pt x="15933" y="19242"/>
                      <a:pt x="15909" y="19232"/>
                    </a:cubicBezTo>
                    <a:lnTo>
                      <a:pt x="16024" y="19203"/>
                    </a:lnTo>
                    <a:close/>
                    <a:moveTo>
                      <a:pt x="13892" y="0"/>
                    </a:moveTo>
                    <a:cubicBezTo>
                      <a:pt x="13759" y="0"/>
                      <a:pt x="13628" y="15"/>
                      <a:pt x="13503" y="41"/>
                    </a:cubicBezTo>
                    <a:cubicBezTo>
                      <a:pt x="12844" y="100"/>
                      <a:pt x="12230" y="225"/>
                      <a:pt x="11684" y="390"/>
                    </a:cubicBezTo>
                    <a:lnTo>
                      <a:pt x="11549" y="409"/>
                    </a:lnTo>
                    <a:cubicBezTo>
                      <a:pt x="10868" y="554"/>
                      <a:pt x="10232" y="738"/>
                      <a:pt x="9664" y="960"/>
                    </a:cubicBezTo>
                    <a:cubicBezTo>
                      <a:pt x="9482" y="999"/>
                      <a:pt x="9323" y="1057"/>
                      <a:pt x="9187" y="1125"/>
                    </a:cubicBezTo>
                    <a:cubicBezTo>
                      <a:pt x="8937" y="1183"/>
                      <a:pt x="8733" y="1251"/>
                      <a:pt x="8573" y="1338"/>
                    </a:cubicBezTo>
                    <a:cubicBezTo>
                      <a:pt x="8369" y="1366"/>
                      <a:pt x="8187" y="1415"/>
                      <a:pt x="8074" y="1493"/>
                    </a:cubicBezTo>
                    <a:cubicBezTo>
                      <a:pt x="8074" y="1493"/>
                      <a:pt x="8074" y="1493"/>
                      <a:pt x="8074" y="1493"/>
                    </a:cubicBezTo>
                    <a:cubicBezTo>
                      <a:pt x="7915" y="1512"/>
                      <a:pt x="7779" y="1541"/>
                      <a:pt x="7688" y="1589"/>
                    </a:cubicBezTo>
                    <a:cubicBezTo>
                      <a:pt x="7529" y="1618"/>
                      <a:pt x="7394" y="1657"/>
                      <a:pt x="7278" y="1715"/>
                    </a:cubicBezTo>
                    <a:cubicBezTo>
                      <a:pt x="7052" y="1753"/>
                      <a:pt x="6848" y="1812"/>
                      <a:pt x="6666" y="1879"/>
                    </a:cubicBezTo>
                    <a:lnTo>
                      <a:pt x="4735" y="2314"/>
                    </a:lnTo>
                    <a:cubicBezTo>
                      <a:pt x="4690" y="2314"/>
                      <a:pt x="4644" y="2314"/>
                      <a:pt x="4622" y="2334"/>
                    </a:cubicBezTo>
                    <a:cubicBezTo>
                      <a:pt x="4349" y="2363"/>
                      <a:pt x="4076" y="2401"/>
                      <a:pt x="3826" y="2469"/>
                    </a:cubicBezTo>
                    <a:cubicBezTo>
                      <a:pt x="3600" y="2508"/>
                      <a:pt x="3396" y="2556"/>
                      <a:pt x="3191" y="2615"/>
                    </a:cubicBezTo>
                    <a:cubicBezTo>
                      <a:pt x="2781" y="2663"/>
                      <a:pt x="2373" y="2750"/>
                      <a:pt x="2032" y="2875"/>
                    </a:cubicBezTo>
                    <a:cubicBezTo>
                      <a:pt x="1668" y="2962"/>
                      <a:pt x="1260" y="3021"/>
                      <a:pt x="1034" y="3176"/>
                    </a:cubicBezTo>
                    <a:cubicBezTo>
                      <a:pt x="828" y="3204"/>
                      <a:pt x="670" y="3263"/>
                      <a:pt x="557" y="3340"/>
                    </a:cubicBezTo>
                    <a:cubicBezTo>
                      <a:pt x="351" y="3417"/>
                      <a:pt x="194" y="3514"/>
                      <a:pt x="103" y="3621"/>
                    </a:cubicBezTo>
                    <a:cubicBezTo>
                      <a:pt x="-57" y="3688"/>
                      <a:pt x="12" y="3766"/>
                      <a:pt x="34" y="3842"/>
                    </a:cubicBezTo>
                    <a:cubicBezTo>
                      <a:pt x="329" y="4520"/>
                      <a:pt x="602" y="5207"/>
                      <a:pt x="874" y="5884"/>
                    </a:cubicBezTo>
                    <a:cubicBezTo>
                      <a:pt x="897" y="5962"/>
                      <a:pt x="943" y="6039"/>
                      <a:pt x="965" y="6116"/>
                    </a:cubicBezTo>
                    <a:cubicBezTo>
                      <a:pt x="1010" y="6213"/>
                      <a:pt x="1056" y="6309"/>
                      <a:pt x="1078" y="6406"/>
                    </a:cubicBezTo>
                    <a:cubicBezTo>
                      <a:pt x="1147" y="6542"/>
                      <a:pt x="1191" y="6677"/>
                      <a:pt x="1238" y="6813"/>
                    </a:cubicBezTo>
                    <a:lnTo>
                      <a:pt x="1442" y="7335"/>
                    </a:lnTo>
                    <a:lnTo>
                      <a:pt x="1555" y="7625"/>
                    </a:lnTo>
                    <a:cubicBezTo>
                      <a:pt x="1624" y="7896"/>
                      <a:pt x="1737" y="8167"/>
                      <a:pt x="1897" y="8438"/>
                    </a:cubicBezTo>
                    <a:cubicBezTo>
                      <a:pt x="1919" y="8486"/>
                      <a:pt x="1941" y="8554"/>
                      <a:pt x="1965" y="8602"/>
                    </a:cubicBezTo>
                    <a:cubicBezTo>
                      <a:pt x="1941" y="8689"/>
                      <a:pt x="1987" y="8766"/>
                      <a:pt x="2056" y="8834"/>
                    </a:cubicBezTo>
                    <a:cubicBezTo>
                      <a:pt x="2123" y="9134"/>
                      <a:pt x="2238" y="9424"/>
                      <a:pt x="2396" y="9704"/>
                    </a:cubicBezTo>
                    <a:cubicBezTo>
                      <a:pt x="2486" y="10062"/>
                      <a:pt x="2624" y="10401"/>
                      <a:pt x="2806" y="10750"/>
                    </a:cubicBezTo>
                    <a:cubicBezTo>
                      <a:pt x="3010" y="11330"/>
                      <a:pt x="3214" y="11910"/>
                      <a:pt x="3486" y="12490"/>
                    </a:cubicBezTo>
                    <a:cubicBezTo>
                      <a:pt x="3509" y="12645"/>
                      <a:pt x="3577" y="12800"/>
                      <a:pt x="3668" y="12955"/>
                    </a:cubicBezTo>
                    <a:cubicBezTo>
                      <a:pt x="3826" y="13381"/>
                      <a:pt x="3963" y="13796"/>
                      <a:pt x="4099" y="14222"/>
                    </a:cubicBezTo>
                    <a:cubicBezTo>
                      <a:pt x="4666" y="15692"/>
                      <a:pt x="5258" y="17153"/>
                      <a:pt x="5826" y="18614"/>
                    </a:cubicBezTo>
                    <a:cubicBezTo>
                      <a:pt x="5826" y="18730"/>
                      <a:pt x="5917" y="18845"/>
                      <a:pt x="6076" y="18942"/>
                    </a:cubicBezTo>
                    <a:cubicBezTo>
                      <a:pt x="6438" y="19822"/>
                      <a:pt x="7664" y="20596"/>
                      <a:pt x="9460" y="21061"/>
                    </a:cubicBezTo>
                    <a:cubicBezTo>
                      <a:pt x="10624" y="21412"/>
                      <a:pt x="12004" y="21596"/>
                      <a:pt x="13418" y="21596"/>
                    </a:cubicBezTo>
                    <a:cubicBezTo>
                      <a:pt x="13521" y="21596"/>
                      <a:pt x="13626" y="21595"/>
                      <a:pt x="13729" y="21592"/>
                    </a:cubicBezTo>
                    <a:cubicBezTo>
                      <a:pt x="13868" y="21597"/>
                      <a:pt x="14008" y="21600"/>
                      <a:pt x="14145" y="21600"/>
                    </a:cubicBezTo>
                    <a:cubicBezTo>
                      <a:pt x="14846" y="21600"/>
                      <a:pt x="15541" y="21538"/>
                      <a:pt x="16206" y="21409"/>
                    </a:cubicBezTo>
                    <a:cubicBezTo>
                      <a:pt x="16705" y="21370"/>
                      <a:pt x="17181" y="21273"/>
                      <a:pt x="17589" y="21129"/>
                    </a:cubicBezTo>
                    <a:cubicBezTo>
                      <a:pt x="17705" y="21129"/>
                      <a:pt x="17818" y="21109"/>
                      <a:pt x="17862" y="21061"/>
                    </a:cubicBezTo>
                    <a:cubicBezTo>
                      <a:pt x="18181" y="21003"/>
                      <a:pt x="18476" y="20906"/>
                      <a:pt x="18727" y="20799"/>
                    </a:cubicBezTo>
                    <a:cubicBezTo>
                      <a:pt x="19135" y="20684"/>
                      <a:pt x="19452" y="20518"/>
                      <a:pt x="19658" y="20326"/>
                    </a:cubicBezTo>
                    <a:cubicBezTo>
                      <a:pt x="20226" y="20190"/>
                      <a:pt x="20383" y="19939"/>
                      <a:pt x="20656" y="19716"/>
                    </a:cubicBezTo>
                    <a:cubicBezTo>
                      <a:pt x="20951" y="19483"/>
                      <a:pt x="21133" y="19232"/>
                      <a:pt x="21224" y="18972"/>
                    </a:cubicBezTo>
                    <a:cubicBezTo>
                      <a:pt x="21133" y="18952"/>
                      <a:pt x="21066" y="18933"/>
                      <a:pt x="21020" y="18894"/>
                    </a:cubicBezTo>
                    <a:cubicBezTo>
                      <a:pt x="21088" y="18922"/>
                      <a:pt x="21157" y="18942"/>
                      <a:pt x="21224" y="18972"/>
                    </a:cubicBezTo>
                    <a:cubicBezTo>
                      <a:pt x="21543" y="18594"/>
                      <a:pt x="21474" y="18207"/>
                      <a:pt x="21315" y="17830"/>
                    </a:cubicBezTo>
                    <a:cubicBezTo>
                      <a:pt x="21383" y="17627"/>
                      <a:pt x="21315" y="17424"/>
                      <a:pt x="21111" y="17249"/>
                    </a:cubicBezTo>
                    <a:cubicBezTo>
                      <a:pt x="21157" y="17143"/>
                      <a:pt x="21133" y="17037"/>
                      <a:pt x="21066" y="16930"/>
                    </a:cubicBezTo>
                    <a:cubicBezTo>
                      <a:pt x="20543" y="15644"/>
                      <a:pt x="20044" y="14367"/>
                      <a:pt x="19543" y="13080"/>
                    </a:cubicBezTo>
                    <a:cubicBezTo>
                      <a:pt x="18884" y="11427"/>
                      <a:pt x="18226" y="9782"/>
                      <a:pt x="17545" y="8128"/>
                    </a:cubicBezTo>
                    <a:cubicBezTo>
                      <a:pt x="17408" y="7780"/>
                      <a:pt x="17272" y="7431"/>
                      <a:pt x="17137" y="7084"/>
                    </a:cubicBezTo>
                    <a:cubicBezTo>
                      <a:pt x="16955" y="6542"/>
                      <a:pt x="16749" y="6000"/>
                      <a:pt x="16501" y="5468"/>
                    </a:cubicBezTo>
                    <a:cubicBezTo>
                      <a:pt x="16454" y="5265"/>
                      <a:pt x="16387" y="5071"/>
                      <a:pt x="16272" y="4888"/>
                    </a:cubicBezTo>
                    <a:cubicBezTo>
                      <a:pt x="16250" y="4849"/>
                      <a:pt x="16228" y="4810"/>
                      <a:pt x="16228" y="4762"/>
                    </a:cubicBezTo>
                    <a:lnTo>
                      <a:pt x="16159" y="4646"/>
                    </a:lnTo>
                    <a:cubicBezTo>
                      <a:pt x="16137" y="4520"/>
                      <a:pt x="16090" y="4414"/>
                      <a:pt x="16046" y="4298"/>
                    </a:cubicBezTo>
                    <a:cubicBezTo>
                      <a:pt x="16000" y="4104"/>
                      <a:pt x="15909" y="3910"/>
                      <a:pt x="15820" y="3717"/>
                    </a:cubicBezTo>
                    <a:cubicBezTo>
                      <a:pt x="15729" y="3427"/>
                      <a:pt x="15614" y="3137"/>
                      <a:pt x="15456" y="2847"/>
                    </a:cubicBezTo>
                    <a:lnTo>
                      <a:pt x="15410" y="2721"/>
                    </a:lnTo>
                    <a:cubicBezTo>
                      <a:pt x="15432" y="2702"/>
                      <a:pt x="15410" y="2682"/>
                      <a:pt x="15387" y="2663"/>
                    </a:cubicBezTo>
                    <a:cubicBezTo>
                      <a:pt x="15341" y="2547"/>
                      <a:pt x="15297" y="2431"/>
                      <a:pt x="15250" y="2314"/>
                    </a:cubicBezTo>
                    <a:cubicBezTo>
                      <a:pt x="15250" y="2218"/>
                      <a:pt x="15206" y="2121"/>
                      <a:pt x="15137" y="2024"/>
                    </a:cubicBezTo>
                    <a:cubicBezTo>
                      <a:pt x="15115" y="1947"/>
                      <a:pt x="15070" y="1870"/>
                      <a:pt x="15046" y="1792"/>
                    </a:cubicBezTo>
                    <a:cubicBezTo>
                      <a:pt x="15024" y="1753"/>
                      <a:pt x="15024" y="1715"/>
                      <a:pt x="15002" y="1676"/>
                    </a:cubicBezTo>
                    <a:cubicBezTo>
                      <a:pt x="14955" y="1464"/>
                      <a:pt x="14864" y="1251"/>
                      <a:pt x="14751" y="1038"/>
                    </a:cubicBezTo>
                    <a:cubicBezTo>
                      <a:pt x="14638" y="699"/>
                      <a:pt x="14660" y="342"/>
                      <a:pt x="14321" y="12"/>
                    </a:cubicBezTo>
                    <a:cubicBezTo>
                      <a:pt x="14274" y="12"/>
                      <a:pt x="14252" y="12"/>
                      <a:pt x="14230" y="32"/>
                    </a:cubicBezTo>
                    <a:cubicBezTo>
                      <a:pt x="14117" y="10"/>
                      <a:pt x="14004" y="0"/>
                      <a:pt x="13892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8" name="Google Shape;663;p24"/>
              <p:cNvSpPr/>
              <p:nvPr/>
            </p:nvSpPr>
            <p:spPr>
              <a:xfrm>
                <a:off x="-1" y="1112099"/>
                <a:ext cx="6905957" cy="5697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4" h="21600" fill="norm" stroke="1" extrusionOk="0">
                    <a:moveTo>
                      <a:pt x="13655" y="127"/>
                    </a:moveTo>
                    <a:cubicBezTo>
                      <a:pt x="13726" y="127"/>
                      <a:pt x="13798" y="130"/>
                      <a:pt x="13869" y="136"/>
                    </a:cubicBezTo>
                    <a:cubicBezTo>
                      <a:pt x="13977" y="148"/>
                      <a:pt x="14079" y="170"/>
                      <a:pt x="14184" y="204"/>
                    </a:cubicBezTo>
                    <a:cubicBezTo>
                      <a:pt x="14237" y="221"/>
                      <a:pt x="14290" y="251"/>
                      <a:pt x="14336" y="289"/>
                    </a:cubicBezTo>
                    <a:cubicBezTo>
                      <a:pt x="14423" y="361"/>
                      <a:pt x="14441" y="459"/>
                      <a:pt x="14370" y="553"/>
                    </a:cubicBezTo>
                    <a:cubicBezTo>
                      <a:pt x="14297" y="647"/>
                      <a:pt x="14212" y="728"/>
                      <a:pt x="14121" y="792"/>
                    </a:cubicBezTo>
                    <a:cubicBezTo>
                      <a:pt x="13939" y="916"/>
                      <a:pt x="13742" y="1009"/>
                      <a:pt x="13535" y="1065"/>
                    </a:cubicBezTo>
                    <a:cubicBezTo>
                      <a:pt x="13262" y="1148"/>
                      <a:pt x="12984" y="1206"/>
                      <a:pt x="12702" y="1206"/>
                    </a:cubicBezTo>
                    <a:cubicBezTo>
                      <a:pt x="12626" y="1206"/>
                      <a:pt x="12549" y="1202"/>
                      <a:pt x="12471" y="1193"/>
                    </a:cubicBezTo>
                    <a:cubicBezTo>
                      <a:pt x="12363" y="1171"/>
                      <a:pt x="12254" y="1146"/>
                      <a:pt x="12149" y="1112"/>
                    </a:cubicBezTo>
                    <a:cubicBezTo>
                      <a:pt x="12113" y="1099"/>
                      <a:pt x="12078" y="1082"/>
                      <a:pt x="12043" y="1056"/>
                    </a:cubicBezTo>
                    <a:lnTo>
                      <a:pt x="12040" y="1018"/>
                    </a:lnTo>
                    <a:cubicBezTo>
                      <a:pt x="12103" y="967"/>
                      <a:pt x="12166" y="907"/>
                      <a:pt x="12233" y="864"/>
                    </a:cubicBezTo>
                    <a:cubicBezTo>
                      <a:pt x="12482" y="715"/>
                      <a:pt x="12745" y="608"/>
                      <a:pt x="13019" y="549"/>
                    </a:cubicBezTo>
                    <a:cubicBezTo>
                      <a:pt x="13089" y="532"/>
                      <a:pt x="13160" y="524"/>
                      <a:pt x="13230" y="506"/>
                    </a:cubicBezTo>
                    <a:cubicBezTo>
                      <a:pt x="13261" y="494"/>
                      <a:pt x="13293" y="481"/>
                      <a:pt x="13321" y="464"/>
                    </a:cubicBezTo>
                    <a:cubicBezTo>
                      <a:pt x="13318" y="455"/>
                      <a:pt x="13318" y="447"/>
                      <a:pt x="13318" y="434"/>
                    </a:cubicBezTo>
                    <a:cubicBezTo>
                      <a:pt x="13300" y="425"/>
                      <a:pt x="13279" y="421"/>
                      <a:pt x="13254" y="417"/>
                    </a:cubicBezTo>
                    <a:cubicBezTo>
                      <a:pt x="13124" y="425"/>
                      <a:pt x="12994" y="451"/>
                      <a:pt x="12864" y="481"/>
                    </a:cubicBezTo>
                    <a:cubicBezTo>
                      <a:pt x="12657" y="553"/>
                      <a:pt x="12454" y="638"/>
                      <a:pt x="12250" y="732"/>
                    </a:cubicBezTo>
                    <a:cubicBezTo>
                      <a:pt x="12152" y="788"/>
                      <a:pt x="12054" y="856"/>
                      <a:pt x="11962" y="928"/>
                    </a:cubicBezTo>
                    <a:cubicBezTo>
                      <a:pt x="11941" y="873"/>
                      <a:pt x="11952" y="809"/>
                      <a:pt x="11991" y="771"/>
                    </a:cubicBezTo>
                    <a:cubicBezTo>
                      <a:pt x="12050" y="690"/>
                      <a:pt x="12117" y="621"/>
                      <a:pt x="12194" y="566"/>
                    </a:cubicBezTo>
                    <a:cubicBezTo>
                      <a:pt x="12345" y="468"/>
                      <a:pt x="12499" y="387"/>
                      <a:pt x="12661" y="323"/>
                    </a:cubicBezTo>
                    <a:cubicBezTo>
                      <a:pt x="12983" y="193"/>
                      <a:pt x="13319" y="127"/>
                      <a:pt x="13655" y="127"/>
                    </a:cubicBezTo>
                    <a:close/>
                    <a:moveTo>
                      <a:pt x="8772" y="1168"/>
                    </a:moveTo>
                    <a:cubicBezTo>
                      <a:pt x="8840" y="1168"/>
                      <a:pt x="8907" y="1171"/>
                      <a:pt x="8975" y="1176"/>
                    </a:cubicBezTo>
                    <a:cubicBezTo>
                      <a:pt x="9105" y="1188"/>
                      <a:pt x="9235" y="1222"/>
                      <a:pt x="9358" y="1273"/>
                    </a:cubicBezTo>
                    <a:cubicBezTo>
                      <a:pt x="9530" y="1346"/>
                      <a:pt x="9600" y="1482"/>
                      <a:pt x="9410" y="1683"/>
                    </a:cubicBezTo>
                    <a:cubicBezTo>
                      <a:pt x="9238" y="1870"/>
                      <a:pt x="9024" y="1977"/>
                      <a:pt x="8806" y="2054"/>
                    </a:cubicBezTo>
                    <a:cubicBezTo>
                      <a:pt x="8659" y="2100"/>
                      <a:pt x="8508" y="2143"/>
                      <a:pt x="8361" y="2186"/>
                    </a:cubicBezTo>
                    <a:cubicBezTo>
                      <a:pt x="8193" y="2221"/>
                      <a:pt x="8022" y="2239"/>
                      <a:pt x="7852" y="2239"/>
                    </a:cubicBezTo>
                    <a:cubicBezTo>
                      <a:pt x="7738" y="2239"/>
                      <a:pt x="7624" y="2231"/>
                      <a:pt x="7511" y="2216"/>
                    </a:cubicBezTo>
                    <a:cubicBezTo>
                      <a:pt x="7420" y="2198"/>
                      <a:pt x="7329" y="2173"/>
                      <a:pt x="7241" y="2143"/>
                    </a:cubicBezTo>
                    <a:cubicBezTo>
                      <a:pt x="7195" y="2126"/>
                      <a:pt x="7157" y="2096"/>
                      <a:pt x="7118" y="2062"/>
                    </a:cubicBezTo>
                    <a:cubicBezTo>
                      <a:pt x="7051" y="2002"/>
                      <a:pt x="7034" y="1921"/>
                      <a:pt x="7086" y="1836"/>
                    </a:cubicBezTo>
                    <a:cubicBezTo>
                      <a:pt x="7136" y="1759"/>
                      <a:pt x="7195" y="1691"/>
                      <a:pt x="7262" y="1636"/>
                    </a:cubicBezTo>
                    <a:cubicBezTo>
                      <a:pt x="7420" y="1504"/>
                      <a:pt x="7599" y="1410"/>
                      <a:pt x="7785" y="1350"/>
                    </a:cubicBezTo>
                    <a:cubicBezTo>
                      <a:pt x="8104" y="1229"/>
                      <a:pt x="8437" y="1168"/>
                      <a:pt x="8772" y="1168"/>
                    </a:cubicBezTo>
                    <a:close/>
                    <a:moveTo>
                      <a:pt x="14469" y="621"/>
                    </a:moveTo>
                    <a:cubicBezTo>
                      <a:pt x="14483" y="805"/>
                      <a:pt x="14437" y="928"/>
                      <a:pt x="14339" y="1009"/>
                    </a:cubicBezTo>
                    <a:cubicBezTo>
                      <a:pt x="14230" y="1099"/>
                      <a:pt x="14118" y="1176"/>
                      <a:pt x="13995" y="1239"/>
                    </a:cubicBezTo>
                    <a:cubicBezTo>
                      <a:pt x="13837" y="1320"/>
                      <a:pt x="13675" y="1376"/>
                      <a:pt x="13514" y="1448"/>
                    </a:cubicBezTo>
                    <a:cubicBezTo>
                      <a:pt x="13479" y="1461"/>
                      <a:pt x="13447" y="1482"/>
                      <a:pt x="13405" y="1508"/>
                    </a:cubicBezTo>
                    <a:cubicBezTo>
                      <a:pt x="13434" y="1539"/>
                      <a:pt x="13462" y="1548"/>
                      <a:pt x="13489" y="1548"/>
                    </a:cubicBezTo>
                    <a:cubicBezTo>
                      <a:pt x="13514" y="1548"/>
                      <a:pt x="13537" y="1540"/>
                      <a:pt x="13560" y="1534"/>
                    </a:cubicBezTo>
                    <a:cubicBezTo>
                      <a:pt x="13812" y="1465"/>
                      <a:pt x="14069" y="1376"/>
                      <a:pt x="14297" y="1210"/>
                    </a:cubicBezTo>
                    <a:cubicBezTo>
                      <a:pt x="14314" y="1201"/>
                      <a:pt x="14332" y="1188"/>
                      <a:pt x="14353" y="1184"/>
                    </a:cubicBezTo>
                    <a:cubicBezTo>
                      <a:pt x="14413" y="1610"/>
                      <a:pt x="14469" y="2028"/>
                      <a:pt x="14528" y="2441"/>
                    </a:cubicBezTo>
                    <a:cubicBezTo>
                      <a:pt x="14462" y="2488"/>
                      <a:pt x="12521" y="2923"/>
                      <a:pt x="12373" y="2927"/>
                    </a:cubicBezTo>
                    <a:cubicBezTo>
                      <a:pt x="12313" y="2497"/>
                      <a:pt x="12250" y="2066"/>
                      <a:pt x="12191" y="1632"/>
                    </a:cubicBezTo>
                    <a:cubicBezTo>
                      <a:pt x="12435" y="1679"/>
                      <a:pt x="12624" y="1704"/>
                      <a:pt x="12767" y="1704"/>
                    </a:cubicBezTo>
                    <a:cubicBezTo>
                      <a:pt x="12930" y="1704"/>
                      <a:pt x="13033" y="1672"/>
                      <a:pt x="13089" y="1606"/>
                    </a:cubicBezTo>
                    <a:lnTo>
                      <a:pt x="12773" y="1606"/>
                    </a:lnTo>
                    <a:cubicBezTo>
                      <a:pt x="12548" y="1606"/>
                      <a:pt x="12331" y="1572"/>
                      <a:pt x="12134" y="1440"/>
                    </a:cubicBezTo>
                    <a:cubicBezTo>
                      <a:pt x="12040" y="1376"/>
                      <a:pt x="11956" y="1295"/>
                      <a:pt x="11931" y="1159"/>
                    </a:cubicBezTo>
                    <a:cubicBezTo>
                      <a:pt x="11941" y="1150"/>
                      <a:pt x="11952" y="1146"/>
                      <a:pt x="11956" y="1146"/>
                    </a:cubicBezTo>
                    <a:cubicBezTo>
                      <a:pt x="12127" y="1269"/>
                      <a:pt x="12317" y="1308"/>
                      <a:pt x="12517" y="1316"/>
                    </a:cubicBezTo>
                    <a:cubicBezTo>
                      <a:pt x="12579" y="1320"/>
                      <a:pt x="12640" y="1322"/>
                      <a:pt x="12702" y="1322"/>
                    </a:cubicBezTo>
                    <a:cubicBezTo>
                      <a:pt x="13163" y="1322"/>
                      <a:pt x="13620" y="1210"/>
                      <a:pt x="14044" y="988"/>
                    </a:cubicBezTo>
                    <a:cubicBezTo>
                      <a:pt x="14209" y="907"/>
                      <a:pt x="14353" y="783"/>
                      <a:pt x="14469" y="621"/>
                    </a:cubicBezTo>
                    <a:close/>
                    <a:moveTo>
                      <a:pt x="3880" y="2122"/>
                    </a:moveTo>
                    <a:cubicBezTo>
                      <a:pt x="3990" y="2122"/>
                      <a:pt x="4101" y="2129"/>
                      <a:pt x="4211" y="2143"/>
                    </a:cubicBezTo>
                    <a:cubicBezTo>
                      <a:pt x="4327" y="2164"/>
                      <a:pt x="4439" y="2203"/>
                      <a:pt x="4548" y="2258"/>
                    </a:cubicBezTo>
                    <a:cubicBezTo>
                      <a:pt x="4611" y="2284"/>
                      <a:pt x="4654" y="2356"/>
                      <a:pt x="4650" y="2433"/>
                    </a:cubicBezTo>
                    <a:cubicBezTo>
                      <a:pt x="4469" y="2353"/>
                      <a:pt x="4288" y="2330"/>
                      <a:pt x="4107" y="2330"/>
                    </a:cubicBezTo>
                    <a:cubicBezTo>
                      <a:pt x="3980" y="2330"/>
                      <a:pt x="3853" y="2341"/>
                      <a:pt x="3727" y="2352"/>
                    </a:cubicBezTo>
                    <a:cubicBezTo>
                      <a:pt x="3586" y="2373"/>
                      <a:pt x="3453" y="2403"/>
                      <a:pt x="3316" y="2441"/>
                    </a:cubicBezTo>
                    <a:cubicBezTo>
                      <a:pt x="3281" y="2454"/>
                      <a:pt x="3246" y="2476"/>
                      <a:pt x="3214" y="2497"/>
                    </a:cubicBezTo>
                    <a:cubicBezTo>
                      <a:pt x="3249" y="2518"/>
                      <a:pt x="3267" y="2535"/>
                      <a:pt x="3281" y="2535"/>
                    </a:cubicBezTo>
                    <a:cubicBezTo>
                      <a:pt x="3341" y="2527"/>
                      <a:pt x="3400" y="2514"/>
                      <a:pt x="3460" y="2501"/>
                    </a:cubicBezTo>
                    <a:cubicBezTo>
                      <a:pt x="3648" y="2459"/>
                      <a:pt x="3838" y="2439"/>
                      <a:pt x="4028" y="2439"/>
                    </a:cubicBezTo>
                    <a:cubicBezTo>
                      <a:pt x="4125" y="2439"/>
                      <a:pt x="4223" y="2444"/>
                      <a:pt x="4320" y="2454"/>
                    </a:cubicBezTo>
                    <a:cubicBezTo>
                      <a:pt x="4422" y="2459"/>
                      <a:pt x="4520" y="2493"/>
                      <a:pt x="4608" y="2556"/>
                    </a:cubicBezTo>
                    <a:cubicBezTo>
                      <a:pt x="4576" y="2599"/>
                      <a:pt x="4541" y="2642"/>
                      <a:pt x="4503" y="2680"/>
                    </a:cubicBezTo>
                    <a:cubicBezTo>
                      <a:pt x="4355" y="2812"/>
                      <a:pt x="4187" y="2910"/>
                      <a:pt x="4011" y="2978"/>
                    </a:cubicBezTo>
                    <a:cubicBezTo>
                      <a:pt x="3669" y="3117"/>
                      <a:pt x="3310" y="3187"/>
                      <a:pt x="2948" y="3187"/>
                    </a:cubicBezTo>
                    <a:cubicBezTo>
                      <a:pt x="2876" y="3187"/>
                      <a:pt x="2803" y="3185"/>
                      <a:pt x="2730" y="3179"/>
                    </a:cubicBezTo>
                    <a:cubicBezTo>
                      <a:pt x="2625" y="3166"/>
                      <a:pt x="2519" y="3140"/>
                      <a:pt x="2417" y="3111"/>
                    </a:cubicBezTo>
                    <a:cubicBezTo>
                      <a:pt x="2382" y="3102"/>
                      <a:pt x="2347" y="3085"/>
                      <a:pt x="2316" y="3068"/>
                    </a:cubicBezTo>
                    <a:cubicBezTo>
                      <a:pt x="2175" y="2978"/>
                      <a:pt x="2147" y="2851"/>
                      <a:pt x="2266" y="2723"/>
                    </a:cubicBezTo>
                    <a:cubicBezTo>
                      <a:pt x="2351" y="2625"/>
                      <a:pt x="2446" y="2539"/>
                      <a:pt x="2551" y="2480"/>
                    </a:cubicBezTo>
                    <a:cubicBezTo>
                      <a:pt x="2970" y="2243"/>
                      <a:pt x="3423" y="2122"/>
                      <a:pt x="3880" y="2122"/>
                    </a:cubicBezTo>
                    <a:close/>
                    <a:moveTo>
                      <a:pt x="9593" y="1657"/>
                    </a:moveTo>
                    <a:cubicBezTo>
                      <a:pt x="9617" y="1755"/>
                      <a:pt x="9596" y="1866"/>
                      <a:pt x="9533" y="1943"/>
                    </a:cubicBezTo>
                    <a:cubicBezTo>
                      <a:pt x="9456" y="2045"/>
                      <a:pt x="9372" y="2143"/>
                      <a:pt x="9280" y="2237"/>
                    </a:cubicBezTo>
                    <a:cubicBezTo>
                      <a:pt x="9245" y="2271"/>
                      <a:pt x="9214" y="2309"/>
                      <a:pt x="9186" y="2352"/>
                    </a:cubicBezTo>
                    <a:cubicBezTo>
                      <a:pt x="9203" y="2357"/>
                      <a:pt x="9220" y="2360"/>
                      <a:pt x="9236" y="2360"/>
                    </a:cubicBezTo>
                    <a:cubicBezTo>
                      <a:pt x="9333" y="2360"/>
                      <a:pt x="9400" y="2270"/>
                      <a:pt x="9487" y="2211"/>
                    </a:cubicBezTo>
                    <a:cubicBezTo>
                      <a:pt x="9547" y="2655"/>
                      <a:pt x="9607" y="3081"/>
                      <a:pt x="9670" y="3533"/>
                    </a:cubicBezTo>
                    <a:lnTo>
                      <a:pt x="7511" y="3976"/>
                    </a:lnTo>
                    <a:cubicBezTo>
                      <a:pt x="7451" y="3545"/>
                      <a:pt x="7388" y="3111"/>
                      <a:pt x="7329" y="2672"/>
                    </a:cubicBezTo>
                    <a:cubicBezTo>
                      <a:pt x="7335" y="2670"/>
                      <a:pt x="7341" y="2670"/>
                      <a:pt x="7348" y="2670"/>
                    </a:cubicBezTo>
                    <a:cubicBezTo>
                      <a:pt x="7364" y="2670"/>
                      <a:pt x="7381" y="2673"/>
                      <a:pt x="7399" y="2676"/>
                    </a:cubicBezTo>
                    <a:cubicBezTo>
                      <a:pt x="7529" y="2699"/>
                      <a:pt x="7660" y="2711"/>
                      <a:pt x="7792" y="2711"/>
                    </a:cubicBezTo>
                    <a:cubicBezTo>
                      <a:pt x="7924" y="2711"/>
                      <a:pt x="8055" y="2699"/>
                      <a:pt x="8185" y="2676"/>
                    </a:cubicBezTo>
                    <a:cubicBezTo>
                      <a:pt x="8227" y="2663"/>
                      <a:pt x="8269" y="2646"/>
                      <a:pt x="8312" y="2629"/>
                    </a:cubicBezTo>
                    <a:cubicBezTo>
                      <a:pt x="8284" y="2578"/>
                      <a:pt x="8254" y="2573"/>
                      <a:pt x="8225" y="2573"/>
                    </a:cubicBezTo>
                    <a:cubicBezTo>
                      <a:pt x="8218" y="2573"/>
                      <a:pt x="8210" y="2573"/>
                      <a:pt x="8203" y="2573"/>
                    </a:cubicBezTo>
                    <a:cubicBezTo>
                      <a:pt x="8086" y="2573"/>
                      <a:pt x="7970" y="2579"/>
                      <a:pt x="7854" y="2579"/>
                    </a:cubicBezTo>
                    <a:cubicBezTo>
                      <a:pt x="7796" y="2579"/>
                      <a:pt x="7738" y="2578"/>
                      <a:pt x="7680" y="2573"/>
                    </a:cubicBezTo>
                    <a:cubicBezTo>
                      <a:pt x="7550" y="2565"/>
                      <a:pt x="7420" y="2535"/>
                      <a:pt x="7293" y="2497"/>
                    </a:cubicBezTo>
                    <a:cubicBezTo>
                      <a:pt x="7177" y="2459"/>
                      <a:pt x="7093" y="2347"/>
                      <a:pt x="7069" y="2211"/>
                    </a:cubicBezTo>
                    <a:cubicBezTo>
                      <a:pt x="7083" y="2207"/>
                      <a:pt x="7090" y="2203"/>
                      <a:pt x="7093" y="2203"/>
                    </a:cubicBezTo>
                    <a:cubicBezTo>
                      <a:pt x="7304" y="2336"/>
                      <a:pt x="7531" y="2366"/>
                      <a:pt x="7759" y="2366"/>
                    </a:cubicBezTo>
                    <a:cubicBezTo>
                      <a:pt x="7794" y="2366"/>
                      <a:pt x="7828" y="2366"/>
                      <a:pt x="7862" y="2365"/>
                    </a:cubicBezTo>
                    <a:cubicBezTo>
                      <a:pt x="8290" y="2352"/>
                      <a:pt x="8712" y="2245"/>
                      <a:pt x="9105" y="2045"/>
                    </a:cubicBezTo>
                    <a:cubicBezTo>
                      <a:pt x="9196" y="1998"/>
                      <a:pt x="9287" y="1943"/>
                      <a:pt x="9368" y="1879"/>
                    </a:cubicBezTo>
                    <a:cubicBezTo>
                      <a:pt x="9449" y="1811"/>
                      <a:pt x="9522" y="1734"/>
                      <a:pt x="9593" y="1657"/>
                    </a:cubicBezTo>
                    <a:close/>
                    <a:moveTo>
                      <a:pt x="4734" y="2612"/>
                    </a:moveTo>
                    <a:cubicBezTo>
                      <a:pt x="4741" y="2655"/>
                      <a:pt x="4738" y="2697"/>
                      <a:pt x="4731" y="2740"/>
                    </a:cubicBezTo>
                    <a:cubicBezTo>
                      <a:pt x="4703" y="2816"/>
                      <a:pt x="4668" y="2893"/>
                      <a:pt x="4625" y="2957"/>
                    </a:cubicBezTo>
                    <a:cubicBezTo>
                      <a:pt x="4559" y="3042"/>
                      <a:pt x="4485" y="3119"/>
                      <a:pt x="4411" y="3191"/>
                    </a:cubicBezTo>
                    <a:cubicBezTo>
                      <a:pt x="4380" y="3225"/>
                      <a:pt x="4348" y="3255"/>
                      <a:pt x="4313" y="3290"/>
                    </a:cubicBezTo>
                    <a:cubicBezTo>
                      <a:pt x="4339" y="3306"/>
                      <a:pt x="4356" y="3316"/>
                      <a:pt x="4376" y="3316"/>
                    </a:cubicBezTo>
                    <a:cubicBezTo>
                      <a:pt x="4414" y="3316"/>
                      <a:pt x="4464" y="3280"/>
                      <a:pt x="4608" y="3174"/>
                    </a:cubicBezTo>
                    <a:cubicBezTo>
                      <a:pt x="4639" y="3247"/>
                      <a:pt x="4812" y="4351"/>
                      <a:pt x="4819" y="4551"/>
                    </a:cubicBezTo>
                    <a:cubicBezTo>
                      <a:pt x="4752" y="4598"/>
                      <a:pt x="2877" y="5016"/>
                      <a:pt x="2659" y="5024"/>
                    </a:cubicBezTo>
                    <a:cubicBezTo>
                      <a:pt x="2579" y="4564"/>
                      <a:pt x="2523" y="4095"/>
                      <a:pt x="2452" y="3609"/>
                    </a:cubicBezTo>
                    <a:cubicBezTo>
                      <a:pt x="2609" y="3645"/>
                      <a:pt x="2767" y="3663"/>
                      <a:pt x="2926" y="3663"/>
                    </a:cubicBezTo>
                    <a:cubicBezTo>
                      <a:pt x="3070" y="3663"/>
                      <a:pt x="3215" y="3648"/>
                      <a:pt x="3358" y="3618"/>
                    </a:cubicBezTo>
                    <a:cubicBezTo>
                      <a:pt x="3376" y="3618"/>
                      <a:pt x="3393" y="3609"/>
                      <a:pt x="3407" y="3596"/>
                    </a:cubicBezTo>
                    <a:cubicBezTo>
                      <a:pt x="3421" y="3584"/>
                      <a:pt x="3439" y="3562"/>
                      <a:pt x="3449" y="3545"/>
                    </a:cubicBezTo>
                    <a:cubicBezTo>
                      <a:pt x="3411" y="3537"/>
                      <a:pt x="3369" y="3528"/>
                      <a:pt x="3326" y="3528"/>
                    </a:cubicBezTo>
                    <a:cubicBezTo>
                      <a:pt x="3277" y="3527"/>
                      <a:pt x="3227" y="3527"/>
                      <a:pt x="3177" y="3527"/>
                    </a:cubicBezTo>
                    <a:cubicBezTo>
                      <a:pt x="3127" y="3527"/>
                      <a:pt x="3078" y="3527"/>
                      <a:pt x="3028" y="3527"/>
                    </a:cubicBezTo>
                    <a:cubicBezTo>
                      <a:pt x="2929" y="3527"/>
                      <a:pt x="2830" y="3526"/>
                      <a:pt x="2730" y="3520"/>
                    </a:cubicBezTo>
                    <a:cubicBezTo>
                      <a:pt x="2625" y="3507"/>
                      <a:pt x="2519" y="3486"/>
                      <a:pt x="2417" y="3443"/>
                    </a:cubicBezTo>
                    <a:cubicBezTo>
                      <a:pt x="2309" y="3405"/>
                      <a:pt x="2231" y="3307"/>
                      <a:pt x="2200" y="3140"/>
                    </a:cubicBezTo>
                    <a:cubicBezTo>
                      <a:pt x="2426" y="3280"/>
                      <a:pt x="2655" y="3321"/>
                      <a:pt x="2885" y="3321"/>
                    </a:cubicBezTo>
                    <a:cubicBezTo>
                      <a:pt x="3012" y="3321"/>
                      <a:pt x="3140" y="3309"/>
                      <a:pt x="3267" y="3294"/>
                    </a:cubicBezTo>
                    <a:cubicBezTo>
                      <a:pt x="3642" y="3251"/>
                      <a:pt x="4004" y="3136"/>
                      <a:pt x="4345" y="2944"/>
                    </a:cubicBezTo>
                    <a:cubicBezTo>
                      <a:pt x="4489" y="2863"/>
                      <a:pt x="4622" y="2748"/>
                      <a:pt x="4734" y="2612"/>
                    </a:cubicBezTo>
                    <a:close/>
                    <a:moveTo>
                      <a:pt x="14627" y="3273"/>
                    </a:moveTo>
                    <a:cubicBezTo>
                      <a:pt x="14669" y="3383"/>
                      <a:pt x="14820" y="4466"/>
                      <a:pt x="14820" y="4637"/>
                    </a:cubicBezTo>
                    <a:cubicBezTo>
                      <a:pt x="14795" y="4654"/>
                      <a:pt x="14767" y="4671"/>
                      <a:pt x="14739" y="4683"/>
                    </a:cubicBezTo>
                    <a:cubicBezTo>
                      <a:pt x="14543" y="4777"/>
                      <a:pt x="14360" y="4909"/>
                      <a:pt x="14198" y="5076"/>
                    </a:cubicBezTo>
                    <a:cubicBezTo>
                      <a:pt x="13953" y="5327"/>
                      <a:pt x="13675" y="5536"/>
                      <a:pt x="13381" y="5694"/>
                    </a:cubicBezTo>
                    <a:cubicBezTo>
                      <a:pt x="13184" y="5800"/>
                      <a:pt x="12988" y="5911"/>
                      <a:pt x="12812" y="6103"/>
                    </a:cubicBezTo>
                    <a:cubicBezTo>
                      <a:pt x="12700" y="5301"/>
                      <a:pt x="12591" y="4530"/>
                      <a:pt x="12479" y="3741"/>
                    </a:cubicBezTo>
                    <a:lnTo>
                      <a:pt x="14627" y="3273"/>
                    </a:lnTo>
                    <a:close/>
                    <a:moveTo>
                      <a:pt x="13805" y="5582"/>
                    </a:moveTo>
                    <a:cubicBezTo>
                      <a:pt x="13553" y="5962"/>
                      <a:pt x="13226" y="6209"/>
                      <a:pt x="12861" y="6405"/>
                    </a:cubicBezTo>
                    <a:cubicBezTo>
                      <a:pt x="12819" y="6324"/>
                      <a:pt x="12830" y="6264"/>
                      <a:pt x="12872" y="6222"/>
                    </a:cubicBezTo>
                    <a:cubicBezTo>
                      <a:pt x="12914" y="6162"/>
                      <a:pt x="12963" y="6115"/>
                      <a:pt x="13016" y="6073"/>
                    </a:cubicBezTo>
                    <a:cubicBezTo>
                      <a:pt x="13275" y="5902"/>
                      <a:pt x="13539" y="5740"/>
                      <a:pt x="13805" y="5582"/>
                    </a:cubicBezTo>
                    <a:close/>
                    <a:moveTo>
                      <a:pt x="9779" y="4338"/>
                    </a:moveTo>
                    <a:cubicBezTo>
                      <a:pt x="9814" y="4423"/>
                      <a:pt x="10414" y="8600"/>
                      <a:pt x="10421" y="8805"/>
                    </a:cubicBezTo>
                    <a:cubicBezTo>
                      <a:pt x="10400" y="8800"/>
                      <a:pt x="10383" y="8800"/>
                      <a:pt x="10361" y="8796"/>
                    </a:cubicBezTo>
                    <a:cubicBezTo>
                      <a:pt x="10255" y="8753"/>
                      <a:pt x="10146" y="8732"/>
                      <a:pt x="10037" y="8732"/>
                    </a:cubicBezTo>
                    <a:cubicBezTo>
                      <a:pt x="9973" y="8732"/>
                      <a:pt x="9909" y="8739"/>
                      <a:pt x="9846" y="8754"/>
                    </a:cubicBezTo>
                    <a:cubicBezTo>
                      <a:pt x="9735" y="8777"/>
                      <a:pt x="9624" y="8789"/>
                      <a:pt x="9512" y="8789"/>
                    </a:cubicBezTo>
                    <a:cubicBezTo>
                      <a:pt x="9344" y="8789"/>
                      <a:pt x="9175" y="8762"/>
                      <a:pt x="9010" y="8711"/>
                    </a:cubicBezTo>
                    <a:cubicBezTo>
                      <a:pt x="8910" y="8679"/>
                      <a:pt x="8806" y="8663"/>
                      <a:pt x="8704" y="8663"/>
                    </a:cubicBezTo>
                    <a:cubicBezTo>
                      <a:pt x="8562" y="8663"/>
                      <a:pt x="8421" y="8693"/>
                      <a:pt x="8287" y="8750"/>
                    </a:cubicBezTo>
                    <a:cubicBezTo>
                      <a:pt x="8262" y="8758"/>
                      <a:pt x="8238" y="8762"/>
                      <a:pt x="8213" y="8766"/>
                    </a:cubicBezTo>
                    <a:cubicBezTo>
                      <a:pt x="8178" y="8690"/>
                      <a:pt x="7634" y="4952"/>
                      <a:pt x="7634" y="4811"/>
                    </a:cubicBezTo>
                    <a:cubicBezTo>
                      <a:pt x="7718" y="4760"/>
                      <a:pt x="9642" y="4338"/>
                      <a:pt x="9779" y="4338"/>
                    </a:cubicBezTo>
                    <a:close/>
                    <a:moveTo>
                      <a:pt x="10069" y="8865"/>
                    </a:moveTo>
                    <a:cubicBezTo>
                      <a:pt x="10196" y="8865"/>
                      <a:pt x="10323" y="8889"/>
                      <a:pt x="10449" y="8963"/>
                    </a:cubicBezTo>
                    <a:cubicBezTo>
                      <a:pt x="10463" y="9043"/>
                      <a:pt x="10470" y="9112"/>
                      <a:pt x="10481" y="9188"/>
                    </a:cubicBezTo>
                    <a:cubicBezTo>
                      <a:pt x="10456" y="9201"/>
                      <a:pt x="10428" y="9210"/>
                      <a:pt x="10400" y="9214"/>
                    </a:cubicBezTo>
                    <a:cubicBezTo>
                      <a:pt x="10380" y="9215"/>
                      <a:pt x="10359" y="9216"/>
                      <a:pt x="10339" y="9216"/>
                    </a:cubicBezTo>
                    <a:cubicBezTo>
                      <a:pt x="10062" y="9216"/>
                      <a:pt x="9810" y="9084"/>
                      <a:pt x="9565" y="8937"/>
                    </a:cubicBezTo>
                    <a:cubicBezTo>
                      <a:pt x="9733" y="8908"/>
                      <a:pt x="9901" y="8865"/>
                      <a:pt x="10069" y="8865"/>
                    </a:cubicBezTo>
                    <a:close/>
                    <a:moveTo>
                      <a:pt x="4941" y="5369"/>
                    </a:moveTo>
                    <a:cubicBezTo>
                      <a:pt x="5215" y="7309"/>
                      <a:pt x="5482" y="9227"/>
                      <a:pt x="5756" y="11170"/>
                    </a:cubicBezTo>
                    <a:cubicBezTo>
                      <a:pt x="5717" y="11230"/>
                      <a:pt x="5671" y="11285"/>
                      <a:pt x="5622" y="11332"/>
                    </a:cubicBezTo>
                    <a:cubicBezTo>
                      <a:pt x="5331" y="11588"/>
                      <a:pt x="4987" y="11737"/>
                      <a:pt x="4629" y="11759"/>
                    </a:cubicBezTo>
                    <a:cubicBezTo>
                      <a:pt x="4565" y="11762"/>
                      <a:pt x="4501" y="11763"/>
                      <a:pt x="4436" y="11763"/>
                    </a:cubicBezTo>
                    <a:cubicBezTo>
                      <a:pt x="4264" y="11763"/>
                      <a:pt x="4090" y="11754"/>
                      <a:pt x="3916" y="11754"/>
                    </a:cubicBezTo>
                    <a:cubicBezTo>
                      <a:pt x="3822" y="11754"/>
                      <a:pt x="3727" y="11767"/>
                      <a:pt x="3622" y="11776"/>
                    </a:cubicBezTo>
                    <a:cubicBezTo>
                      <a:pt x="3337" y="9798"/>
                      <a:pt x="3056" y="7829"/>
                      <a:pt x="2772" y="5838"/>
                    </a:cubicBezTo>
                    <a:cubicBezTo>
                      <a:pt x="3495" y="5668"/>
                      <a:pt x="4211" y="5531"/>
                      <a:pt x="4941" y="5369"/>
                    </a:cubicBezTo>
                    <a:close/>
                    <a:moveTo>
                      <a:pt x="14844" y="4764"/>
                    </a:moveTo>
                    <a:cubicBezTo>
                      <a:pt x="14855" y="4816"/>
                      <a:pt x="14866" y="4854"/>
                      <a:pt x="14869" y="4888"/>
                    </a:cubicBezTo>
                    <a:cubicBezTo>
                      <a:pt x="15185" y="7155"/>
                      <a:pt x="15497" y="9423"/>
                      <a:pt x="15810" y="11695"/>
                    </a:cubicBezTo>
                    <a:cubicBezTo>
                      <a:pt x="15845" y="11967"/>
                      <a:pt x="15887" y="12240"/>
                      <a:pt x="15908" y="12513"/>
                    </a:cubicBezTo>
                    <a:cubicBezTo>
                      <a:pt x="15964" y="13182"/>
                      <a:pt x="15649" y="13774"/>
                      <a:pt x="15136" y="13958"/>
                    </a:cubicBezTo>
                    <a:cubicBezTo>
                      <a:pt x="15035" y="13993"/>
                      <a:pt x="14933" y="14011"/>
                      <a:pt x="14832" y="14011"/>
                    </a:cubicBezTo>
                    <a:cubicBezTo>
                      <a:pt x="14426" y="14011"/>
                      <a:pt x="14044" y="13733"/>
                      <a:pt x="13862" y="13272"/>
                    </a:cubicBezTo>
                    <a:cubicBezTo>
                      <a:pt x="13760" y="13012"/>
                      <a:pt x="13718" y="12739"/>
                      <a:pt x="13679" y="12462"/>
                    </a:cubicBezTo>
                    <a:cubicBezTo>
                      <a:pt x="13535" y="11443"/>
                      <a:pt x="13398" y="10420"/>
                      <a:pt x="13258" y="9397"/>
                    </a:cubicBezTo>
                    <a:cubicBezTo>
                      <a:pt x="13135" y="8507"/>
                      <a:pt x="13012" y="7620"/>
                      <a:pt x="12889" y="6729"/>
                    </a:cubicBezTo>
                    <a:cubicBezTo>
                      <a:pt x="12879" y="6674"/>
                      <a:pt x="12872" y="6623"/>
                      <a:pt x="12864" y="6563"/>
                    </a:cubicBezTo>
                    <a:cubicBezTo>
                      <a:pt x="12907" y="6533"/>
                      <a:pt x="12942" y="6512"/>
                      <a:pt x="12977" y="6495"/>
                    </a:cubicBezTo>
                    <a:cubicBezTo>
                      <a:pt x="13381" y="6273"/>
                      <a:pt x="13739" y="5941"/>
                      <a:pt x="14016" y="5527"/>
                    </a:cubicBezTo>
                    <a:cubicBezTo>
                      <a:pt x="14209" y="5242"/>
                      <a:pt x="14423" y="4999"/>
                      <a:pt x="14701" y="4837"/>
                    </a:cubicBezTo>
                    <a:cubicBezTo>
                      <a:pt x="14746" y="4811"/>
                      <a:pt x="14792" y="4794"/>
                      <a:pt x="14844" y="4764"/>
                    </a:cubicBezTo>
                    <a:close/>
                    <a:moveTo>
                      <a:pt x="8673" y="8798"/>
                    </a:moveTo>
                    <a:cubicBezTo>
                      <a:pt x="8733" y="8798"/>
                      <a:pt x="8793" y="8805"/>
                      <a:pt x="8852" y="8817"/>
                    </a:cubicBezTo>
                    <a:cubicBezTo>
                      <a:pt x="9031" y="8864"/>
                      <a:pt x="9207" y="8929"/>
                      <a:pt x="9382" y="9009"/>
                    </a:cubicBezTo>
                    <a:cubicBezTo>
                      <a:pt x="9526" y="9069"/>
                      <a:pt x="9663" y="9150"/>
                      <a:pt x="9807" y="9214"/>
                    </a:cubicBezTo>
                    <a:cubicBezTo>
                      <a:pt x="9959" y="9284"/>
                      <a:pt x="10117" y="9335"/>
                      <a:pt x="10278" y="9335"/>
                    </a:cubicBezTo>
                    <a:cubicBezTo>
                      <a:pt x="10332" y="9335"/>
                      <a:pt x="10387" y="9329"/>
                      <a:pt x="10442" y="9316"/>
                    </a:cubicBezTo>
                    <a:cubicBezTo>
                      <a:pt x="10463" y="9316"/>
                      <a:pt x="10485" y="9321"/>
                      <a:pt x="10505" y="9325"/>
                    </a:cubicBezTo>
                    <a:cubicBezTo>
                      <a:pt x="10513" y="9368"/>
                      <a:pt x="10516" y="9406"/>
                      <a:pt x="10523" y="9448"/>
                    </a:cubicBezTo>
                    <a:cubicBezTo>
                      <a:pt x="10681" y="10531"/>
                      <a:pt x="10839" y="11618"/>
                      <a:pt x="10993" y="12700"/>
                    </a:cubicBezTo>
                    <a:cubicBezTo>
                      <a:pt x="11028" y="12952"/>
                      <a:pt x="11060" y="13203"/>
                      <a:pt x="11085" y="13459"/>
                    </a:cubicBezTo>
                    <a:cubicBezTo>
                      <a:pt x="11113" y="13783"/>
                      <a:pt x="11088" y="14098"/>
                      <a:pt x="10944" y="14384"/>
                    </a:cubicBezTo>
                    <a:cubicBezTo>
                      <a:pt x="10731" y="14809"/>
                      <a:pt x="10414" y="15034"/>
                      <a:pt x="10019" y="15034"/>
                    </a:cubicBezTo>
                    <a:cubicBezTo>
                      <a:pt x="9997" y="15034"/>
                      <a:pt x="9976" y="15033"/>
                      <a:pt x="9954" y="15032"/>
                    </a:cubicBezTo>
                    <a:cubicBezTo>
                      <a:pt x="9530" y="15002"/>
                      <a:pt x="9224" y="14733"/>
                      <a:pt x="9035" y="14269"/>
                    </a:cubicBezTo>
                    <a:cubicBezTo>
                      <a:pt x="8985" y="14154"/>
                      <a:pt x="8954" y="14030"/>
                      <a:pt x="8936" y="13902"/>
                    </a:cubicBezTo>
                    <a:cubicBezTo>
                      <a:pt x="8701" y="12287"/>
                      <a:pt x="8470" y="10672"/>
                      <a:pt x="8234" y="9056"/>
                    </a:cubicBezTo>
                    <a:cubicBezTo>
                      <a:pt x="8227" y="9018"/>
                      <a:pt x="8227" y="8980"/>
                      <a:pt x="8220" y="8929"/>
                    </a:cubicBezTo>
                    <a:cubicBezTo>
                      <a:pt x="8362" y="8842"/>
                      <a:pt x="8517" y="8798"/>
                      <a:pt x="8673" y="8798"/>
                    </a:cubicBezTo>
                    <a:close/>
                    <a:moveTo>
                      <a:pt x="5784" y="11345"/>
                    </a:moveTo>
                    <a:cubicBezTo>
                      <a:pt x="5791" y="11371"/>
                      <a:pt x="5798" y="11400"/>
                      <a:pt x="5805" y="11426"/>
                    </a:cubicBezTo>
                    <a:cubicBezTo>
                      <a:pt x="5928" y="12283"/>
                      <a:pt x="6054" y="13139"/>
                      <a:pt x="6174" y="13992"/>
                    </a:cubicBezTo>
                    <a:cubicBezTo>
                      <a:pt x="6209" y="14265"/>
                      <a:pt x="6251" y="14542"/>
                      <a:pt x="6216" y="14827"/>
                    </a:cubicBezTo>
                    <a:cubicBezTo>
                      <a:pt x="6153" y="15364"/>
                      <a:pt x="5907" y="15743"/>
                      <a:pt x="5486" y="15914"/>
                    </a:cubicBezTo>
                    <a:cubicBezTo>
                      <a:pt x="5361" y="15964"/>
                      <a:pt x="5240" y="15989"/>
                      <a:pt x="5124" y="15989"/>
                    </a:cubicBezTo>
                    <a:cubicBezTo>
                      <a:pt x="4846" y="15989"/>
                      <a:pt x="4593" y="15849"/>
                      <a:pt x="4373" y="15582"/>
                    </a:cubicBezTo>
                    <a:cubicBezTo>
                      <a:pt x="4215" y="15390"/>
                      <a:pt x="4110" y="15147"/>
                      <a:pt x="4071" y="14878"/>
                    </a:cubicBezTo>
                    <a:cubicBezTo>
                      <a:pt x="3934" y="13941"/>
                      <a:pt x="3797" y="13003"/>
                      <a:pt x="3660" y="12065"/>
                    </a:cubicBezTo>
                    <a:cubicBezTo>
                      <a:pt x="3653" y="12023"/>
                      <a:pt x="3653" y="11980"/>
                      <a:pt x="3646" y="11929"/>
                    </a:cubicBezTo>
                    <a:cubicBezTo>
                      <a:pt x="3736" y="11897"/>
                      <a:pt x="3828" y="11881"/>
                      <a:pt x="3919" y="11881"/>
                    </a:cubicBezTo>
                    <a:cubicBezTo>
                      <a:pt x="3949" y="11881"/>
                      <a:pt x="3978" y="11883"/>
                      <a:pt x="4008" y="11886"/>
                    </a:cubicBezTo>
                    <a:cubicBezTo>
                      <a:pt x="4145" y="11895"/>
                      <a:pt x="4283" y="11904"/>
                      <a:pt x="4421" y="11904"/>
                    </a:cubicBezTo>
                    <a:cubicBezTo>
                      <a:pt x="4549" y="11904"/>
                      <a:pt x="4677" y="11896"/>
                      <a:pt x="4805" y="11873"/>
                    </a:cubicBezTo>
                    <a:cubicBezTo>
                      <a:pt x="5085" y="11822"/>
                      <a:pt x="5352" y="11699"/>
                      <a:pt x="5587" y="11516"/>
                    </a:cubicBezTo>
                    <a:cubicBezTo>
                      <a:pt x="5654" y="11469"/>
                      <a:pt x="5714" y="11405"/>
                      <a:pt x="5784" y="11345"/>
                    </a:cubicBezTo>
                    <a:close/>
                    <a:moveTo>
                      <a:pt x="16577" y="2186"/>
                    </a:moveTo>
                    <a:cubicBezTo>
                      <a:pt x="16641" y="2186"/>
                      <a:pt x="16706" y="2195"/>
                      <a:pt x="16768" y="2216"/>
                    </a:cubicBezTo>
                    <a:cubicBezTo>
                      <a:pt x="17028" y="2305"/>
                      <a:pt x="17189" y="2518"/>
                      <a:pt x="17235" y="2838"/>
                    </a:cubicBezTo>
                    <a:cubicBezTo>
                      <a:pt x="17340" y="3567"/>
                      <a:pt x="17439" y="4295"/>
                      <a:pt x="17540" y="5024"/>
                    </a:cubicBezTo>
                    <a:cubicBezTo>
                      <a:pt x="18049" y="8643"/>
                      <a:pt x="18559" y="12257"/>
                      <a:pt x="19064" y="15876"/>
                    </a:cubicBezTo>
                    <a:cubicBezTo>
                      <a:pt x="19075" y="15939"/>
                      <a:pt x="19085" y="16004"/>
                      <a:pt x="19096" y="16085"/>
                    </a:cubicBezTo>
                    <a:lnTo>
                      <a:pt x="18590" y="16191"/>
                    </a:lnTo>
                    <a:cubicBezTo>
                      <a:pt x="18576" y="16131"/>
                      <a:pt x="18566" y="16076"/>
                      <a:pt x="18555" y="16021"/>
                    </a:cubicBezTo>
                    <a:cubicBezTo>
                      <a:pt x="18365" y="14652"/>
                      <a:pt x="18179" y="13284"/>
                      <a:pt x="17990" y="11916"/>
                    </a:cubicBezTo>
                    <a:cubicBezTo>
                      <a:pt x="17793" y="10510"/>
                      <a:pt x="17597" y="9099"/>
                      <a:pt x="17404" y="7688"/>
                    </a:cubicBezTo>
                    <a:cubicBezTo>
                      <a:pt x="17210" y="6307"/>
                      <a:pt x="17025" y="4922"/>
                      <a:pt x="16831" y="3537"/>
                    </a:cubicBezTo>
                    <a:cubicBezTo>
                      <a:pt x="16810" y="3366"/>
                      <a:pt x="16779" y="3200"/>
                      <a:pt x="16740" y="3034"/>
                    </a:cubicBezTo>
                    <a:cubicBezTo>
                      <a:pt x="16697" y="2835"/>
                      <a:pt x="16626" y="2754"/>
                      <a:pt x="16494" y="2754"/>
                    </a:cubicBezTo>
                    <a:cubicBezTo>
                      <a:pt x="16464" y="2754"/>
                      <a:pt x="16432" y="2758"/>
                      <a:pt x="16396" y="2765"/>
                    </a:cubicBezTo>
                    <a:lnTo>
                      <a:pt x="12949" y="3503"/>
                    </a:lnTo>
                    <a:cubicBezTo>
                      <a:pt x="12180" y="3665"/>
                      <a:pt x="11408" y="3831"/>
                      <a:pt x="10639" y="3997"/>
                    </a:cubicBezTo>
                    <a:lnTo>
                      <a:pt x="7908" y="4590"/>
                    </a:lnTo>
                    <a:lnTo>
                      <a:pt x="5166" y="5182"/>
                    </a:lnTo>
                    <a:lnTo>
                      <a:pt x="2435" y="5770"/>
                    </a:lnTo>
                    <a:cubicBezTo>
                      <a:pt x="1877" y="5894"/>
                      <a:pt x="1315" y="6013"/>
                      <a:pt x="757" y="6137"/>
                    </a:cubicBezTo>
                    <a:cubicBezTo>
                      <a:pt x="711" y="6145"/>
                      <a:pt x="666" y="6154"/>
                      <a:pt x="620" y="6154"/>
                    </a:cubicBezTo>
                    <a:cubicBezTo>
                      <a:pt x="618" y="6154"/>
                      <a:pt x="615" y="6154"/>
                      <a:pt x="613" y="6154"/>
                    </a:cubicBezTo>
                    <a:cubicBezTo>
                      <a:pt x="504" y="6154"/>
                      <a:pt x="413" y="6057"/>
                      <a:pt x="399" y="5924"/>
                    </a:cubicBezTo>
                    <a:cubicBezTo>
                      <a:pt x="392" y="5813"/>
                      <a:pt x="427" y="5659"/>
                      <a:pt x="564" y="5634"/>
                    </a:cubicBezTo>
                    <a:cubicBezTo>
                      <a:pt x="624" y="5621"/>
                      <a:pt x="687" y="5600"/>
                      <a:pt x="750" y="5587"/>
                    </a:cubicBezTo>
                    <a:lnTo>
                      <a:pt x="2737" y="5160"/>
                    </a:lnTo>
                    <a:cubicBezTo>
                      <a:pt x="3527" y="4990"/>
                      <a:pt x="4317" y="4820"/>
                      <a:pt x="5106" y="4649"/>
                    </a:cubicBezTo>
                    <a:cubicBezTo>
                      <a:pt x="6131" y="4428"/>
                      <a:pt x="7153" y="4206"/>
                      <a:pt x="8174" y="3984"/>
                    </a:cubicBezTo>
                    <a:lnTo>
                      <a:pt x="10948" y="3388"/>
                    </a:lnTo>
                    <a:lnTo>
                      <a:pt x="13781" y="2774"/>
                    </a:lnTo>
                    <a:lnTo>
                      <a:pt x="15799" y="2335"/>
                    </a:lnTo>
                    <a:cubicBezTo>
                      <a:pt x="16017" y="2288"/>
                      <a:pt x="16231" y="2241"/>
                      <a:pt x="16449" y="2198"/>
                    </a:cubicBezTo>
                    <a:cubicBezTo>
                      <a:pt x="16491" y="2190"/>
                      <a:pt x="16534" y="2186"/>
                      <a:pt x="16577" y="2186"/>
                    </a:cubicBezTo>
                    <a:close/>
                    <a:moveTo>
                      <a:pt x="20630" y="15931"/>
                    </a:moveTo>
                    <a:cubicBezTo>
                      <a:pt x="20988" y="15939"/>
                      <a:pt x="21269" y="16200"/>
                      <a:pt x="21395" y="16613"/>
                    </a:cubicBezTo>
                    <a:cubicBezTo>
                      <a:pt x="21455" y="16813"/>
                      <a:pt x="21465" y="16899"/>
                      <a:pt x="21444" y="17031"/>
                    </a:cubicBezTo>
                    <a:lnTo>
                      <a:pt x="332" y="21476"/>
                    </a:lnTo>
                    <a:cubicBezTo>
                      <a:pt x="157" y="21238"/>
                      <a:pt x="58" y="20573"/>
                      <a:pt x="150" y="20270"/>
                    </a:cubicBezTo>
                    <a:cubicBezTo>
                      <a:pt x="185" y="20261"/>
                      <a:pt x="223" y="20249"/>
                      <a:pt x="265" y="20240"/>
                    </a:cubicBezTo>
                    <a:lnTo>
                      <a:pt x="5552" y="19115"/>
                    </a:lnTo>
                    <a:cubicBezTo>
                      <a:pt x="7090" y="18787"/>
                      <a:pt x="8628" y="18459"/>
                      <a:pt x="10165" y="18130"/>
                    </a:cubicBezTo>
                    <a:lnTo>
                      <a:pt x="14283" y="17256"/>
                    </a:lnTo>
                    <a:lnTo>
                      <a:pt x="18580" y="16336"/>
                    </a:lnTo>
                    <a:cubicBezTo>
                      <a:pt x="19138" y="16217"/>
                      <a:pt x="19699" y="16093"/>
                      <a:pt x="20258" y="15978"/>
                    </a:cubicBezTo>
                    <a:cubicBezTo>
                      <a:pt x="20380" y="15948"/>
                      <a:pt x="20503" y="15935"/>
                      <a:pt x="20630" y="15931"/>
                    </a:cubicBezTo>
                    <a:close/>
                    <a:moveTo>
                      <a:pt x="13652" y="0"/>
                    </a:moveTo>
                    <a:cubicBezTo>
                      <a:pt x="13510" y="0"/>
                      <a:pt x="13369" y="14"/>
                      <a:pt x="13230" y="42"/>
                    </a:cubicBezTo>
                    <a:cubicBezTo>
                      <a:pt x="12861" y="102"/>
                      <a:pt x="12503" y="208"/>
                      <a:pt x="12177" y="434"/>
                    </a:cubicBezTo>
                    <a:cubicBezTo>
                      <a:pt x="12096" y="489"/>
                      <a:pt x="12022" y="553"/>
                      <a:pt x="11956" y="634"/>
                    </a:cubicBezTo>
                    <a:cubicBezTo>
                      <a:pt x="11755" y="869"/>
                      <a:pt x="11776" y="1269"/>
                      <a:pt x="12001" y="1469"/>
                    </a:cubicBezTo>
                    <a:lnTo>
                      <a:pt x="12064" y="1529"/>
                    </a:lnTo>
                    <a:cubicBezTo>
                      <a:pt x="12127" y="1819"/>
                      <a:pt x="12261" y="2855"/>
                      <a:pt x="12243" y="2949"/>
                    </a:cubicBezTo>
                    <a:cubicBezTo>
                      <a:pt x="12122" y="2999"/>
                      <a:pt x="9901" y="3469"/>
                      <a:pt x="9779" y="3469"/>
                    </a:cubicBezTo>
                    <a:cubicBezTo>
                      <a:pt x="9778" y="3469"/>
                      <a:pt x="9776" y="3469"/>
                      <a:pt x="9775" y="3469"/>
                    </a:cubicBezTo>
                    <a:cubicBezTo>
                      <a:pt x="9709" y="3004"/>
                      <a:pt x="9642" y="2539"/>
                      <a:pt x="9579" y="2071"/>
                    </a:cubicBezTo>
                    <a:cubicBezTo>
                      <a:pt x="9596" y="2032"/>
                      <a:pt x="9621" y="1990"/>
                      <a:pt x="9642" y="1951"/>
                    </a:cubicBezTo>
                    <a:cubicBezTo>
                      <a:pt x="9712" y="1819"/>
                      <a:pt x="9726" y="1649"/>
                      <a:pt x="9674" y="1504"/>
                    </a:cubicBezTo>
                    <a:cubicBezTo>
                      <a:pt x="9617" y="1338"/>
                      <a:pt x="9530" y="1201"/>
                      <a:pt x="9382" y="1150"/>
                    </a:cubicBezTo>
                    <a:cubicBezTo>
                      <a:pt x="9245" y="1103"/>
                      <a:pt x="9101" y="1069"/>
                      <a:pt x="8957" y="1047"/>
                    </a:cubicBezTo>
                    <a:cubicBezTo>
                      <a:pt x="8894" y="1043"/>
                      <a:pt x="8830" y="1041"/>
                      <a:pt x="8766" y="1041"/>
                    </a:cubicBezTo>
                    <a:cubicBezTo>
                      <a:pt x="8444" y="1041"/>
                      <a:pt x="8124" y="1096"/>
                      <a:pt x="7817" y="1210"/>
                    </a:cubicBezTo>
                    <a:cubicBezTo>
                      <a:pt x="7606" y="1278"/>
                      <a:pt x="7406" y="1380"/>
                      <a:pt x="7220" y="1512"/>
                    </a:cubicBezTo>
                    <a:cubicBezTo>
                      <a:pt x="6964" y="1708"/>
                      <a:pt x="6907" y="1879"/>
                      <a:pt x="6974" y="2233"/>
                    </a:cubicBezTo>
                    <a:cubicBezTo>
                      <a:pt x="6995" y="2356"/>
                      <a:pt x="7051" y="2467"/>
                      <a:pt x="7136" y="2539"/>
                    </a:cubicBezTo>
                    <a:cubicBezTo>
                      <a:pt x="7157" y="2561"/>
                      <a:pt x="7181" y="2582"/>
                      <a:pt x="7202" y="2599"/>
                    </a:cubicBezTo>
                    <a:cubicBezTo>
                      <a:pt x="7266" y="3072"/>
                      <a:pt x="7332" y="3537"/>
                      <a:pt x="7399" y="4001"/>
                    </a:cubicBezTo>
                    <a:cubicBezTo>
                      <a:pt x="7247" y="4060"/>
                      <a:pt x="5070" y="4518"/>
                      <a:pt x="4926" y="4518"/>
                    </a:cubicBezTo>
                    <a:cubicBezTo>
                      <a:pt x="4924" y="4518"/>
                      <a:pt x="4922" y="4518"/>
                      <a:pt x="4921" y="4517"/>
                    </a:cubicBezTo>
                    <a:cubicBezTo>
                      <a:pt x="4850" y="4023"/>
                      <a:pt x="4780" y="3524"/>
                      <a:pt x="4710" y="3025"/>
                    </a:cubicBezTo>
                    <a:cubicBezTo>
                      <a:pt x="4731" y="2991"/>
                      <a:pt x="4752" y="2957"/>
                      <a:pt x="4769" y="2919"/>
                    </a:cubicBezTo>
                    <a:cubicBezTo>
                      <a:pt x="4850" y="2774"/>
                      <a:pt x="4861" y="2586"/>
                      <a:pt x="4797" y="2429"/>
                    </a:cubicBezTo>
                    <a:cubicBezTo>
                      <a:pt x="4738" y="2275"/>
                      <a:pt x="4654" y="2151"/>
                      <a:pt x="4520" y="2109"/>
                    </a:cubicBezTo>
                    <a:cubicBezTo>
                      <a:pt x="4376" y="2058"/>
                      <a:pt x="4229" y="2024"/>
                      <a:pt x="4081" y="2007"/>
                    </a:cubicBezTo>
                    <a:cubicBezTo>
                      <a:pt x="4012" y="2000"/>
                      <a:pt x="3942" y="1996"/>
                      <a:pt x="3873" y="1996"/>
                    </a:cubicBezTo>
                    <a:cubicBezTo>
                      <a:pt x="3561" y="1996"/>
                      <a:pt x="3252" y="2063"/>
                      <a:pt x="2951" y="2164"/>
                    </a:cubicBezTo>
                    <a:cubicBezTo>
                      <a:pt x="2737" y="2233"/>
                      <a:pt x="2530" y="2339"/>
                      <a:pt x="2337" y="2484"/>
                    </a:cubicBezTo>
                    <a:cubicBezTo>
                      <a:pt x="2098" y="2676"/>
                      <a:pt x="2045" y="2838"/>
                      <a:pt x="2105" y="3179"/>
                    </a:cubicBezTo>
                    <a:cubicBezTo>
                      <a:pt x="2122" y="3311"/>
                      <a:pt x="2186" y="3430"/>
                      <a:pt x="2277" y="3507"/>
                    </a:cubicBezTo>
                    <a:cubicBezTo>
                      <a:pt x="2298" y="3520"/>
                      <a:pt x="2316" y="3541"/>
                      <a:pt x="2337" y="3558"/>
                    </a:cubicBezTo>
                    <a:cubicBezTo>
                      <a:pt x="2407" y="4057"/>
                      <a:pt x="2477" y="4551"/>
                      <a:pt x="2547" y="5063"/>
                    </a:cubicBezTo>
                    <a:cubicBezTo>
                      <a:pt x="2502" y="5071"/>
                      <a:pt x="2463" y="5080"/>
                      <a:pt x="2428" y="5088"/>
                    </a:cubicBezTo>
                    <a:lnTo>
                      <a:pt x="683" y="5468"/>
                    </a:lnTo>
                    <a:cubicBezTo>
                      <a:pt x="634" y="5476"/>
                      <a:pt x="585" y="5489"/>
                      <a:pt x="536" y="5502"/>
                    </a:cubicBezTo>
                    <a:cubicBezTo>
                      <a:pt x="367" y="5561"/>
                      <a:pt x="265" y="5766"/>
                      <a:pt x="300" y="5975"/>
                    </a:cubicBezTo>
                    <a:cubicBezTo>
                      <a:pt x="335" y="6153"/>
                      <a:pt x="447" y="6284"/>
                      <a:pt x="605" y="6284"/>
                    </a:cubicBezTo>
                    <a:cubicBezTo>
                      <a:pt x="624" y="6284"/>
                      <a:pt x="645" y="6282"/>
                      <a:pt x="666" y="6277"/>
                    </a:cubicBezTo>
                    <a:cubicBezTo>
                      <a:pt x="792" y="6252"/>
                      <a:pt x="918" y="6235"/>
                      <a:pt x="1045" y="6209"/>
                    </a:cubicBezTo>
                    <a:cubicBezTo>
                      <a:pt x="1550" y="6098"/>
                      <a:pt x="2052" y="5992"/>
                      <a:pt x="2558" y="5885"/>
                    </a:cubicBezTo>
                    <a:cubicBezTo>
                      <a:pt x="2593" y="5877"/>
                      <a:pt x="2625" y="5872"/>
                      <a:pt x="2667" y="5868"/>
                    </a:cubicBezTo>
                    <a:cubicBezTo>
                      <a:pt x="2681" y="5937"/>
                      <a:pt x="2691" y="5987"/>
                      <a:pt x="2698" y="6043"/>
                    </a:cubicBezTo>
                    <a:cubicBezTo>
                      <a:pt x="2832" y="6981"/>
                      <a:pt x="2965" y="7922"/>
                      <a:pt x="3099" y="8860"/>
                    </a:cubicBezTo>
                    <a:cubicBezTo>
                      <a:pt x="3386" y="10868"/>
                      <a:pt x="3671" y="12871"/>
                      <a:pt x="3958" y="14870"/>
                    </a:cubicBezTo>
                    <a:cubicBezTo>
                      <a:pt x="3990" y="15108"/>
                      <a:pt x="4064" y="15330"/>
                      <a:pt x="4180" y="15526"/>
                    </a:cubicBezTo>
                    <a:cubicBezTo>
                      <a:pt x="4410" y="15916"/>
                      <a:pt x="4775" y="16131"/>
                      <a:pt x="5153" y="16131"/>
                    </a:cubicBezTo>
                    <a:cubicBezTo>
                      <a:pt x="5304" y="16131"/>
                      <a:pt x="5457" y="16097"/>
                      <a:pt x="5605" y="16025"/>
                    </a:cubicBezTo>
                    <a:cubicBezTo>
                      <a:pt x="6139" y="15761"/>
                      <a:pt x="6433" y="15036"/>
                      <a:pt x="6339" y="14409"/>
                    </a:cubicBezTo>
                    <a:cubicBezTo>
                      <a:pt x="6202" y="13481"/>
                      <a:pt x="6068" y="12555"/>
                      <a:pt x="5935" y="11626"/>
                    </a:cubicBezTo>
                    <a:cubicBezTo>
                      <a:pt x="5647" y="9615"/>
                      <a:pt x="5359" y="7603"/>
                      <a:pt x="5071" y="5591"/>
                    </a:cubicBezTo>
                    <a:cubicBezTo>
                      <a:pt x="5061" y="5519"/>
                      <a:pt x="5050" y="5442"/>
                      <a:pt x="5040" y="5369"/>
                    </a:cubicBezTo>
                    <a:cubicBezTo>
                      <a:pt x="5168" y="5306"/>
                      <a:pt x="7370" y="4832"/>
                      <a:pt x="7522" y="4832"/>
                    </a:cubicBezTo>
                    <a:cubicBezTo>
                      <a:pt x="7523" y="4832"/>
                      <a:pt x="7524" y="4833"/>
                      <a:pt x="7525" y="4833"/>
                    </a:cubicBezTo>
                    <a:cubicBezTo>
                      <a:pt x="7532" y="4888"/>
                      <a:pt x="7546" y="4939"/>
                      <a:pt x="7553" y="4994"/>
                    </a:cubicBezTo>
                    <a:cubicBezTo>
                      <a:pt x="7620" y="5480"/>
                      <a:pt x="7690" y="5962"/>
                      <a:pt x="7760" y="6448"/>
                    </a:cubicBezTo>
                    <a:cubicBezTo>
                      <a:pt x="8115" y="8933"/>
                      <a:pt x="8470" y="11422"/>
                      <a:pt x="8824" y="13911"/>
                    </a:cubicBezTo>
                    <a:cubicBezTo>
                      <a:pt x="8856" y="14188"/>
                      <a:pt x="8950" y="14443"/>
                      <a:pt x="9098" y="14657"/>
                    </a:cubicBezTo>
                    <a:cubicBezTo>
                      <a:pt x="9345" y="14998"/>
                      <a:pt x="9646" y="15178"/>
                      <a:pt x="9990" y="15178"/>
                    </a:cubicBezTo>
                    <a:cubicBezTo>
                      <a:pt x="10066" y="15178"/>
                      <a:pt x="10144" y="15169"/>
                      <a:pt x="10225" y="15151"/>
                    </a:cubicBezTo>
                    <a:cubicBezTo>
                      <a:pt x="10671" y="15057"/>
                      <a:pt x="10973" y="14733"/>
                      <a:pt x="11137" y="14222"/>
                    </a:cubicBezTo>
                    <a:cubicBezTo>
                      <a:pt x="11225" y="13954"/>
                      <a:pt x="11225" y="13672"/>
                      <a:pt x="11190" y="13395"/>
                    </a:cubicBezTo>
                    <a:cubicBezTo>
                      <a:pt x="11144" y="13042"/>
                      <a:pt x="11088" y="12688"/>
                      <a:pt x="11036" y="12334"/>
                    </a:cubicBezTo>
                    <a:cubicBezTo>
                      <a:pt x="10878" y="11213"/>
                      <a:pt x="10720" y="10088"/>
                      <a:pt x="10558" y="8967"/>
                    </a:cubicBezTo>
                    <a:cubicBezTo>
                      <a:pt x="10344" y="7467"/>
                      <a:pt x="10126" y="5962"/>
                      <a:pt x="9909" y="4462"/>
                    </a:cubicBezTo>
                    <a:cubicBezTo>
                      <a:pt x="9902" y="4415"/>
                      <a:pt x="9902" y="4364"/>
                      <a:pt x="9895" y="4295"/>
                    </a:cubicBezTo>
                    <a:cubicBezTo>
                      <a:pt x="10727" y="4129"/>
                      <a:pt x="11541" y="3925"/>
                      <a:pt x="12373" y="3763"/>
                    </a:cubicBezTo>
                    <a:cubicBezTo>
                      <a:pt x="12384" y="3827"/>
                      <a:pt x="12394" y="3869"/>
                      <a:pt x="12401" y="3916"/>
                    </a:cubicBezTo>
                    <a:cubicBezTo>
                      <a:pt x="12447" y="4274"/>
                      <a:pt x="12496" y="4632"/>
                      <a:pt x="12545" y="4990"/>
                    </a:cubicBezTo>
                    <a:cubicBezTo>
                      <a:pt x="12700" y="6128"/>
                      <a:pt x="12858" y="7270"/>
                      <a:pt x="13016" y="8413"/>
                    </a:cubicBezTo>
                    <a:cubicBezTo>
                      <a:pt x="13209" y="9836"/>
                      <a:pt x="13402" y="11256"/>
                      <a:pt x="13602" y="12679"/>
                    </a:cubicBezTo>
                    <a:cubicBezTo>
                      <a:pt x="13623" y="12875"/>
                      <a:pt x="13665" y="13067"/>
                      <a:pt x="13721" y="13255"/>
                    </a:cubicBezTo>
                    <a:cubicBezTo>
                      <a:pt x="13911" y="13823"/>
                      <a:pt x="14358" y="14160"/>
                      <a:pt x="14825" y="14160"/>
                    </a:cubicBezTo>
                    <a:cubicBezTo>
                      <a:pt x="15016" y="14160"/>
                      <a:pt x="15211" y="14103"/>
                      <a:pt x="15392" y="13983"/>
                    </a:cubicBezTo>
                    <a:cubicBezTo>
                      <a:pt x="15796" y="13715"/>
                      <a:pt x="16010" y="13289"/>
                      <a:pt x="16017" y="12730"/>
                    </a:cubicBezTo>
                    <a:cubicBezTo>
                      <a:pt x="16014" y="12530"/>
                      <a:pt x="15996" y="12334"/>
                      <a:pt x="15964" y="12138"/>
                    </a:cubicBezTo>
                    <a:cubicBezTo>
                      <a:pt x="15736" y="10488"/>
                      <a:pt x="15511" y="8839"/>
                      <a:pt x="15287" y="7185"/>
                    </a:cubicBezTo>
                    <a:cubicBezTo>
                      <a:pt x="15111" y="5928"/>
                      <a:pt x="14936" y="4671"/>
                      <a:pt x="14764" y="3417"/>
                    </a:cubicBezTo>
                    <a:cubicBezTo>
                      <a:pt x="14757" y="3362"/>
                      <a:pt x="14753" y="3311"/>
                      <a:pt x="14750" y="3243"/>
                    </a:cubicBezTo>
                    <a:lnTo>
                      <a:pt x="14866" y="3221"/>
                    </a:lnTo>
                    <a:cubicBezTo>
                      <a:pt x="15252" y="3136"/>
                      <a:pt x="15634" y="3051"/>
                      <a:pt x="16020" y="2970"/>
                    </a:cubicBezTo>
                    <a:cubicBezTo>
                      <a:pt x="16154" y="2944"/>
                      <a:pt x="16291" y="2915"/>
                      <a:pt x="16421" y="2893"/>
                    </a:cubicBezTo>
                    <a:cubicBezTo>
                      <a:pt x="16436" y="2890"/>
                      <a:pt x="16451" y="2889"/>
                      <a:pt x="16465" y="2889"/>
                    </a:cubicBezTo>
                    <a:cubicBezTo>
                      <a:pt x="16558" y="2889"/>
                      <a:pt x="16614" y="2950"/>
                      <a:pt x="16642" y="3072"/>
                    </a:cubicBezTo>
                    <a:cubicBezTo>
                      <a:pt x="16663" y="3149"/>
                      <a:pt x="16677" y="3230"/>
                      <a:pt x="16687" y="3311"/>
                    </a:cubicBezTo>
                    <a:cubicBezTo>
                      <a:pt x="16744" y="3720"/>
                      <a:pt x="16796" y="4129"/>
                      <a:pt x="16853" y="4538"/>
                    </a:cubicBezTo>
                    <a:cubicBezTo>
                      <a:pt x="17260" y="7475"/>
                      <a:pt x="17667" y="10412"/>
                      <a:pt x="18074" y="13348"/>
                    </a:cubicBezTo>
                    <a:cubicBezTo>
                      <a:pt x="18201" y="14243"/>
                      <a:pt x="18323" y="15138"/>
                      <a:pt x="18446" y="16033"/>
                    </a:cubicBezTo>
                    <a:cubicBezTo>
                      <a:pt x="18453" y="16089"/>
                      <a:pt x="18457" y="16148"/>
                      <a:pt x="18464" y="16217"/>
                    </a:cubicBezTo>
                    <a:cubicBezTo>
                      <a:pt x="18422" y="16229"/>
                      <a:pt x="18387" y="16238"/>
                      <a:pt x="18355" y="16238"/>
                    </a:cubicBezTo>
                    <a:cubicBezTo>
                      <a:pt x="18176" y="16276"/>
                      <a:pt x="17997" y="16319"/>
                      <a:pt x="17818" y="16357"/>
                    </a:cubicBezTo>
                    <a:lnTo>
                      <a:pt x="13163" y="17346"/>
                    </a:lnTo>
                    <a:lnTo>
                      <a:pt x="8908" y="18254"/>
                    </a:lnTo>
                    <a:cubicBezTo>
                      <a:pt x="7406" y="18574"/>
                      <a:pt x="5903" y="18893"/>
                      <a:pt x="4401" y="19213"/>
                    </a:cubicBezTo>
                    <a:cubicBezTo>
                      <a:pt x="3225" y="19460"/>
                      <a:pt x="2045" y="19712"/>
                      <a:pt x="869" y="19959"/>
                    </a:cubicBezTo>
                    <a:cubicBezTo>
                      <a:pt x="645" y="20006"/>
                      <a:pt x="423" y="20061"/>
                      <a:pt x="199" y="20104"/>
                    </a:cubicBezTo>
                    <a:cubicBezTo>
                      <a:pt x="97" y="20112"/>
                      <a:pt x="20" y="20210"/>
                      <a:pt x="13" y="20334"/>
                    </a:cubicBezTo>
                    <a:cubicBezTo>
                      <a:pt x="9" y="20351"/>
                      <a:pt x="6" y="20368"/>
                      <a:pt x="6" y="20385"/>
                    </a:cubicBezTo>
                    <a:cubicBezTo>
                      <a:pt x="-19" y="20756"/>
                      <a:pt x="41" y="21131"/>
                      <a:pt x="178" y="21464"/>
                    </a:cubicBezTo>
                    <a:cubicBezTo>
                      <a:pt x="216" y="21562"/>
                      <a:pt x="262" y="21600"/>
                      <a:pt x="335" y="21600"/>
                    </a:cubicBezTo>
                    <a:cubicBezTo>
                      <a:pt x="357" y="21600"/>
                      <a:pt x="380" y="21597"/>
                      <a:pt x="406" y="21591"/>
                    </a:cubicBezTo>
                    <a:cubicBezTo>
                      <a:pt x="729" y="21523"/>
                      <a:pt x="1052" y="21451"/>
                      <a:pt x="1371" y="21382"/>
                    </a:cubicBezTo>
                    <a:cubicBezTo>
                      <a:pt x="3583" y="20918"/>
                      <a:pt x="5794" y="20449"/>
                      <a:pt x="8002" y="19985"/>
                    </a:cubicBezTo>
                    <a:cubicBezTo>
                      <a:pt x="10246" y="19511"/>
                      <a:pt x="12489" y="19038"/>
                      <a:pt x="14729" y="18565"/>
                    </a:cubicBezTo>
                    <a:cubicBezTo>
                      <a:pt x="15838" y="18335"/>
                      <a:pt x="16944" y="18105"/>
                      <a:pt x="18053" y="17870"/>
                    </a:cubicBezTo>
                    <a:cubicBezTo>
                      <a:pt x="19148" y="17636"/>
                      <a:pt x="20244" y="17402"/>
                      <a:pt x="21339" y="17167"/>
                    </a:cubicBezTo>
                    <a:cubicBezTo>
                      <a:pt x="21413" y="17155"/>
                      <a:pt x="21486" y="17133"/>
                      <a:pt x="21557" y="17116"/>
                    </a:cubicBezTo>
                    <a:cubicBezTo>
                      <a:pt x="21581" y="16920"/>
                      <a:pt x="21543" y="16750"/>
                      <a:pt x="21497" y="16583"/>
                    </a:cubicBezTo>
                    <a:cubicBezTo>
                      <a:pt x="21367" y="16090"/>
                      <a:pt x="21026" y="15787"/>
                      <a:pt x="20617" y="15787"/>
                    </a:cubicBezTo>
                    <a:cubicBezTo>
                      <a:pt x="20563" y="15787"/>
                      <a:pt x="20507" y="15792"/>
                      <a:pt x="20451" y="15803"/>
                    </a:cubicBezTo>
                    <a:cubicBezTo>
                      <a:pt x="20079" y="15876"/>
                      <a:pt x="19710" y="15957"/>
                      <a:pt x="19338" y="16033"/>
                    </a:cubicBezTo>
                    <a:lnTo>
                      <a:pt x="19201" y="16063"/>
                    </a:lnTo>
                    <a:cubicBezTo>
                      <a:pt x="19190" y="15986"/>
                      <a:pt x="19180" y="15927"/>
                      <a:pt x="19173" y="15867"/>
                    </a:cubicBezTo>
                    <a:lnTo>
                      <a:pt x="17509" y="4006"/>
                    </a:lnTo>
                    <a:cubicBezTo>
                      <a:pt x="17453" y="3609"/>
                      <a:pt x="17400" y="3208"/>
                      <a:pt x="17337" y="2808"/>
                    </a:cubicBezTo>
                    <a:cubicBezTo>
                      <a:pt x="17267" y="2356"/>
                      <a:pt x="17007" y="2079"/>
                      <a:pt x="16628" y="2054"/>
                    </a:cubicBezTo>
                    <a:cubicBezTo>
                      <a:pt x="16610" y="2053"/>
                      <a:pt x="16591" y="2053"/>
                      <a:pt x="16573" y="2053"/>
                    </a:cubicBezTo>
                    <a:cubicBezTo>
                      <a:pt x="16478" y="2053"/>
                      <a:pt x="16382" y="2062"/>
                      <a:pt x="16291" y="2083"/>
                    </a:cubicBezTo>
                    <a:cubicBezTo>
                      <a:pt x="15782" y="2190"/>
                      <a:pt x="15276" y="2305"/>
                      <a:pt x="14767" y="2416"/>
                    </a:cubicBezTo>
                    <a:cubicBezTo>
                      <a:pt x="14729" y="2424"/>
                      <a:pt x="14686" y="2433"/>
                      <a:pt x="14641" y="2441"/>
                    </a:cubicBezTo>
                    <a:lnTo>
                      <a:pt x="14448" y="1077"/>
                    </a:lnTo>
                    <a:cubicBezTo>
                      <a:pt x="14511" y="971"/>
                      <a:pt x="14574" y="864"/>
                      <a:pt x="14567" y="732"/>
                    </a:cubicBezTo>
                    <a:cubicBezTo>
                      <a:pt x="14560" y="626"/>
                      <a:pt x="14546" y="519"/>
                      <a:pt x="14525" y="412"/>
                    </a:cubicBezTo>
                    <a:cubicBezTo>
                      <a:pt x="14504" y="285"/>
                      <a:pt x="14427" y="174"/>
                      <a:pt x="14321" y="131"/>
                    </a:cubicBezTo>
                    <a:cubicBezTo>
                      <a:pt x="14220" y="89"/>
                      <a:pt x="14114" y="55"/>
                      <a:pt x="14005" y="29"/>
                    </a:cubicBezTo>
                    <a:cubicBezTo>
                      <a:pt x="13887" y="9"/>
                      <a:pt x="13769" y="0"/>
                      <a:pt x="1365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664;p24"/>
              <p:cNvSpPr/>
              <p:nvPr/>
            </p:nvSpPr>
            <p:spPr>
              <a:xfrm>
                <a:off x="1970303" y="991598"/>
                <a:ext cx="314362" cy="318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6" h="21600" fill="norm" stroke="1" extrusionOk="0">
                    <a:moveTo>
                      <a:pt x="10111" y="2152"/>
                    </a:moveTo>
                    <a:cubicBezTo>
                      <a:pt x="13980" y="2152"/>
                      <a:pt x="17404" y="5159"/>
                      <a:pt x="18038" y="9388"/>
                    </a:cubicBezTo>
                    <a:cubicBezTo>
                      <a:pt x="18964" y="14574"/>
                      <a:pt x="15045" y="18471"/>
                      <a:pt x="11405" y="19156"/>
                    </a:cubicBezTo>
                    <a:cubicBezTo>
                      <a:pt x="10967" y="19231"/>
                      <a:pt x="10530" y="19272"/>
                      <a:pt x="10098" y="19272"/>
                    </a:cubicBezTo>
                    <a:cubicBezTo>
                      <a:pt x="6268" y="19272"/>
                      <a:pt x="2913" y="16319"/>
                      <a:pt x="2209" y="12130"/>
                    </a:cubicBezTo>
                    <a:cubicBezTo>
                      <a:pt x="1429" y="7481"/>
                      <a:pt x="4346" y="3055"/>
                      <a:pt x="8697" y="2288"/>
                    </a:cubicBezTo>
                    <a:cubicBezTo>
                      <a:pt x="9173" y="2199"/>
                      <a:pt x="9648" y="2152"/>
                      <a:pt x="10111" y="2152"/>
                    </a:cubicBezTo>
                    <a:close/>
                    <a:moveTo>
                      <a:pt x="10130" y="0"/>
                    </a:moveTo>
                    <a:cubicBezTo>
                      <a:pt x="9585" y="0"/>
                      <a:pt x="9039" y="48"/>
                      <a:pt x="8488" y="149"/>
                    </a:cubicBezTo>
                    <a:cubicBezTo>
                      <a:pt x="2926" y="1147"/>
                      <a:pt x="-784" y="6714"/>
                      <a:pt x="142" y="12667"/>
                    </a:cubicBezTo>
                    <a:cubicBezTo>
                      <a:pt x="973" y="17928"/>
                      <a:pt x="5228" y="21600"/>
                      <a:pt x="10054" y="21600"/>
                    </a:cubicBezTo>
                    <a:cubicBezTo>
                      <a:pt x="10618" y="21600"/>
                      <a:pt x="11189" y="21546"/>
                      <a:pt x="11766" y="21444"/>
                    </a:cubicBezTo>
                    <a:cubicBezTo>
                      <a:pt x="17182" y="20378"/>
                      <a:pt x="20816" y="14730"/>
                      <a:pt x="19751" y="8926"/>
                    </a:cubicBezTo>
                    <a:cubicBezTo>
                      <a:pt x="19047" y="3727"/>
                      <a:pt x="14848" y="0"/>
                      <a:pt x="101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0" name="Google Shape;665;p24"/>
              <p:cNvSpPr/>
              <p:nvPr/>
            </p:nvSpPr>
            <p:spPr>
              <a:xfrm>
                <a:off x="2503494" y="689098"/>
                <a:ext cx="260589" cy="262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1600" fill="norm" stroke="1" extrusionOk="0">
                    <a:moveTo>
                      <a:pt x="10252" y="2666"/>
                    </a:moveTo>
                    <a:cubicBezTo>
                      <a:pt x="13811" y="2666"/>
                      <a:pt x="16926" y="5447"/>
                      <a:pt x="17615" y="9348"/>
                    </a:cubicBezTo>
                    <a:cubicBezTo>
                      <a:pt x="18319" y="14523"/>
                      <a:pt x="14438" y="18564"/>
                      <a:pt x="10206" y="18564"/>
                    </a:cubicBezTo>
                    <a:cubicBezTo>
                      <a:pt x="8759" y="18564"/>
                      <a:pt x="7274" y="18086"/>
                      <a:pt x="5912" y="17025"/>
                    </a:cubicBezTo>
                    <a:cubicBezTo>
                      <a:pt x="577" y="12960"/>
                      <a:pt x="2475" y="3892"/>
                      <a:pt x="9012" y="2691"/>
                    </a:cubicBezTo>
                    <a:lnTo>
                      <a:pt x="9012" y="2781"/>
                    </a:lnTo>
                    <a:cubicBezTo>
                      <a:pt x="9433" y="2707"/>
                      <a:pt x="9846" y="2666"/>
                      <a:pt x="10252" y="2666"/>
                    </a:cubicBezTo>
                    <a:close/>
                    <a:moveTo>
                      <a:pt x="10099" y="0"/>
                    </a:moveTo>
                    <a:cubicBezTo>
                      <a:pt x="9486" y="0"/>
                      <a:pt x="8859" y="66"/>
                      <a:pt x="8239" y="189"/>
                    </a:cubicBezTo>
                    <a:cubicBezTo>
                      <a:pt x="2904" y="1210"/>
                      <a:pt x="-801" y="6756"/>
                      <a:pt x="148" y="12590"/>
                    </a:cubicBezTo>
                    <a:cubicBezTo>
                      <a:pt x="1005" y="17922"/>
                      <a:pt x="5345" y="21600"/>
                      <a:pt x="10229" y="21600"/>
                    </a:cubicBezTo>
                    <a:cubicBezTo>
                      <a:pt x="10764" y="21600"/>
                      <a:pt x="11308" y="21559"/>
                      <a:pt x="11851" y="21468"/>
                    </a:cubicBezTo>
                    <a:cubicBezTo>
                      <a:pt x="17270" y="20267"/>
                      <a:pt x="20799" y="14622"/>
                      <a:pt x="19766" y="8887"/>
                    </a:cubicBezTo>
                    <a:cubicBezTo>
                      <a:pt x="19008" y="3645"/>
                      <a:pt x="14806" y="0"/>
                      <a:pt x="1009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666;p24"/>
              <p:cNvSpPr/>
              <p:nvPr/>
            </p:nvSpPr>
            <p:spPr>
              <a:xfrm>
                <a:off x="2295855" y="479900"/>
                <a:ext cx="210393" cy="211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4" h="21600" fill="norm" stroke="1" extrusionOk="0">
                    <a:moveTo>
                      <a:pt x="9890" y="3265"/>
                    </a:moveTo>
                    <a:cubicBezTo>
                      <a:pt x="13307" y="3265"/>
                      <a:pt x="16279" y="5887"/>
                      <a:pt x="16856" y="9652"/>
                    </a:cubicBezTo>
                    <a:cubicBezTo>
                      <a:pt x="17282" y="13784"/>
                      <a:pt x="14623" y="17570"/>
                      <a:pt x="10789" y="18029"/>
                    </a:cubicBezTo>
                    <a:cubicBezTo>
                      <a:pt x="10448" y="18070"/>
                      <a:pt x="10117" y="18090"/>
                      <a:pt x="9786" y="18090"/>
                    </a:cubicBezTo>
                    <a:cubicBezTo>
                      <a:pt x="1731" y="18090"/>
                      <a:pt x="387" y="4887"/>
                      <a:pt x="8877" y="3347"/>
                    </a:cubicBezTo>
                    <a:cubicBezTo>
                      <a:pt x="9218" y="3296"/>
                      <a:pt x="9559" y="3265"/>
                      <a:pt x="9890" y="3265"/>
                    </a:cubicBezTo>
                    <a:close/>
                    <a:moveTo>
                      <a:pt x="9909" y="0"/>
                    </a:moveTo>
                    <a:cubicBezTo>
                      <a:pt x="9388" y="0"/>
                      <a:pt x="8868" y="41"/>
                      <a:pt x="8347" y="133"/>
                    </a:cubicBezTo>
                    <a:cubicBezTo>
                      <a:pt x="2923" y="1163"/>
                      <a:pt x="-806" y="6673"/>
                      <a:pt x="150" y="12519"/>
                    </a:cubicBezTo>
                    <a:cubicBezTo>
                      <a:pt x="917" y="17896"/>
                      <a:pt x="5242" y="21600"/>
                      <a:pt x="10060" y="21600"/>
                    </a:cubicBezTo>
                    <a:cubicBezTo>
                      <a:pt x="10581" y="21600"/>
                      <a:pt x="11111" y="21559"/>
                      <a:pt x="11641" y="21467"/>
                    </a:cubicBezTo>
                    <a:cubicBezTo>
                      <a:pt x="17074" y="20437"/>
                      <a:pt x="20794" y="14815"/>
                      <a:pt x="19734" y="8846"/>
                    </a:cubicBezTo>
                    <a:cubicBezTo>
                      <a:pt x="18873" y="3673"/>
                      <a:pt x="14632" y="0"/>
                      <a:pt x="990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2" name="Google Shape;667;p24"/>
              <p:cNvSpPr/>
              <p:nvPr/>
            </p:nvSpPr>
            <p:spPr>
              <a:xfrm>
                <a:off x="2457134" y="145098"/>
                <a:ext cx="85904" cy="3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5" h="21600" fill="norm" stroke="1" extrusionOk="0">
                    <a:moveTo>
                      <a:pt x="13330" y="0"/>
                    </a:moveTo>
                    <a:cubicBezTo>
                      <a:pt x="7662" y="0"/>
                      <a:pt x="2262" y="5901"/>
                      <a:pt x="0" y="16403"/>
                    </a:cubicBezTo>
                    <a:cubicBezTo>
                      <a:pt x="1946" y="20247"/>
                      <a:pt x="3892" y="21600"/>
                      <a:pt x="5814" y="21600"/>
                    </a:cubicBezTo>
                    <a:cubicBezTo>
                      <a:pt x="9049" y="21600"/>
                      <a:pt x="12235" y="17919"/>
                      <a:pt x="15300" y="16403"/>
                    </a:cubicBezTo>
                    <a:cubicBezTo>
                      <a:pt x="18049" y="14562"/>
                      <a:pt x="21600" y="13371"/>
                      <a:pt x="20773" y="3627"/>
                    </a:cubicBezTo>
                    <a:cubicBezTo>
                      <a:pt x="18414" y="1191"/>
                      <a:pt x="15835" y="0"/>
                      <a:pt x="133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3" name="Google Shape;668;p24"/>
              <p:cNvSpPr/>
              <p:nvPr/>
            </p:nvSpPr>
            <p:spPr>
              <a:xfrm>
                <a:off x="2545814" y="0"/>
                <a:ext cx="36006" cy="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11" h="21600" fill="norm" stroke="1" extrusionOk="0">
                    <a:moveTo>
                      <a:pt x="6424" y="0"/>
                    </a:moveTo>
                    <a:cubicBezTo>
                      <a:pt x="-2914" y="4800"/>
                      <a:pt x="-1910" y="14987"/>
                      <a:pt x="8388" y="21600"/>
                    </a:cubicBezTo>
                    <a:cubicBezTo>
                      <a:pt x="18686" y="18000"/>
                      <a:pt x="18206" y="11093"/>
                      <a:pt x="64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669;p24"/>
              <p:cNvSpPr/>
              <p:nvPr/>
            </p:nvSpPr>
            <p:spPr>
              <a:xfrm>
                <a:off x="2642636" y="97398"/>
                <a:ext cx="71902" cy="36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88" y="0"/>
                    </a:moveTo>
                    <a:cubicBezTo>
                      <a:pt x="9673" y="0"/>
                      <a:pt x="6459" y="1855"/>
                      <a:pt x="3695" y="5624"/>
                    </a:cubicBezTo>
                    <a:cubicBezTo>
                      <a:pt x="2013" y="7659"/>
                      <a:pt x="1352" y="14360"/>
                      <a:pt x="0" y="19745"/>
                    </a:cubicBezTo>
                    <a:cubicBezTo>
                      <a:pt x="3395" y="21002"/>
                      <a:pt x="6279" y="21600"/>
                      <a:pt x="8742" y="21600"/>
                    </a:cubicBezTo>
                    <a:cubicBezTo>
                      <a:pt x="15802" y="21600"/>
                      <a:pt x="19347" y="16394"/>
                      <a:pt x="21600" y="4966"/>
                    </a:cubicBezTo>
                    <a:cubicBezTo>
                      <a:pt x="18956" y="1675"/>
                      <a:pt x="15922" y="0"/>
                      <a:pt x="1288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5" name="Google Shape;670;p24"/>
              <p:cNvSpPr/>
              <p:nvPr/>
            </p:nvSpPr>
            <p:spPr>
              <a:xfrm>
                <a:off x="2590078" y="190000"/>
                <a:ext cx="33868" cy="69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21600" fill="norm" stroke="1" extrusionOk="0">
                    <a:moveTo>
                      <a:pt x="9483" y="0"/>
                    </a:moveTo>
                    <a:cubicBezTo>
                      <a:pt x="5028" y="2076"/>
                      <a:pt x="629" y="3471"/>
                      <a:pt x="9" y="4865"/>
                    </a:cubicBezTo>
                    <a:cubicBezTo>
                      <a:pt x="9" y="10815"/>
                      <a:pt x="-668" y="17416"/>
                      <a:pt x="10104" y="21600"/>
                    </a:cubicBezTo>
                    <a:cubicBezTo>
                      <a:pt x="20932" y="17075"/>
                      <a:pt x="20932" y="12892"/>
                      <a:pt x="948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6" name="Google Shape;671;p24"/>
              <p:cNvSpPr/>
              <p:nvPr/>
            </p:nvSpPr>
            <p:spPr>
              <a:xfrm>
                <a:off x="1538584" y="3589698"/>
                <a:ext cx="47323" cy="8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0" h="21600" fill="norm" stroke="1" extrusionOk="0">
                    <a:moveTo>
                      <a:pt x="2845" y="0"/>
                    </a:moveTo>
                    <a:cubicBezTo>
                      <a:pt x="-3678" y="5813"/>
                      <a:pt x="1215" y="15221"/>
                      <a:pt x="15494" y="21600"/>
                    </a:cubicBezTo>
                    <a:cubicBezTo>
                      <a:pt x="16291" y="18275"/>
                      <a:pt x="17922" y="15787"/>
                      <a:pt x="16726" y="13842"/>
                    </a:cubicBezTo>
                    <a:cubicBezTo>
                      <a:pt x="13464" y="8867"/>
                      <a:pt x="12232" y="2488"/>
                      <a:pt x="284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7" name="Google Shape;672;p24"/>
              <p:cNvSpPr/>
              <p:nvPr/>
            </p:nvSpPr>
            <p:spPr>
              <a:xfrm>
                <a:off x="1201817" y="4009398"/>
                <a:ext cx="64720" cy="6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6" h="21600" fill="norm" stroke="1" extrusionOk="0">
                    <a:moveTo>
                      <a:pt x="16116" y="0"/>
                    </a:moveTo>
                    <a:cubicBezTo>
                      <a:pt x="10386" y="0"/>
                      <a:pt x="7596" y="6612"/>
                      <a:pt x="3546" y="10173"/>
                    </a:cubicBezTo>
                    <a:cubicBezTo>
                      <a:pt x="876" y="12851"/>
                      <a:pt x="-2184" y="16276"/>
                      <a:pt x="2226" y="21600"/>
                    </a:cubicBezTo>
                    <a:cubicBezTo>
                      <a:pt x="12996" y="18548"/>
                      <a:pt x="19086" y="11326"/>
                      <a:pt x="19416" y="644"/>
                    </a:cubicBezTo>
                    <a:cubicBezTo>
                      <a:pt x="18216" y="203"/>
                      <a:pt x="17136" y="0"/>
                      <a:pt x="1611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8" name="Google Shape;673;p24"/>
              <p:cNvSpPr/>
              <p:nvPr/>
            </p:nvSpPr>
            <p:spPr>
              <a:xfrm>
                <a:off x="1187765" y="3882000"/>
                <a:ext cx="64172" cy="64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21600" fill="norm" stroke="1" extrusionOk="0">
                    <a:moveTo>
                      <a:pt x="363" y="0"/>
                    </a:moveTo>
                    <a:cubicBezTo>
                      <a:pt x="-1713" y="9425"/>
                      <a:pt x="5601" y="12812"/>
                      <a:pt x="10125" y="18112"/>
                    </a:cubicBezTo>
                    <a:cubicBezTo>
                      <a:pt x="11861" y="19990"/>
                      <a:pt x="13751" y="21600"/>
                      <a:pt x="15858" y="21600"/>
                    </a:cubicBezTo>
                    <a:cubicBezTo>
                      <a:pt x="17098" y="21600"/>
                      <a:pt x="18461" y="21030"/>
                      <a:pt x="19887" y="19621"/>
                    </a:cubicBezTo>
                    <a:cubicBezTo>
                      <a:pt x="18492" y="8687"/>
                      <a:pt x="10466" y="369"/>
                      <a:pt x="36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9" name="Google Shape;674;p24"/>
              <p:cNvSpPr/>
              <p:nvPr/>
            </p:nvSpPr>
            <p:spPr>
              <a:xfrm>
                <a:off x="1322000" y="4009100"/>
                <a:ext cx="54802" cy="65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55" h="21600" fill="norm" stroke="1" extrusionOk="0">
                    <a:moveTo>
                      <a:pt x="2860" y="0"/>
                    </a:moveTo>
                    <a:cubicBezTo>
                      <a:pt x="-1612" y="2944"/>
                      <a:pt x="-121" y="6682"/>
                      <a:pt x="2463" y="9659"/>
                    </a:cubicBezTo>
                    <a:cubicBezTo>
                      <a:pt x="6405" y="14257"/>
                      <a:pt x="8592" y="21600"/>
                      <a:pt x="16576" y="21600"/>
                    </a:cubicBezTo>
                    <a:cubicBezTo>
                      <a:pt x="16973" y="21600"/>
                      <a:pt x="17338" y="21600"/>
                      <a:pt x="17735" y="21567"/>
                    </a:cubicBezTo>
                    <a:cubicBezTo>
                      <a:pt x="19988" y="11147"/>
                      <a:pt x="12898" y="1489"/>
                      <a:pt x="286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0" name="Google Shape;675;p24"/>
              <p:cNvSpPr/>
              <p:nvPr/>
            </p:nvSpPr>
            <p:spPr>
              <a:xfrm>
                <a:off x="1471136" y="3724599"/>
                <a:ext cx="75512" cy="40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1" h="21600" fill="norm" stroke="1" extrusionOk="0">
                    <a:moveTo>
                      <a:pt x="17996" y="0"/>
                    </a:moveTo>
                    <a:cubicBezTo>
                      <a:pt x="11134" y="0"/>
                      <a:pt x="4592" y="6501"/>
                      <a:pt x="0" y="16925"/>
                    </a:cubicBezTo>
                    <a:cubicBezTo>
                      <a:pt x="3284" y="20096"/>
                      <a:pt x="6114" y="21600"/>
                      <a:pt x="8704" y="21600"/>
                    </a:cubicBezTo>
                    <a:cubicBezTo>
                      <a:pt x="11561" y="21600"/>
                      <a:pt x="14151" y="19773"/>
                      <a:pt x="16821" y="16334"/>
                    </a:cubicBezTo>
                    <a:cubicBezTo>
                      <a:pt x="19517" y="13325"/>
                      <a:pt x="21600" y="9081"/>
                      <a:pt x="18903" y="0"/>
                    </a:cubicBezTo>
                    <a:cubicBezTo>
                      <a:pt x="18610" y="0"/>
                      <a:pt x="18316" y="0"/>
                      <a:pt x="1799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1" name="Google Shape;676;p24"/>
              <p:cNvSpPr/>
              <p:nvPr/>
            </p:nvSpPr>
            <p:spPr>
              <a:xfrm>
                <a:off x="1318566" y="3880798"/>
                <a:ext cx="53672" cy="56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5" h="21600" fill="norm" stroke="1" extrusionOk="0">
                    <a:moveTo>
                      <a:pt x="18477" y="0"/>
                    </a:moveTo>
                    <a:cubicBezTo>
                      <a:pt x="7066" y="0"/>
                      <a:pt x="-1715" y="10013"/>
                      <a:pt x="286" y="21600"/>
                    </a:cubicBezTo>
                    <a:cubicBezTo>
                      <a:pt x="11141" y="21178"/>
                      <a:pt x="19885" y="11663"/>
                      <a:pt x="19885" y="38"/>
                    </a:cubicBezTo>
                    <a:cubicBezTo>
                      <a:pt x="19403" y="0"/>
                      <a:pt x="18922" y="0"/>
                      <a:pt x="1847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2" name="Google Shape;677;p24"/>
              <p:cNvSpPr/>
              <p:nvPr/>
            </p:nvSpPr>
            <p:spPr>
              <a:xfrm>
                <a:off x="1606809" y="3744800"/>
                <a:ext cx="39655" cy="70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1600" fill="norm" stroke="1" extrusionOk="0">
                    <a:moveTo>
                      <a:pt x="6103" y="0"/>
                    </a:moveTo>
                    <a:cubicBezTo>
                      <a:pt x="4463" y="0"/>
                      <a:pt x="2496" y="335"/>
                      <a:pt x="153" y="1036"/>
                    </a:cubicBezTo>
                    <a:cubicBezTo>
                      <a:pt x="-878" y="8591"/>
                      <a:pt x="3339" y="16451"/>
                      <a:pt x="12288" y="21600"/>
                    </a:cubicBezTo>
                    <a:cubicBezTo>
                      <a:pt x="19129" y="17487"/>
                      <a:pt x="20722" y="10968"/>
                      <a:pt x="15427" y="6184"/>
                    </a:cubicBezTo>
                    <a:cubicBezTo>
                      <a:pt x="13413" y="3290"/>
                      <a:pt x="11398" y="0"/>
                      <a:pt x="610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3" name="Google Shape;678;p24"/>
              <p:cNvSpPr/>
              <p:nvPr/>
            </p:nvSpPr>
            <p:spPr>
              <a:xfrm>
                <a:off x="1627436" y="3639198"/>
                <a:ext cx="59301" cy="43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16276" y="0"/>
                    </a:moveTo>
                    <a:cubicBezTo>
                      <a:pt x="10210" y="3838"/>
                      <a:pt x="2628" y="4969"/>
                      <a:pt x="0" y="18795"/>
                    </a:cubicBezTo>
                    <a:cubicBezTo>
                      <a:pt x="2831" y="20665"/>
                      <a:pt x="5392" y="21600"/>
                      <a:pt x="7750" y="21600"/>
                    </a:cubicBezTo>
                    <a:cubicBezTo>
                      <a:pt x="11626" y="21600"/>
                      <a:pt x="14827" y="18992"/>
                      <a:pt x="17422" y="13826"/>
                    </a:cubicBezTo>
                    <a:cubicBezTo>
                      <a:pt x="20454" y="9398"/>
                      <a:pt x="21600" y="4428"/>
                      <a:pt x="1627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4" name="Google Shape;679;p24"/>
              <p:cNvSpPr/>
              <p:nvPr/>
            </p:nvSpPr>
            <p:spPr>
              <a:xfrm>
                <a:off x="1231634" y="1999100"/>
                <a:ext cx="87701" cy="38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12" y="0"/>
                    </a:moveTo>
                    <a:cubicBezTo>
                      <a:pt x="9753" y="0"/>
                      <a:pt x="4015" y="5937"/>
                      <a:pt x="0" y="17076"/>
                    </a:cubicBezTo>
                    <a:cubicBezTo>
                      <a:pt x="1675" y="20413"/>
                      <a:pt x="3350" y="21600"/>
                      <a:pt x="5024" y="21600"/>
                    </a:cubicBezTo>
                    <a:cubicBezTo>
                      <a:pt x="7758" y="21600"/>
                      <a:pt x="10443" y="18377"/>
                      <a:pt x="13029" y="16398"/>
                    </a:cubicBezTo>
                    <a:cubicBezTo>
                      <a:pt x="16354" y="13853"/>
                      <a:pt x="21329" y="14532"/>
                      <a:pt x="21600" y="1809"/>
                    </a:cubicBezTo>
                    <a:cubicBezTo>
                      <a:pt x="19679" y="565"/>
                      <a:pt x="17733" y="0"/>
                      <a:pt x="1581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5" name="Google Shape;680;p24"/>
              <p:cNvSpPr/>
              <p:nvPr/>
            </p:nvSpPr>
            <p:spPr>
              <a:xfrm>
                <a:off x="2791036" y="1747700"/>
                <a:ext cx="87701" cy="3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67" y="0"/>
                    </a:moveTo>
                    <a:cubicBezTo>
                      <a:pt x="9605" y="0"/>
                      <a:pt x="3891" y="6357"/>
                      <a:pt x="0" y="17650"/>
                    </a:cubicBezTo>
                    <a:cubicBezTo>
                      <a:pt x="1896" y="20366"/>
                      <a:pt x="4162" y="21600"/>
                      <a:pt x="6527" y="21600"/>
                    </a:cubicBezTo>
                    <a:cubicBezTo>
                      <a:pt x="12118" y="21600"/>
                      <a:pt x="18275" y="14565"/>
                      <a:pt x="21600" y="2407"/>
                    </a:cubicBezTo>
                    <a:cubicBezTo>
                      <a:pt x="19580" y="802"/>
                      <a:pt x="17512" y="0"/>
                      <a:pt x="1546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6" name="Google Shape;681;p24"/>
              <p:cNvSpPr/>
              <p:nvPr/>
            </p:nvSpPr>
            <p:spPr>
              <a:xfrm>
                <a:off x="2380634" y="1476898"/>
                <a:ext cx="434001" cy="10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370" y="0"/>
                    </a:moveTo>
                    <a:cubicBezTo>
                      <a:pt x="19181" y="0"/>
                      <a:pt x="18977" y="40"/>
                      <a:pt x="18743" y="81"/>
                    </a:cubicBezTo>
                    <a:cubicBezTo>
                      <a:pt x="14493" y="987"/>
                      <a:pt x="10407" y="5057"/>
                      <a:pt x="6266" y="9369"/>
                    </a:cubicBezTo>
                    <a:cubicBezTo>
                      <a:pt x="4644" y="11163"/>
                      <a:pt x="3081" y="13440"/>
                      <a:pt x="1513" y="16160"/>
                    </a:cubicBezTo>
                    <a:cubicBezTo>
                      <a:pt x="951" y="17510"/>
                      <a:pt x="448" y="18880"/>
                      <a:pt x="0" y="20693"/>
                    </a:cubicBezTo>
                    <a:cubicBezTo>
                      <a:pt x="224" y="21137"/>
                      <a:pt x="503" y="21358"/>
                      <a:pt x="786" y="21600"/>
                    </a:cubicBezTo>
                    <a:cubicBezTo>
                      <a:pt x="1010" y="21600"/>
                      <a:pt x="1234" y="21600"/>
                      <a:pt x="1453" y="21358"/>
                    </a:cubicBezTo>
                    <a:cubicBezTo>
                      <a:pt x="7500" y="12069"/>
                      <a:pt x="13821" y="8221"/>
                      <a:pt x="20142" y="5279"/>
                    </a:cubicBezTo>
                    <a:cubicBezTo>
                      <a:pt x="20649" y="4836"/>
                      <a:pt x="21152" y="4151"/>
                      <a:pt x="21600" y="3466"/>
                    </a:cubicBezTo>
                    <a:cubicBezTo>
                      <a:pt x="20714" y="645"/>
                      <a:pt x="20291" y="0"/>
                      <a:pt x="1937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7" name="Google Shape;682;p24"/>
              <p:cNvSpPr/>
              <p:nvPr/>
            </p:nvSpPr>
            <p:spPr>
              <a:xfrm>
                <a:off x="2119836" y="1090398"/>
                <a:ext cx="86602" cy="6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10" y="0"/>
                    </a:moveTo>
                    <a:cubicBezTo>
                      <a:pt x="4440" y="0"/>
                      <a:pt x="2220" y="747"/>
                      <a:pt x="0" y="2343"/>
                    </a:cubicBezTo>
                    <a:cubicBezTo>
                      <a:pt x="549" y="3872"/>
                      <a:pt x="549" y="5400"/>
                      <a:pt x="1122" y="5774"/>
                    </a:cubicBezTo>
                    <a:cubicBezTo>
                      <a:pt x="5612" y="11106"/>
                      <a:pt x="10102" y="16064"/>
                      <a:pt x="15140" y="20649"/>
                    </a:cubicBezTo>
                    <a:cubicBezTo>
                      <a:pt x="15838" y="21430"/>
                      <a:pt x="16811" y="21600"/>
                      <a:pt x="17933" y="21600"/>
                    </a:cubicBezTo>
                    <a:cubicBezTo>
                      <a:pt x="19056" y="21600"/>
                      <a:pt x="20328" y="21430"/>
                      <a:pt x="21600" y="21430"/>
                    </a:cubicBezTo>
                    <a:cubicBezTo>
                      <a:pt x="20079" y="8219"/>
                      <a:pt x="13768" y="0"/>
                      <a:pt x="661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8" name="Google Shape;683;p24"/>
              <p:cNvSpPr/>
              <p:nvPr/>
            </p:nvSpPr>
            <p:spPr>
              <a:xfrm>
                <a:off x="2625736" y="769100"/>
                <a:ext cx="58283" cy="7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9" h="21600" fill="norm" stroke="1" extrusionOk="0">
                    <a:moveTo>
                      <a:pt x="5661" y="0"/>
                    </a:moveTo>
                    <a:cubicBezTo>
                      <a:pt x="3707" y="0"/>
                      <a:pt x="1719" y="1143"/>
                      <a:pt x="0" y="4031"/>
                    </a:cubicBezTo>
                    <a:cubicBezTo>
                      <a:pt x="6436" y="9085"/>
                      <a:pt x="6066" y="19915"/>
                      <a:pt x="18938" y="21600"/>
                    </a:cubicBezTo>
                    <a:cubicBezTo>
                      <a:pt x="21600" y="11462"/>
                      <a:pt x="16276" y="6047"/>
                      <a:pt x="9840" y="1655"/>
                    </a:cubicBezTo>
                    <a:cubicBezTo>
                      <a:pt x="8559" y="632"/>
                      <a:pt x="7110" y="0"/>
                      <a:pt x="566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9" name="Google Shape;684;p24"/>
              <p:cNvSpPr/>
              <p:nvPr/>
            </p:nvSpPr>
            <p:spPr>
              <a:xfrm>
                <a:off x="2395234" y="545798"/>
                <a:ext cx="46658" cy="5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7769" y="0"/>
                    </a:moveTo>
                    <a:cubicBezTo>
                      <a:pt x="4909" y="0"/>
                      <a:pt x="2220" y="1730"/>
                      <a:pt x="0" y="6877"/>
                    </a:cubicBezTo>
                    <a:lnTo>
                      <a:pt x="16349" y="21600"/>
                    </a:lnTo>
                    <a:cubicBezTo>
                      <a:pt x="21600" y="11644"/>
                      <a:pt x="21130" y="6413"/>
                      <a:pt x="14428" y="2152"/>
                    </a:cubicBezTo>
                    <a:cubicBezTo>
                      <a:pt x="12166" y="928"/>
                      <a:pt x="9904" y="0"/>
                      <a:pt x="776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11" name="Google Shape;685;p24"/>
            <p:cNvSpPr/>
            <p:nvPr/>
          </p:nvSpPr>
          <p:spPr>
            <a:xfrm>
              <a:off x="2049473" y="7164575"/>
              <a:ext cx="1375963" cy="139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76" fill="norm" stroke="1" extrusionOk="0">
                  <a:moveTo>
                    <a:pt x="2461" y="17110"/>
                  </a:moveTo>
                  <a:lnTo>
                    <a:pt x="2408" y="17091"/>
                  </a:lnTo>
                  <a:cubicBezTo>
                    <a:pt x="1934" y="16798"/>
                    <a:pt x="1513" y="16418"/>
                    <a:pt x="1161" y="16003"/>
                  </a:cubicBezTo>
                  <a:cubicBezTo>
                    <a:pt x="829" y="15606"/>
                    <a:pt x="547" y="15173"/>
                    <a:pt x="336" y="14707"/>
                  </a:cubicBezTo>
                  <a:cubicBezTo>
                    <a:pt x="143" y="14275"/>
                    <a:pt x="38" y="13827"/>
                    <a:pt x="2" y="13359"/>
                  </a:cubicBezTo>
                  <a:cubicBezTo>
                    <a:pt x="-15" y="12927"/>
                    <a:pt x="55" y="12512"/>
                    <a:pt x="230" y="12116"/>
                  </a:cubicBezTo>
                  <a:cubicBezTo>
                    <a:pt x="494" y="11527"/>
                    <a:pt x="1144" y="11045"/>
                    <a:pt x="2162" y="10630"/>
                  </a:cubicBezTo>
                  <a:lnTo>
                    <a:pt x="6992" y="8607"/>
                  </a:lnTo>
                  <a:lnTo>
                    <a:pt x="4621" y="2214"/>
                  </a:lnTo>
                  <a:cubicBezTo>
                    <a:pt x="4568" y="2110"/>
                    <a:pt x="4604" y="1990"/>
                    <a:pt x="4674" y="1902"/>
                  </a:cubicBezTo>
                  <a:cubicBezTo>
                    <a:pt x="4973" y="1539"/>
                    <a:pt x="5305" y="1229"/>
                    <a:pt x="5693" y="952"/>
                  </a:cubicBezTo>
                  <a:cubicBezTo>
                    <a:pt x="6096" y="659"/>
                    <a:pt x="6517" y="434"/>
                    <a:pt x="6992" y="279"/>
                  </a:cubicBezTo>
                  <a:cubicBezTo>
                    <a:pt x="7431" y="122"/>
                    <a:pt x="7887" y="36"/>
                    <a:pt x="8362" y="2"/>
                  </a:cubicBezTo>
                  <a:cubicBezTo>
                    <a:pt x="8818" y="-16"/>
                    <a:pt x="9275" y="72"/>
                    <a:pt x="9713" y="261"/>
                  </a:cubicBezTo>
                  <a:cubicBezTo>
                    <a:pt x="10452" y="590"/>
                    <a:pt x="11013" y="1229"/>
                    <a:pt x="11224" y="2024"/>
                  </a:cubicBezTo>
                  <a:lnTo>
                    <a:pt x="12909" y="6965"/>
                  </a:lnTo>
                  <a:lnTo>
                    <a:pt x="19303" y="4391"/>
                  </a:lnTo>
                  <a:cubicBezTo>
                    <a:pt x="19425" y="4338"/>
                    <a:pt x="19565" y="4374"/>
                    <a:pt x="19654" y="4460"/>
                  </a:cubicBezTo>
                  <a:cubicBezTo>
                    <a:pt x="20356" y="5082"/>
                    <a:pt x="20884" y="5860"/>
                    <a:pt x="21216" y="6724"/>
                  </a:cubicBezTo>
                  <a:cubicBezTo>
                    <a:pt x="21585" y="7554"/>
                    <a:pt x="21585" y="8487"/>
                    <a:pt x="21216" y="9315"/>
                  </a:cubicBezTo>
                  <a:cubicBezTo>
                    <a:pt x="21059" y="9661"/>
                    <a:pt x="20813" y="9973"/>
                    <a:pt x="20496" y="10215"/>
                  </a:cubicBezTo>
                  <a:cubicBezTo>
                    <a:pt x="20110" y="10525"/>
                    <a:pt x="19689" y="10749"/>
                    <a:pt x="19214" y="10923"/>
                  </a:cubicBezTo>
                  <a:lnTo>
                    <a:pt x="15193" y="12512"/>
                  </a:lnTo>
                  <a:lnTo>
                    <a:pt x="17317" y="19441"/>
                  </a:lnTo>
                  <a:cubicBezTo>
                    <a:pt x="17353" y="19546"/>
                    <a:pt x="17317" y="19667"/>
                    <a:pt x="17247" y="19753"/>
                  </a:cubicBezTo>
                  <a:cubicBezTo>
                    <a:pt x="16616" y="20479"/>
                    <a:pt x="15807" y="21014"/>
                    <a:pt x="14912" y="21309"/>
                  </a:cubicBezTo>
                  <a:cubicBezTo>
                    <a:pt x="14017" y="21584"/>
                    <a:pt x="13069" y="21515"/>
                    <a:pt x="12242" y="21135"/>
                  </a:cubicBezTo>
                  <a:cubicBezTo>
                    <a:pt x="11874" y="20945"/>
                    <a:pt x="11541" y="20703"/>
                    <a:pt x="11260" y="20393"/>
                  </a:cubicBezTo>
                  <a:cubicBezTo>
                    <a:pt x="10908" y="20012"/>
                    <a:pt x="10662" y="19546"/>
                    <a:pt x="10540" y="19062"/>
                  </a:cubicBezTo>
                  <a:lnTo>
                    <a:pt x="9223" y="14397"/>
                  </a:lnTo>
                  <a:lnTo>
                    <a:pt x="2725" y="17110"/>
                  </a:lnTo>
                  <a:cubicBezTo>
                    <a:pt x="2637" y="17143"/>
                    <a:pt x="2531" y="17143"/>
                    <a:pt x="2461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21" name="Google Shape;686;p24"/>
            <p:cNvGrpSpPr/>
            <p:nvPr/>
          </p:nvGrpSpPr>
          <p:grpSpPr>
            <a:xfrm>
              <a:off x="2027404" y="3022067"/>
              <a:ext cx="2857033" cy="3225948"/>
              <a:chOff x="0" y="0"/>
              <a:chExt cx="2857031" cy="3225946"/>
            </a:xfrm>
          </p:grpSpPr>
          <p:sp>
            <p:nvSpPr>
              <p:cNvPr id="812" name="Google Shape;687;p24"/>
              <p:cNvSpPr/>
              <p:nvPr/>
            </p:nvSpPr>
            <p:spPr>
              <a:xfrm rot="20582404">
                <a:off x="1105530" y="1028803"/>
                <a:ext cx="814111" cy="1467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1" h="21600" fill="norm" stroke="1" extrusionOk="0">
                    <a:moveTo>
                      <a:pt x="3117" y="0"/>
                    </a:moveTo>
                    <a:cubicBezTo>
                      <a:pt x="2759" y="0"/>
                      <a:pt x="2422" y="43"/>
                      <a:pt x="2108" y="128"/>
                    </a:cubicBezTo>
                    <a:cubicBezTo>
                      <a:pt x="-1204" y="1038"/>
                      <a:pt x="-542" y="6564"/>
                      <a:pt x="3593" y="12455"/>
                    </a:cubicBezTo>
                    <a:cubicBezTo>
                      <a:pt x="7337" y="17787"/>
                      <a:pt x="12640" y="21600"/>
                      <a:pt x="16070" y="21600"/>
                    </a:cubicBezTo>
                    <a:cubicBezTo>
                      <a:pt x="16431" y="21600"/>
                      <a:pt x="16768" y="21557"/>
                      <a:pt x="17082" y="21472"/>
                    </a:cubicBezTo>
                    <a:cubicBezTo>
                      <a:pt x="20396" y="20579"/>
                      <a:pt x="19734" y="15052"/>
                      <a:pt x="15599" y="9161"/>
                    </a:cubicBezTo>
                    <a:cubicBezTo>
                      <a:pt x="11855" y="3828"/>
                      <a:pt x="6547" y="0"/>
                      <a:pt x="3117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3" name="Google Shape;688;p24"/>
              <p:cNvSpPr/>
              <p:nvPr/>
            </p:nvSpPr>
            <p:spPr>
              <a:xfrm rot="20582404">
                <a:off x="2000861" y="2597187"/>
                <a:ext cx="797093" cy="523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653"/>
                    </a:moveTo>
                    <a:lnTo>
                      <a:pt x="19009" y="0"/>
                    </a:lnTo>
                    <a:lnTo>
                      <a:pt x="21600" y="8947"/>
                    </a:lnTo>
                    <a:lnTo>
                      <a:pt x="2588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4" name="Google Shape;689;p24"/>
              <p:cNvSpPr/>
              <p:nvPr/>
            </p:nvSpPr>
            <p:spPr>
              <a:xfrm rot="20582404">
                <a:off x="115039" y="97647"/>
                <a:ext cx="804995" cy="908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87" fill="norm" stroke="1" extrusionOk="0">
                    <a:moveTo>
                      <a:pt x="3349" y="35"/>
                    </a:moveTo>
                    <a:cubicBezTo>
                      <a:pt x="1841" y="610"/>
                      <a:pt x="1417" y="10105"/>
                      <a:pt x="1328" y="15087"/>
                    </a:cubicBezTo>
                    <a:lnTo>
                      <a:pt x="0" y="15583"/>
                    </a:lnTo>
                    <a:lnTo>
                      <a:pt x="1961" y="19419"/>
                    </a:lnTo>
                    <a:lnTo>
                      <a:pt x="2774" y="21087"/>
                    </a:lnTo>
                    <a:lnTo>
                      <a:pt x="21600" y="13966"/>
                    </a:lnTo>
                    <a:lnTo>
                      <a:pt x="20755" y="12295"/>
                    </a:lnTo>
                    <a:lnTo>
                      <a:pt x="20089" y="10966"/>
                    </a:lnTo>
                    <a:lnTo>
                      <a:pt x="18823" y="8462"/>
                    </a:lnTo>
                    <a:lnTo>
                      <a:pt x="17497" y="8956"/>
                    </a:lnTo>
                    <a:cubicBezTo>
                      <a:pt x="13183" y="5645"/>
                      <a:pt x="4857" y="-513"/>
                      <a:pt x="3349" y="35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5" name="Google Shape;690;p24"/>
              <p:cNvSpPr/>
              <p:nvPr/>
            </p:nvSpPr>
            <p:spPr>
              <a:xfrm rot="20582404">
                <a:off x="1898689" y="2498473"/>
                <a:ext cx="756594" cy="435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36"/>
                    </a:moveTo>
                    <a:lnTo>
                      <a:pt x="1573" y="21600"/>
                    </a:lnTo>
                    <a:lnTo>
                      <a:pt x="21600" y="6310"/>
                    </a:lnTo>
                    <a:lnTo>
                      <a:pt x="2002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6" name="Google Shape;691;p24"/>
              <p:cNvSpPr/>
              <p:nvPr/>
            </p:nvSpPr>
            <p:spPr>
              <a:xfrm rot="20582404">
                <a:off x="320681" y="660820"/>
                <a:ext cx="755494" cy="42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490"/>
                    </a:moveTo>
                    <a:lnTo>
                      <a:pt x="1544" y="21600"/>
                    </a:lnTo>
                    <a:lnTo>
                      <a:pt x="21600" y="6161"/>
                    </a:lnTo>
                    <a:lnTo>
                      <a:pt x="200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7" name="Google Shape;692;p24"/>
              <p:cNvSpPr/>
              <p:nvPr/>
            </p:nvSpPr>
            <p:spPr>
              <a:xfrm rot="20582404">
                <a:off x="643210" y="615907"/>
                <a:ext cx="1509886" cy="2151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1"/>
                    </a:moveTo>
                    <a:lnTo>
                      <a:pt x="10035" y="0"/>
                    </a:lnTo>
                    <a:lnTo>
                      <a:pt x="21600" y="18518"/>
                    </a:lnTo>
                    <a:lnTo>
                      <a:pt x="115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8" name="Google Shape;693;p24"/>
              <p:cNvSpPr/>
              <p:nvPr/>
            </p:nvSpPr>
            <p:spPr>
              <a:xfrm rot="20582404">
                <a:off x="990750" y="956840"/>
                <a:ext cx="814456" cy="146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0142" fill="norm" stroke="1" extrusionOk="0">
                    <a:moveTo>
                      <a:pt x="2108" y="119"/>
                    </a:moveTo>
                    <a:cubicBezTo>
                      <a:pt x="5422" y="-729"/>
                      <a:pt x="11464" y="3051"/>
                      <a:pt x="15599" y="8543"/>
                    </a:cubicBezTo>
                    <a:cubicBezTo>
                      <a:pt x="19760" y="14037"/>
                      <a:pt x="20396" y="19173"/>
                      <a:pt x="17082" y="20023"/>
                    </a:cubicBezTo>
                    <a:cubicBezTo>
                      <a:pt x="13770" y="20871"/>
                      <a:pt x="7728" y="17107"/>
                      <a:pt x="3593" y="11614"/>
                    </a:cubicBezTo>
                    <a:cubicBezTo>
                      <a:pt x="-542" y="6105"/>
                      <a:pt x="-1204" y="967"/>
                      <a:pt x="2108" y="11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694;p24"/>
              <p:cNvSpPr/>
              <p:nvPr/>
            </p:nvSpPr>
            <p:spPr>
              <a:xfrm rot="20582404">
                <a:off x="1792858" y="2369569"/>
                <a:ext cx="768995" cy="459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17"/>
                    </a:moveTo>
                    <a:lnTo>
                      <a:pt x="697" y="17062"/>
                    </a:lnTo>
                    <a:lnTo>
                      <a:pt x="1896" y="21600"/>
                    </a:lnTo>
                    <a:lnTo>
                      <a:pt x="21600" y="7183"/>
                    </a:lnTo>
                    <a:lnTo>
                      <a:pt x="20401" y="2588"/>
                    </a:lnTo>
                    <a:lnTo>
                      <a:pt x="1970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0" name="Google Shape;695;p24"/>
              <p:cNvSpPr/>
              <p:nvPr/>
            </p:nvSpPr>
            <p:spPr>
              <a:xfrm rot="20582404">
                <a:off x="1716324" y="2294328"/>
                <a:ext cx="744295" cy="404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440"/>
                    </a:moveTo>
                    <a:lnTo>
                      <a:pt x="20361" y="0"/>
                    </a:lnTo>
                    <a:lnTo>
                      <a:pt x="21600" y="5219"/>
                    </a:lnTo>
                    <a:lnTo>
                      <a:pt x="1239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697;p2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31" name="Google Shape;698;p2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38" name="Google Shape;700;p25"/>
          <p:cNvGrpSpPr/>
          <p:nvPr/>
        </p:nvGrpSpPr>
        <p:grpSpPr>
          <a:xfrm>
            <a:off x="21247780" y="527873"/>
            <a:ext cx="3705489" cy="3284794"/>
            <a:chOff x="0" y="0"/>
            <a:chExt cx="3705487" cy="3284793"/>
          </a:xfrm>
        </p:grpSpPr>
        <p:sp>
          <p:nvSpPr>
            <p:cNvPr id="833" name="Google Shape;701;p25"/>
            <p:cNvSpPr/>
            <p:nvPr/>
          </p:nvSpPr>
          <p:spPr>
            <a:xfrm rot="2212676">
              <a:off x="909943" y="171302"/>
              <a:ext cx="853628" cy="84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68" fill="norm" stroke="1" extrusionOk="0">
                  <a:moveTo>
                    <a:pt x="4915" y="21568"/>
                  </a:moveTo>
                  <a:lnTo>
                    <a:pt x="4856" y="21568"/>
                  </a:lnTo>
                  <a:cubicBezTo>
                    <a:pt x="4215" y="21466"/>
                    <a:pt x="3595" y="21266"/>
                    <a:pt x="3015" y="20983"/>
                  </a:cubicBezTo>
                  <a:cubicBezTo>
                    <a:pt x="2494" y="20722"/>
                    <a:pt x="1995" y="20379"/>
                    <a:pt x="1555" y="19976"/>
                  </a:cubicBezTo>
                  <a:cubicBezTo>
                    <a:pt x="1155" y="19613"/>
                    <a:pt x="835" y="19191"/>
                    <a:pt x="576" y="18706"/>
                  </a:cubicBezTo>
                  <a:cubicBezTo>
                    <a:pt x="335" y="18284"/>
                    <a:pt x="216" y="17800"/>
                    <a:pt x="216" y="17297"/>
                  </a:cubicBezTo>
                  <a:cubicBezTo>
                    <a:pt x="216" y="16551"/>
                    <a:pt x="635" y="15705"/>
                    <a:pt x="1515" y="14798"/>
                  </a:cubicBezTo>
                  <a:lnTo>
                    <a:pt x="5615" y="10406"/>
                  </a:lnTo>
                  <a:lnTo>
                    <a:pt x="115" y="4704"/>
                  </a:lnTo>
                  <a:cubicBezTo>
                    <a:pt x="15" y="4622"/>
                    <a:pt x="-25" y="4482"/>
                    <a:pt x="15" y="4361"/>
                  </a:cubicBezTo>
                  <a:cubicBezTo>
                    <a:pt x="155" y="3837"/>
                    <a:pt x="355" y="3334"/>
                    <a:pt x="635" y="2871"/>
                  </a:cubicBezTo>
                  <a:cubicBezTo>
                    <a:pt x="896" y="2366"/>
                    <a:pt x="1256" y="1923"/>
                    <a:pt x="1655" y="1540"/>
                  </a:cubicBezTo>
                  <a:cubicBezTo>
                    <a:pt x="2035" y="1157"/>
                    <a:pt x="2476" y="855"/>
                    <a:pt x="2956" y="614"/>
                  </a:cubicBezTo>
                  <a:cubicBezTo>
                    <a:pt x="3415" y="372"/>
                    <a:pt x="3935" y="231"/>
                    <a:pt x="4455" y="231"/>
                  </a:cubicBezTo>
                  <a:cubicBezTo>
                    <a:pt x="5394" y="231"/>
                    <a:pt x="6275" y="653"/>
                    <a:pt x="6875" y="1399"/>
                  </a:cubicBezTo>
                  <a:lnTo>
                    <a:pt x="10955" y="5852"/>
                  </a:lnTo>
                  <a:lnTo>
                    <a:pt x="16395" y="110"/>
                  </a:lnTo>
                  <a:cubicBezTo>
                    <a:pt x="16496" y="9"/>
                    <a:pt x="16635" y="-32"/>
                    <a:pt x="16775" y="29"/>
                  </a:cubicBezTo>
                  <a:cubicBezTo>
                    <a:pt x="17795" y="351"/>
                    <a:pt x="18734" y="936"/>
                    <a:pt x="19475" y="1701"/>
                  </a:cubicBezTo>
                  <a:cubicBezTo>
                    <a:pt x="20235" y="2406"/>
                    <a:pt x="20695" y="3393"/>
                    <a:pt x="20715" y="4441"/>
                  </a:cubicBezTo>
                  <a:cubicBezTo>
                    <a:pt x="20695" y="4906"/>
                    <a:pt x="20595" y="5348"/>
                    <a:pt x="20395" y="5752"/>
                  </a:cubicBezTo>
                  <a:cubicBezTo>
                    <a:pt x="20134" y="6255"/>
                    <a:pt x="19794" y="6718"/>
                    <a:pt x="19395" y="7101"/>
                  </a:cubicBezTo>
                  <a:lnTo>
                    <a:pt x="15955" y="10687"/>
                  </a:lnTo>
                  <a:lnTo>
                    <a:pt x="21456" y="17075"/>
                  </a:lnTo>
                  <a:cubicBezTo>
                    <a:pt x="21535" y="17175"/>
                    <a:pt x="21575" y="17297"/>
                    <a:pt x="21535" y="17417"/>
                  </a:cubicBezTo>
                  <a:cubicBezTo>
                    <a:pt x="21235" y="18485"/>
                    <a:pt x="20654" y="19452"/>
                    <a:pt x="19855" y="20198"/>
                  </a:cubicBezTo>
                  <a:cubicBezTo>
                    <a:pt x="19056" y="20903"/>
                    <a:pt x="18054" y="21266"/>
                    <a:pt x="16995" y="21246"/>
                  </a:cubicBezTo>
                  <a:cubicBezTo>
                    <a:pt x="16514" y="21225"/>
                    <a:pt x="16055" y="21124"/>
                    <a:pt x="15615" y="20924"/>
                  </a:cubicBezTo>
                  <a:cubicBezTo>
                    <a:pt x="15075" y="20681"/>
                    <a:pt x="14595" y="20318"/>
                    <a:pt x="14235" y="19835"/>
                  </a:cubicBezTo>
                  <a:lnTo>
                    <a:pt x="10656" y="15483"/>
                  </a:lnTo>
                  <a:lnTo>
                    <a:pt x="5196" y="21448"/>
                  </a:lnTo>
                  <a:cubicBezTo>
                    <a:pt x="5115" y="21527"/>
                    <a:pt x="5016" y="21568"/>
                    <a:pt x="4915" y="2156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02;p25"/>
            <p:cNvSpPr/>
            <p:nvPr/>
          </p:nvSpPr>
          <p:spPr>
            <a:xfrm>
              <a:off x="0" y="1984459"/>
              <a:ext cx="916421" cy="9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600" fill="norm" stroke="1" extrusionOk="0">
                  <a:moveTo>
                    <a:pt x="10418" y="665"/>
                  </a:moveTo>
                  <a:cubicBezTo>
                    <a:pt x="15810" y="682"/>
                    <a:pt x="20159" y="5240"/>
                    <a:pt x="20141" y="10843"/>
                  </a:cubicBezTo>
                  <a:cubicBezTo>
                    <a:pt x="20177" y="16479"/>
                    <a:pt x="15810" y="21059"/>
                    <a:pt x="10412" y="21059"/>
                  </a:cubicBezTo>
                  <a:cubicBezTo>
                    <a:pt x="10391" y="21059"/>
                    <a:pt x="10368" y="21059"/>
                    <a:pt x="10347" y="21059"/>
                  </a:cubicBezTo>
                  <a:cubicBezTo>
                    <a:pt x="4920" y="21040"/>
                    <a:pt x="554" y="16390"/>
                    <a:pt x="661" y="10749"/>
                  </a:cubicBezTo>
                  <a:cubicBezTo>
                    <a:pt x="643" y="5183"/>
                    <a:pt x="5045" y="665"/>
                    <a:pt x="10418" y="665"/>
                  </a:cubicBezTo>
                  <a:close/>
                  <a:moveTo>
                    <a:pt x="10409" y="0"/>
                  </a:moveTo>
                  <a:cubicBezTo>
                    <a:pt x="7683" y="0"/>
                    <a:pt x="4997" y="1114"/>
                    <a:pt x="2997" y="3205"/>
                  </a:cubicBezTo>
                  <a:cubicBezTo>
                    <a:pt x="50" y="6304"/>
                    <a:pt x="-812" y="10955"/>
                    <a:pt x="805" y="14989"/>
                  </a:cubicBezTo>
                  <a:cubicBezTo>
                    <a:pt x="2435" y="19008"/>
                    <a:pt x="6223" y="21600"/>
                    <a:pt x="10409" y="21600"/>
                  </a:cubicBezTo>
                  <a:cubicBezTo>
                    <a:pt x="10424" y="21600"/>
                    <a:pt x="10439" y="21600"/>
                    <a:pt x="10455" y="21600"/>
                  </a:cubicBezTo>
                  <a:cubicBezTo>
                    <a:pt x="16151" y="21600"/>
                    <a:pt x="20788" y="16745"/>
                    <a:pt x="20788" y="10749"/>
                  </a:cubicBezTo>
                  <a:cubicBezTo>
                    <a:pt x="20770" y="6380"/>
                    <a:pt x="18219" y="2457"/>
                    <a:pt x="14318" y="795"/>
                  </a:cubicBezTo>
                  <a:cubicBezTo>
                    <a:pt x="13054" y="259"/>
                    <a:pt x="11726" y="0"/>
                    <a:pt x="10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37" name="Google Shape;703;p25"/>
            <p:cNvGrpSpPr/>
            <p:nvPr/>
          </p:nvGrpSpPr>
          <p:grpSpPr>
            <a:xfrm>
              <a:off x="2477474" y="1984459"/>
              <a:ext cx="1228014" cy="1300335"/>
              <a:chOff x="0" y="0"/>
              <a:chExt cx="1228013" cy="1300333"/>
            </a:xfrm>
          </p:grpSpPr>
          <p:sp>
            <p:nvSpPr>
              <p:cNvPr id="835" name="Google Shape;704;p25"/>
              <p:cNvSpPr/>
              <p:nvPr/>
            </p:nvSpPr>
            <p:spPr>
              <a:xfrm>
                <a:off x="39746" y="112000"/>
                <a:ext cx="1188268" cy="1188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4" y="0"/>
                      <a:pt x="0" y="4824"/>
                      <a:pt x="0" y="10799"/>
                    </a:cubicBezTo>
                    <a:cubicBezTo>
                      <a:pt x="0" y="16761"/>
                      <a:pt x="4824" y="21600"/>
                      <a:pt x="10800" y="21600"/>
                    </a:cubicBezTo>
                    <a:cubicBezTo>
                      <a:pt x="16761" y="21600"/>
                      <a:pt x="21600" y="16761"/>
                      <a:pt x="21600" y="10799"/>
                    </a:cubicBezTo>
                    <a:cubicBezTo>
                      <a:pt x="21600" y="4824"/>
                      <a:pt x="16761" y="0"/>
                      <a:pt x="10800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05;p25"/>
              <p:cNvSpPr/>
              <p:nvPr/>
            </p:nvSpPr>
            <p:spPr>
              <a:xfrm>
                <a:off x="-1" y="0"/>
                <a:ext cx="1188418" cy="12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579" y="758"/>
                    </a:moveTo>
                    <a:cubicBezTo>
                      <a:pt x="16041" y="758"/>
                      <a:pt x="20549" y="5246"/>
                      <a:pt x="20605" y="10854"/>
                    </a:cubicBezTo>
                    <a:cubicBezTo>
                      <a:pt x="20675" y="16540"/>
                      <a:pt x="16041" y="21093"/>
                      <a:pt x="10574" y="21093"/>
                    </a:cubicBezTo>
                    <a:cubicBezTo>
                      <a:pt x="10566" y="21093"/>
                      <a:pt x="10558" y="21093"/>
                      <a:pt x="10550" y="21093"/>
                    </a:cubicBezTo>
                    <a:cubicBezTo>
                      <a:pt x="10499" y="21093"/>
                      <a:pt x="10449" y="21095"/>
                      <a:pt x="10399" y="21095"/>
                    </a:cubicBezTo>
                    <a:cubicBezTo>
                      <a:pt x="5044" y="21095"/>
                      <a:pt x="563" y="16583"/>
                      <a:pt x="480" y="11096"/>
                    </a:cubicBezTo>
                    <a:cubicBezTo>
                      <a:pt x="395" y="5445"/>
                      <a:pt x="4861" y="815"/>
                      <a:pt x="10450" y="758"/>
                    </a:cubicBezTo>
                    <a:cubicBezTo>
                      <a:pt x="10494" y="758"/>
                      <a:pt x="10537" y="758"/>
                      <a:pt x="10579" y="758"/>
                    </a:cubicBezTo>
                    <a:close/>
                    <a:moveTo>
                      <a:pt x="10506" y="0"/>
                    </a:moveTo>
                    <a:cubicBezTo>
                      <a:pt x="4683" y="0"/>
                      <a:pt x="-53" y="4811"/>
                      <a:pt x="2" y="10755"/>
                    </a:cubicBezTo>
                    <a:cubicBezTo>
                      <a:pt x="-124" y="16549"/>
                      <a:pt x="4384" y="21377"/>
                      <a:pt x="10113" y="21590"/>
                    </a:cubicBezTo>
                    <a:cubicBezTo>
                      <a:pt x="10266" y="21596"/>
                      <a:pt x="10417" y="21600"/>
                      <a:pt x="10568" y="21600"/>
                    </a:cubicBezTo>
                    <a:cubicBezTo>
                      <a:pt x="16076" y="21600"/>
                      <a:pt x="20753" y="17352"/>
                      <a:pt x="21040" y="11423"/>
                    </a:cubicBezTo>
                    <a:cubicBezTo>
                      <a:pt x="21476" y="5387"/>
                      <a:pt x="16841" y="190"/>
                      <a:pt x="10858" y="6"/>
                    </a:cubicBezTo>
                    <a:cubicBezTo>
                      <a:pt x="10740" y="1"/>
                      <a:pt x="10623" y="0"/>
                      <a:pt x="1050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707;p2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7" name="Google Shape;708;p2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rgbClr val="A3B7E9"/>
              </a:gs>
              <a:gs pos="35000">
                <a:srgbClr val="BFCDEF"/>
              </a:gs>
              <a:gs pos="100000">
                <a:srgbClr val="E6EBFA"/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000000"/>
                </a:solidFill>
              </a:defRPr>
            </a:pPr>
          </a:p>
        </p:txBody>
      </p:sp>
      <p:sp>
        <p:nvSpPr>
          <p:cNvPr id="864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65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66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382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marL="12954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2pPr>
            <a:lvl3pPr marL="17526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marL="22098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marL="26670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7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r" defTabSz="1828800" rtl="0">
              <a:defRPr b="1" sz="1600">
                <a:solidFill>
                  <a:srgbClr val="073C6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883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87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86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rgbClr val="073C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rgbClr val="073C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87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87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7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78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3D85C6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879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62C4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88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062C4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88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3D85C6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882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rgbClr val="3D85C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884" name="الجدول ١-١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C2E3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C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39EB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905" name="تجميع"/>
          <p:cNvGrpSpPr/>
          <p:nvPr/>
        </p:nvGrpSpPr>
        <p:grpSpPr>
          <a:xfrm>
            <a:off x="-13279216" y="3293865"/>
            <a:ext cx="39749497" cy="20856971"/>
            <a:chOff x="0" y="0"/>
            <a:chExt cx="39749496" cy="20856970"/>
          </a:xfrm>
        </p:grpSpPr>
        <p:grpSp>
          <p:nvGrpSpPr>
            <p:cNvPr id="889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88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4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89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9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89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4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90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1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91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90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0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91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90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rgbClr val="0B5394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90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1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</p:spPr>
        <p:txBody>
          <a:bodyPr lIns="243799" tIns="243799" rIns="243799" bIns="243799"/>
          <a:lstStyle>
            <a:lvl1pPr defTabSz="1828800">
              <a:defRPr sz="2600">
                <a:solidFill>
                  <a:srgbClr val="595959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68;p4"/>
          <p:cNvSpPr/>
          <p:nvPr/>
        </p:nvSpPr>
        <p:spPr>
          <a:xfrm>
            <a:off x="-1" y="-1"/>
            <a:ext cx="7056001" cy="1371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6" name="مستوى النص الأول…"/>
          <p:cNvSpPr txBox="1"/>
          <p:nvPr>
            <p:ph type="body" sz="quarter" idx="1"/>
          </p:nvPr>
        </p:nvSpPr>
        <p:spPr>
          <a:xfrm>
            <a:off x="12614864" y="6029221"/>
            <a:ext cx="8601601" cy="449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</a:lvl1pPr>
            <a:lvl2pPr marL="914400" indent="-317500" algn="l">
              <a:buClrTx/>
              <a:buSzTx/>
              <a:buFontTx/>
              <a:buNone/>
            </a:lvl2pPr>
            <a:lvl3pPr marL="914400" indent="139700" algn="l">
              <a:buClrTx/>
              <a:buSzTx/>
              <a:buFontTx/>
              <a:buNone/>
            </a:lvl3pPr>
            <a:lvl4pPr marL="914400" indent="596900" algn="l">
              <a:buClrTx/>
              <a:buSzTx/>
              <a:buFontTx/>
              <a:buNone/>
            </a:lvl4pPr>
            <a:lvl5pPr marL="914400" indent="1054100" algn="l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7" name="Google Shape;70;p4"/>
          <p:cNvSpPr/>
          <p:nvPr/>
        </p:nvSpPr>
        <p:spPr>
          <a:xfrm>
            <a:off x="10657541" y="4081599"/>
            <a:ext cx="11809601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8" name="Google Shape;71;p4"/>
          <p:cNvSpPr/>
          <p:nvPr/>
        </p:nvSpPr>
        <p:spPr>
          <a:xfrm>
            <a:off x="10454208" y="4284799"/>
            <a:ext cx="11809601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9" name="نص العنوان"/>
          <p:cNvSpPr txBox="1"/>
          <p:nvPr>
            <p:ph type="title"/>
          </p:nvPr>
        </p:nvSpPr>
        <p:spPr>
          <a:xfrm>
            <a:off x="12614864" y="4284799"/>
            <a:ext cx="9513601" cy="12528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8" name="تجميع"/>
          <p:cNvGrpSpPr/>
          <p:nvPr/>
        </p:nvGrpSpPr>
        <p:grpSpPr>
          <a:xfrm>
            <a:off x="20792573" y="83277"/>
            <a:ext cx="3546222" cy="13488463"/>
            <a:chOff x="0" y="0"/>
            <a:chExt cx="3546221" cy="13488461"/>
          </a:xfrm>
        </p:grpSpPr>
        <p:grpSp>
          <p:nvGrpSpPr>
            <p:cNvPr id="114" name="تجميع"/>
            <p:cNvGrpSpPr/>
            <p:nvPr/>
          </p:nvGrpSpPr>
          <p:grpSpPr>
            <a:xfrm>
              <a:off x="0" y="583734"/>
              <a:ext cx="3546222" cy="12904728"/>
              <a:chOff x="0" y="0"/>
              <a:chExt cx="3546221" cy="12904727"/>
            </a:xfrm>
          </p:grpSpPr>
          <p:grpSp>
            <p:nvGrpSpPr>
              <p:cNvPr id="112" name="تجميع"/>
              <p:cNvGrpSpPr/>
              <p:nvPr/>
            </p:nvGrpSpPr>
            <p:grpSpPr>
              <a:xfrm>
                <a:off x="0" y="0"/>
                <a:ext cx="3336407" cy="12352296"/>
                <a:chOff x="0" y="0"/>
                <a:chExt cx="3336406" cy="12352295"/>
              </a:xfrm>
            </p:grpSpPr>
            <p:sp>
              <p:nvSpPr>
                <p:cNvPr id="110" name="مستطيل"/>
                <p:cNvSpPr/>
                <p:nvPr/>
              </p:nvSpPr>
              <p:spPr>
                <a:xfrm>
                  <a:off x="0" y="0"/>
                  <a:ext cx="1782982" cy="376482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1" name="مستطيل"/>
                <p:cNvSpPr/>
                <p:nvPr/>
              </p:nvSpPr>
              <p:spPr>
                <a:xfrm>
                  <a:off x="2951451" y="1028028"/>
                  <a:ext cx="384956" cy="11324268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11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2080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11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مستوى النص الأول…"/>
          <p:cNvSpPr txBox="1"/>
          <p:nvPr>
            <p:ph type="body" sz="quarter" idx="1"/>
          </p:nvPr>
        </p:nvSpPr>
        <p:spPr>
          <a:xfrm>
            <a:off x="3639999" y="8679133"/>
            <a:ext cx="6827202" cy="35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7" name="Google Shape;77;p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Google Shape;78;p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57" name="Google Shape;80;p5"/>
          <p:cNvGrpSpPr/>
          <p:nvPr/>
        </p:nvGrpSpPr>
        <p:grpSpPr>
          <a:xfrm>
            <a:off x="892524" y="436363"/>
            <a:ext cx="25558131" cy="12772257"/>
            <a:chOff x="0" y="0"/>
            <a:chExt cx="25558129" cy="12772256"/>
          </a:xfrm>
        </p:grpSpPr>
        <p:sp>
          <p:nvSpPr>
            <p:cNvPr id="130" name="Google Shape;81;p5"/>
            <p:cNvSpPr/>
            <p:nvPr/>
          </p:nvSpPr>
          <p:spPr>
            <a:xfrm>
              <a:off x="48076" y="10927187"/>
              <a:ext cx="1435503" cy="1435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24" y="0"/>
                    <a:pt x="0" y="4838"/>
                    <a:pt x="0" y="10799"/>
                  </a:cubicBezTo>
                  <a:cubicBezTo>
                    <a:pt x="0" y="16762"/>
                    <a:pt x="4824" y="21600"/>
                    <a:pt x="10799" y="21600"/>
                  </a:cubicBezTo>
                  <a:cubicBezTo>
                    <a:pt x="16761" y="21600"/>
                    <a:pt x="21600" y="16762"/>
                    <a:pt x="21600" y="10799"/>
                  </a:cubicBezTo>
                  <a:cubicBezTo>
                    <a:pt x="21600" y="4838"/>
                    <a:pt x="16761" y="0"/>
                    <a:pt x="10799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82;p5"/>
            <p:cNvSpPr/>
            <p:nvPr/>
          </p:nvSpPr>
          <p:spPr>
            <a:xfrm>
              <a:off x="-1" y="10792787"/>
              <a:ext cx="1435714" cy="1455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605" y="757"/>
                  </a:moveTo>
                  <a:cubicBezTo>
                    <a:pt x="16055" y="757"/>
                    <a:pt x="20550" y="5242"/>
                    <a:pt x="20606" y="10856"/>
                  </a:cubicBezTo>
                  <a:cubicBezTo>
                    <a:pt x="20676" y="16527"/>
                    <a:pt x="16042" y="21079"/>
                    <a:pt x="10575" y="21079"/>
                  </a:cubicBezTo>
                  <a:cubicBezTo>
                    <a:pt x="10567" y="21079"/>
                    <a:pt x="10558" y="21079"/>
                    <a:pt x="10549" y="21079"/>
                  </a:cubicBezTo>
                  <a:cubicBezTo>
                    <a:pt x="10499" y="21081"/>
                    <a:pt x="10449" y="21081"/>
                    <a:pt x="10399" y="21081"/>
                  </a:cubicBezTo>
                  <a:cubicBezTo>
                    <a:pt x="5045" y="21081"/>
                    <a:pt x="563" y="16570"/>
                    <a:pt x="481" y="11083"/>
                  </a:cubicBezTo>
                  <a:cubicBezTo>
                    <a:pt x="395" y="5444"/>
                    <a:pt x="4861" y="801"/>
                    <a:pt x="10451" y="758"/>
                  </a:cubicBezTo>
                  <a:cubicBezTo>
                    <a:pt x="10502" y="758"/>
                    <a:pt x="10553" y="757"/>
                    <a:pt x="10605" y="757"/>
                  </a:cubicBezTo>
                  <a:close/>
                  <a:moveTo>
                    <a:pt x="10507" y="0"/>
                  </a:moveTo>
                  <a:cubicBezTo>
                    <a:pt x="4697" y="0"/>
                    <a:pt x="-52" y="4811"/>
                    <a:pt x="2" y="10741"/>
                  </a:cubicBezTo>
                  <a:cubicBezTo>
                    <a:pt x="-124" y="16536"/>
                    <a:pt x="4371" y="21377"/>
                    <a:pt x="10115" y="21591"/>
                  </a:cubicBezTo>
                  <a:cubicBezTo>
                    <a:pt x="10266" y="21597"/>
                    <a:pt x="10418" y="21600"/>
                    <a:pt x="10570" y="21600"/>
                  </a:cubicBezTo>
                  <a:cubicBezTo>
                    <a:pt x="16076" y="21600"/>
                    <a:pt x="20754" y="17352"/>
                    <a:pt x="21040" y="11422"/>
                  </a:cubicBezTo>
                  <a:cubicBezTo>
                    <a:pt x="21476" y="5373"/>
                    <a:pt x="16842" y="190"/>
                    <a:pt x="10859" y="6"/>
                  </a:cubicBezTo>
                  <a:cubicBezTo>
                    <a:pt x="10741" y="1"/>
                    <a:pt x="10624" y="0"/>
                    <a:pt x="1050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83;p5"/>
            <p:cNvSpPr/>
            <p:nvPr/>
          </p:nvSpPr>
          <p:spPr>
            <a:xfrm rot="8660280">
              <a:off x="325610" y="8590203"/>
              <a:ext cx="880498" cy="108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fill="norm" stroke="1" extrusionOk="0">
                  <a:moveTo>
                    <a:pt x="17255" y="21568"/>
                  </a:moveTo>
                  <a:cubicBezTo>
                    <a:pt x="16480" y="21568"/>
                    <a:pt x="15705" y="21415"/>
                    <a:pt x="14979" y="21169"/>
                  </a:cubicBezTo>
                  <a:cubicBezTo>
                    <a:pt x="14275" y="20923"/>
                    <a:pt x="13429" y="20562"/>
                    <a:pt x="12396" y="20087"/>
                  </a:cubicBezTo>
                  <a:lnTo>
                    <a:pt x="1526" y="15014"/>
                  </a:lnTo>
                  <a:cubicBezTo>
                    <a:pt x="1479" y="14996"/>
                    <a:pt x="1433" y="14958"/>
                    <a:pt x="1408" y="14919"/>
                  </a:cubicBezTo>
                  <a:cubicBezTo>
                    <a:pt x="469" y="13932"/>
                    <a:pt x="0" y="12620"/>
                    <a:pt x="0" y="11024"/>
                  </a:cubicBezTo>
                  <a:cubicBezTo>
                    <a:pt x="0" y="9847"/>
                    <a:pt x="211" y="8898"/>
                    <a:pt x="657" y="8214"/>
                  </a:cubicBezTo>
                  <a:cubicBezTo>
                    <a:pt x="1079" y="7531"/>
                    <a:pt x="1761" y="6959"/>
                    <a:pt x="2605" y="6600"/>
                  </a:cubicBezTo>
                  <a:lnTo>
                    <a:pt x="16480" y="46"/>
                  </a:lnTo>
                  <a:cubicBezTo>
                    <a:pt x="16598" y="8"/>
                    <a:pt x="16716" y="-12"/>
                    <a:pt x="16834" y="8"/>
                  </a:cubicBezTo>
                  <a:cubicBezTo>
                    <a:pt x="18595" y="387"/>
                    <a:pt x="19767" y="901"/>
                    <a:pt x="20425" y="1584"/>
                  </a:cubicBezTo>
                  <a:cubicBezTo>
                    <a:pt x="21036" y="2211"/>
                    <a:pt x="21387" y="2989"/>
                    <a:pt x="21387" y="3787"/>
                  </a:cubicBezTo>
                  <a:cubicBezTo>
                    <a:pt x="21387" y="4833"/>
                    <a:pt x="21058" y="5669"/>
                    <a:pt x="20400" y="6256"/>
                  </a:cubicBezTo>
                  <a:cubicBezTo>
                    <a:pt x="19603" y="6921"/>
                    <a:pt x="18688" y="7453"/>
                    <a:pt x="17655" y="7834"/>
                  </a:cubicBezTo>
                  <a:lnTo>
                    <a:pt x="9530" y="11157"/>
                  </a:lnTo>
                  <a:lnTo>
                    <a:pt x="21200" y="16078"/>
                  </a:lnTo>
                  <a:cubicBezTo>
                    <a:pt x="21318" y="16116"/>
                    <a:pt x="21387" y="16193"/>
                    <a:pt x="21436" y="16268"/>
                  </a:cubicBezTo>
                  <a:cubicBezTo>
                    <a:pt x="21504" y="16497"/>
                    <a:pt x="21551" y="16705"/>
                    <a:pt x="21575" y="16933"/>
                  </a:cubicBezTo>
                  <a:cubicBezTo>
                    <a:pt x="21600" y="17162"/>
                    <a:pt x="21600" y="17370"/>
                    <a:pt x="21600" y="17578"/>
                  </a:cubicBezTo>
                  <a:cubicBezTo>
                    <a:pt x="21600" y="18073"/>
                    <a:pt x="21529" y="18567"/>
                    <a:pt x="21387" y="19041"/>
                  </a:cubicBezTo>
                  <a:cubicBezTo>
                    <a:pt x="21247" y="19498"/>
                    <a:pt x="20989" y="19935"/>
                    <a:pt x="20660" y="20314"/>
                  </a:cubicBezTo>
                  <a:cubicBezTo>
                    <a:pt x="20285" y="20695"/>
                    <a:pt x="19839" y="20998"/>
                    <a:pt x="19321" y="21227"/>
                  </a:cubicBezTo>
                  <a:cubicBezTo>
                    <a:pt x="18664" y="21473"/>
                    <a:pt x="17960" y="21588"/>
                    <a:pt x="17255" y="2156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6" name="Google Shape;84;p5"/>
            <p:cNvGrpSpPr/>
            <p:nvPr/>
          </p:nvGrpSpPr>
          <p:grpSpPr>
            <a:xfrm>
              <a:off x="17995295" y="-1"/>
              <a:ext cx="7562835" cy="12772258"/>
              <a:chOff x="0" y="0"/>
              <a:chExt cx="7562834" cy="12772255"/>
            </a:xfrm>
          </p:grpSpPr>
          <p:sp>
            <p:nvSpPr>
              <p:cNvPr id="133" name="Google Shape;85;p5"/>
              <p:cNvSpPr/>
              <p:nvPr/>
            </p:nvSpPr>
            <p:spPr>
              <a:xfrm>
                <a:off x="3863583" y="2109785"/>
                <a:ext cx="1435501" cy="1435601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" name="Google Shape;86;p5"/>
              <p:cNvSpPr/>
              <p:nvPr/>
            </p:nvSpPr>
            <p:spPr>
              <a:xfrm>
                <a:off x="3815505" y="1975485"/>
                <a:ext cx="1435719" cy="145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6"/>
                    </a:moveTo>
                    <a:cubicBezTo>
                      <a:pt x="16042" y="756"/>
                      <a:pt x="20550" y="5244"/>
                      <a:pt x="20619" y="10847"/>
                    </a:cubicBezTo>
                    <a:cubicBezTo>
                      <a:pt x="20675" y="16530"/>
                      <a:pt x="16055" y="21080"/>
                      <a:pt x="10575" y="21080"/>
                    </a:cubicBezTo>
                    <a:cubicBezTo>
                      <a:pt x="10567" y="21080"/>
                      <a:pt x="10558" y="21080"/>
                      <a:pt x="10549" y="21080"/>
                    </a:cubicBezTo>
                    <a:cubicBezTo>
                      <a:pt x="10508" y="21081"/>
                      <a:pt x="10465" y="21081"/>
                      <a:pt x="10424" y="21081"/>
                    </a:cubicBezTo>
                    <a:cubicBezTo>
                      <a:pt x="5072" y="21081"/>
                      <a:pt x="577" y="16580"/>
                      <a:pt x="494" y="11074"/>
                    </a:cubicBezTo>
                    <a:cubicBezTo>
                      <a:pt x="410" y="5441"/>
                      <a:pt x="4876" y="814"/>
                      <a:pt x="10451" y="758"/>
                    </a:cubicBezTo>
                    <a:cubicBezTo>
                      <a:pt x="10495" y="756"/>
                      <a:pt x="10537" y="756"/>
                      <a:pt x="10580" y="756"/>
                    </a:cubicBezTo>
                    <a:close/>
                    <a:moveTo>
                      <a:pt x="10520" y="0"/>
                    </a:moveTo>
                    <a:cubicBezTo>
                      <a:pt x="4697" y="0"/>
                      <a:pt x="-52" y="4808"/>
                      <a:pt x="2" y="10735"/>
                    </a:cubicBezTo>
                    <a:cubicBezTo>
                      <a:pt x="-124" y="16539"/>
                      <a:pt x="4384" y="21364"/>
                      <a:pt x="10115" y="21591"/>
                    </a:cubicBezTo>
                    <a:cubicBezTo>
                      <a:pt x="10258" y="21597"/>
                      <a:pt x="10401" y="21600"/>
                      <a:pt x="10543" y="21600"/>
                    </a:cubicBezTo>
                    <a:cubicBezTo>
                      <a:pt x="16061" y="21600"/>
                      <a:pt x="20753" y="17350"/>
                      <a:pt x="21040" y="11415"/>
                    </a:cubicBezTo>
                    <a:cubicBezTo>
                      <a:pt x="21476" y="5384"/>
                      <a:pt x="16855" y="205"/>
                      <a:pt x="10872" y="6"/>
                    </a:cubicBezTo>
                    <a:cubicBezTo>
                      <a:pt x="10755" y="1"/>
                      <a:pt x="10637" y="0"/>
                      <a:pt x="1052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" name="Google Shape;87;p5"/>
              <p:cNvSpPr/>
              <p:nvPr/>
            </p:nvSpPr>
            <p:spPr>
              <a:xfrm>
                <a:off x="5518958" y="8550787"/>
                <a:ext cx="552516" cy="55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2605" y="6690"/>
                    </a:moveTo>
                    <a:lnTo>
                      <a:pt x="12643" y="6729"/>
                    </a:lnTo>
                    <a:lnTo>
                      <a:pt x="12605" y="6729"/>
                    </a:lnTo>
                    <a:lnTo>
                      <a:pt x="12605" y="6690"/>
                    </a:lnTo>
                    <a:close/>
                    <a:moveTo>
                      <a:pt x="20865" y="7965"/>
                    </a:moveTo>
                    <a:cubicBezTo>
                      <a:pt x="20904" y="8114"/>
                      <a:pt x="20904" y="8227"/>
                      <a:pt x="20904" y="8376"/>
                    </a:cubicBezTo>
                    <a:lnTo>
                      <a:pt x="20865" y="8337"/>
                    </a:lnTo>
                    <a:lnTo>
                      <a:pt x="20865" y="7965"/>
                    </a:lnTo>
                    <a:close/>
                    <a:moveTo>
                      <a:pt x="14273" y="8489"/>
                    </a:moveTo>
                    <a:cubicBezTo>
                      <a:pt x="14308" y="8673"/>
                      <a:pt x="14273" y="8786"/>
                      <a:pt x="14161" y="8786"/>
                    </a:cubicBezTo>
                    <a:cubicBezTo>
                      <a:pt x="14200" y="8673"/>
                      <a:pt x="14234" y="8563"/>
                      <a:pt x="14273" y="8489"/>
                    </a:cubicBezTo>
                    <a:close/>
                    <a:moveTo>
                      <a:pt x="10344" y="13353"/>
                    </a:moveTo>
                    <a:lnTo>
                      <a:pt x="10418" y="13389"/>
                    </a:lnTo>
                    <a:cubicBezTo>
                      <a:pt x="10418" y="13428"/>
                      <a:pt x="10418" y="13428"/>
                      <a:pt x="10383" y="13463"/>
                    </a:cubicBezTo>
                    <a:cubicBezTo>
                      <a:pt x="10383" y="13428"/>
                      <a:pt x="10383" y="13389"/>
                      <a:pt x="10344" y="13353"/>
                    </a:cubicBezTo>
                    <a:close/>
                    <a:moveTo>
                      <a:pt x="17200" y="15559"/>
                    </a:moveTo>
                    <a:cubicBezTo>
                      <a:pt x="17261" y="15621"/>
                      <a:pt x="17323" y="15680"/>
                      <a:pt x="17385" y="15711"/>
                    </a:cubicBezTo>
                    <a:lnTo>
                      <a:pt x="17161" y="15711"/>
                    </a:lnTo>
                    <a:cubicBezTo>
                      <a:pt x="17192" y="15649"/>
                      <a:pt x="17200" y="15613"/>
                      <a:pt x="17200" y="15559"/>
                    </a:cubicBezTo>
                    <a:close/>
                    <a:moveTo>
                      <a:pt x="14900" y="15711"/>
                    </a:moveTo>
                    <a:lnTo>
                      <a:pt x="14827" y="15746"/>
                    </a:lnTo>
                    <a:cubicBezTo>
                      <a:pt x="14827" y="15711"/>
                      <a:pt x="14865" y="15711"/>
                      <a:pt x="14900" y="15711"/>
                    </a:cubicBezTo>
                    <a:close/>
                    <a:moveTo>
                      <a:pt x="11087" y="16048"/>
                    </a:moveTo>
                    <a:cubicBezTo>
                      <a:pt x="11060" y="16071"/>
                      <a:pt x="11037" y="16098"/>
                      <a:pt x="11014" y="16122"/>
                    </a:cubicBezTo>
                    <a:cubicBezTo>
                      <a:pt x="11014" y="16098"/>
                      <a:pt x="11014" y="16071"/>
                      <a:pt x="11014" y="16048"/>
                    </a:cubicBezTo>
                    <a:close/>
                    <a:moveTo>
                      <a:pt x="10793" y="0"/>
                    </a:moveTo>
                    <a:cubicBezTo>
                      <a:pt x="9988" y="0"/>
                      <a:pt x="9187" y="121"/>
                      <a:pt x="8420" y="368"/>
                    </a:cubicBezTo>
                    <a:cubicBezTo>
                      <a:pt x="8308" y="368"/>
                      <a:pt x="8196" y="403"/>
                      <a:pt x="8122" y="442"/>
                    </a:cubicBezTo>
                    <a:cubicBezTo>
                      <a:pt x="8099" y="438"/>
                      <a:pt x="8080" y="438"/>
                      <a:pt x="8056" y="438"/>
                    </a:cubicBezTo>
                    <a:cubicBezTo>
                      <a:pt x="7758" y="438"/>
                      <a:pt x="7545" y="669"/>
                      <a:pt x="7270" y="704"/>
                    </a:cubicBezTo>
                    <a:cubicBezTo>
                      <a:pt x="6307" y="892"/>
                      <a:pt x="5381" y="1341"/>
                      <a:pt x="4638" y="2014"/>
                    </a:cubicBezTo>
                    <a:cubicBezTo>
                      <a:pt x="4530" y="2014"/>
                      <a:pt x="4418" y="2127"/>
                      <a:pt x="4456" y="2237"/>
                    </a:cubicBezTo>
                    <a:cubicBezTo>
                      <a:pt x="4197" y="2538"/>
                      <a:pt x="3640" y="2424"/>
                      <a:pt x="3527" y="2913"/>
                    </a:cubicBezTo>
                    <a:cubicBezTo>
                      <a:pt x="3345" y="2987"/>
                      <a:pt x="3194" y="3175"/>
                      <a:pt x="3086" y="3363"/>
                    </a:cubicBezTo>
                    <a:cubicBezTo>
                      <a:pt x="2974" y="3363"/>
                      <a:pt x="2861" y="3472"/>
                      <a:pt x="2861" y="3586"/>
                    </a:cubicBezTo>
                    <a:cubicBezTo>
                      <a:pt x="2602" y="3699"/>
                      <a:pt x="2567" y="3996"/>
                      <a:pt x="2381" y="4223"/>
                    </a:cubicBezTo>
                    <a:cubicBezTo>
                      <a:pt x="1824" y="4594"/>
                      <a:pt x="1824" y="5271"/>
                      <a:pt x="1530" y="5795"/>
                    </a:cubicBezTo>
                    <a:cubicBezTo>
                      <a:pt x="1120" y="6018"/>
                      <a:pt x="899" y="6467"/>
                      <a:pt x="899" y="6917"/>
                    </a:cubicBezTo>
                    <a:cubicBezTo>
                      <a:pt x="566" y="7367"/>
                      <a:pt x="415" y="7926"/>
                      <a:pt x="415" y="8489"/>
                    </a:cubicBezTo>
                    <a:cubicBezTo>
                      <a:pt x="156" y="8712"/>
                      <a:pt x="268" y="9048"/>
                      <a:pt x="233" y="9385"/>
                    </a:cubicBezTo>
                    <a:lnTo>
                      <a:pt x="194" y="9799"/>
                    </a:lnTo>
                    <a:cubicBezTo>
                      <a:pt x="-65" y="10432"/>
                      <a:pt x="-65" y="11183"/>
                      <a:pt x="194" y="11817"/>
                    </a:cubicBezTo>
                    <a:cubicBezTo>
                      <a:pt x="194" y="12192"/>
                      <a:pt x="233" y="12567"/>
                      <a:pt x="233" y="12904"/>
                    </a:cubicBezTo>
                    <a:lnTo>
                      <a:pt x="674" y="14249"/>
                    </a:lnTo>
                    <a:cubicBezTo>
                      <a:pt x="825" y="14886"/>
                      <a:pt x="1085" y="15524"/>
                      <a:pt x="1491" y="16048"/>
                    </a:cubicBezTo>
                    <a:cubicBezTo>
                      <a:pt x="1712" y="16646"/>
                      <a:pt x="2083" y="17209"/>
                      <a:pt x="2567" y="17619"/>
                    </a:cubicBezTo>
                    <a:cubicBezTo>
                      <a:pt x="2749" y="18069"/>
                      <a:pt x="3086" y="18441"/>
                      <a:pt x="3492" y="18667"/>
                    </a:cubicBezTo>
                    <a:cubicBezTo>
                      <a:pt x="3899" y="19191"/>
                      <a:pt x="4418" y="19563"/>
                      <a:pt x="5010" y="19825"/>
                    </a:cubicBezTo>
                    <a:cubicBezTo>
                      <a:pt x="5494" y="20200"/>
                      <a:pt x="6012" y="20501"/>
                      <a:pt x="6566" y="20650"/>
                    </a:cubicBezTo>
                    <a:cubicBezTo>
                      <a:pt x="6752" y="20838"/>
                      <a:pt x="7011" y="20912"/>
                      <a:pt x="7232" y="20912"/>
                    </a:cubicBezTo>
                    <a:cubicBezTo>
                      <a:pt x="7491" y="21099"/>
                      <a:pt x="7789" y="21174"/>
                      <a:pt x="8087" y="21174"/>
                    </a:cubicBezTo>
                    <a:cubicBezTo>
                      <a:pt x="8362" y="21330"/>
                      <a:pt x="8668" y="21408"/>
                      <a:pt x="8974" y="21408"/>
                    </a:cubicBezTo>
                    <a:cubicBezTo>
                      <a:pt x="9036" y="21408"/>
                      <a:pt x="9098" y="21404"/>
                      <a:pt x="9160" y="21397"/>
                    </a:cubicBezTo>
                    <a:cubicBezTo>
                      <a:pt x="9640" y="21534"/>
                      <a:pt x="10131" y="21600"/>
                      <a:pt x="10623" y="21600"/>
                    </a:cubicBezTo>
                    <a:cubicBezTo>
                      <a:pt x="11076" y="21600"/>
                      <a:pt x="11529" y="21545"/>
                      <a:pt x="11974" y="21436"/>
                    </a:cubicBezTo>
                    <a:cubicBezTo>
                      <a:pt x="12125" y="21436"/>
                      <a:pt x="12233" y="21436"/>
                      <a:pt x="12345" y="21361"/>
                    </a:cubicBezTo>
                    <a:cubicBezTo>
                      <a:pt x="12403" y="21365"/>
                      <a:pt x="12465" y="21365"/>
                      <a:pt x="12523" y="21365"/>
                    </a:cubicBezTo>
                    <a:cubicBezTo>
                      <a:pt x="13058" y="21365"/>
                      <a:pt x="13584" y="21213"/>
                      <a:pt x="14049" y="20912"/>
                    </a:cubicBezTo>
                    <a:cubicBezTo>
                      <a:pt x="14080" y="20920"/>
                      <a:pt x="14110" y="20920"/>
                      <a:pt x="14138" y="20920"/>
                    </a:cubicBezTo>
                    <a:cubicBezTo>
                      <a:pt x="14409" y="20920"/>
                      <a:pt x="14610" y="20646"/>
                      <a:pt x="14861" y="20646"/>
                    </a:cubicBezTo>
                    <a:cubicBezTo>
                      <a:pt x="14873" y="20646"/>
                      <a:pt x="14889" y="20650"/>
                      <a:pt x="14900" y="20650"/>
                    </a:cubicBezTo>
                    <a:cubicBezTo>
                      <a:pt x="15384" y="20536"/>
                      <a:pt x="15829" y="20239"/>
                      <a:pt x="16089" y="19790"/>
                    </a:cubicBezTo>
                    <a:cubicBezTo>
                      <a:pt x="16108" y="19801"/>
                      <a:pt x="16127" y="19805"/>
                      <a:pt x="16143" y="19805"/>
                    </a:cubicBezTo>
                    <a:cubicBezTo>
                      <a:pt x="16181" y="19805"/>
                      <a:pt x="16209" y="19778"/>
                      <a:pt x="16236" y="19750"/>
                    </a:cubicBezTo>
                    <a:lnTo>
                      <a:pt x="16681" y="19563"/>
                    </a:lnTo>
                    <a:cubicBezTo>
                      <a:pt x="17459" y="19301"/>
                      <a:pt x="18086" y="18742"/>
                      <a:pt x="18496" y="18030"/>
                    </a:cubicBezTo>
                    <a:cubicBezTo>
                      <a:pt x="18682" y="17917"/>
                      <a:pt x="18829" y="17768"/>
                      <a:pt x="18903" y="17545"/>
                    </a:cubicBezTo>
                    <a:cubicBezTo>
                      <a:pt x="19383" y="17283"/>
                      <a:pt x="19495" y="16685"/>
                      <a:pt x="19793" y="16270"/>
                    </a:cubicBezTo>
                    <a:cubicBezTo>
                      <a:pt x="20161" y="15899"/>
                      <a:pt x="20420" y="15410"/>
                      <a:pt x="20459" y="14886"/>
                    </a:cubicBezTo>
                    <a:cubicBezTo>
                      <a:pt x="20606" y="14773"/>
                      <a:pt x="20680" y="14624"/>
                      <a:pt x="20680" y="14476"/>
                    </a:cubicBezTo>
                    <a:cubicBezTo>
                      <a:pt x="20939" y="14065"/>
                      <a:pt x="21090" y="13576"/>
                      <a:pt x="21051" y="13091"/>
                    </a:cubicBezTo>
                    <a:cubicBezTo>
                      <a:pt x="21090" y="13017"/>
                      <a:pt x="21090" y="12939"/>
                      <a:pt x="21051" y="12904"/>
                    </a:cubicBezTo>
                    <a:cubicBezTo>
                      <a:pt x="21535" y="11183"/>
                      <a:pt x="21496" y="9385"/>
                      <a:pt x="20939" y="7738"/>
                    </a:cubicBezTo>
                    <a:cubicBezTo>
                      <a:pt x="20904" y="7253"/>
                      <a:pt x="20757" y="6843"/>
                      <a:pt x="20498" y="6467"/>
                    </a:cubicBezTo>
                    <a:cubicBezTo>
                      <a:pt x="20273" y="5830"/>
                      <a:pt x="19901" y="5271"/>
                      <a:pt x="19383" y="4856"/>
                    </a:cubicBezTo>
                    <a:cubicBezTo>
                      <a:pt x="19348" y="4035"/>
                      <a:pt x="18756" y="3625"/>
                      <a:pt x="18237" y="3136"/>
                    </a:cubicBezTo>
                    <a:cubicBezTo>
                      <a:pt x="17792" y="2538"/>
                      <a:pt x="17200" y="2088"/>
                      <a:pt x="16534" y="1752"/>
                    </a:cubicBezTo>
                    <a:cubicBezTo>
                      <a:pt x="16050" y="1189"/>
                      <a:pt x="15345" y="1228"/>
                      <a:pt x="14753" y="927"/>
                    </a:cubicBezTo>
                    <a:cubicBezTo>
                      <a:pt x="14161" y="516"/>
                      <a:pt x="13495" y="254"/>
                      <a:pt x="12790" y="254"/>
                    </a:cubicBezTo>
                    <a:cubicBezTo>
                      <a:pt x="12132" y="86"/>
                      <a:pt x="11463" y="0"/>
                      <a:pt x="10793" y="0"/>
                    </a:cubicBezTo>
                    <a:close/>
                  </a:path>
                </a:pathLst>
              </a:custGeom>
              <a:solidFill>
                <a:srgbClr val="6798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" name="Google Shape;88;p5"/>
              <p:cNvSpPr/>
              <p:nvPr/>
            </p:nvSpPr>
            <p:spPr>
              <a:xfrm>
                <a:off x="3922243" y="6895287"/>
                <a:ext cx="3640592" cy="36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0643" y="192"/>
                    </a:moveTo>
                    <a:cubicBezTo>
                      <a:pt x="10826" y="192"/>
                      <a:pt x="11010" y="252"/>
                      <a:pt x="11189" y="373"/>
                    </a:cubicBezTo>
                    <a:cubicBezTo>
                      <a:pt x="11370" y="503"/>
                      <a:pt x="11533" y="657"/>
                      <a:pt x="11680" y="827"/>
                    </a:cubicBezTo>
                    <a:cubicBezTo>
                      <a:pt x="11917" y="1105"/>
                      <a:pt x="12108" y="1412"/>
                      <a:pt x="12261" y="1747"/>
                    </a:cubicBezTo>
                    <a:cubicBezTo>
                      <a:pt x="12656" y="2559"/>
                      <a:pt x="12909" y="3422"/>
                      <a:pt x="13123" y="4302"/>
                    </a:cubicBezTo>
                    <a:cubicBezTo>
                      <a:pt x="13129" y="4336"/>
                      <a:pt x="13135" y="4376"/>
                      <a:pt x="13135" y="4410"/>
                    </a:cubicBezTo>
                    <a:lnTo>
                      <a:pt x="10710" y="6256"/>
                    </a:lnTo>
                    <a:lnTo>
                      <a:pt x="8201" y="4416"/>
                    </a:lnTo>
                    <a:cubicBezTo>
                      <a:pt x="8263" y="4149"/>
                      <a:pt x="8331" y="3871"/>
                      <a:pt x="8404" y="3587"/>
                    </a:cubicBezTo>
                    <a:cubicBezTo>
                      <a:pt x="8613" y="2820"/>
                      <a:pt x="8855" y="2071"/>
                      <a:pt x="9250" y="1378"/>
                    </a:cubicBezTo>
                    <a:cubicBezTo>
                      <a:pt x="9385" y="1145"/>
                      <a:pt x="9543" y="918"/>
                      <a:pt x="9718" y="708"/>
                    </a:cubicBezTo>
                    <a:cubicBezTo>
                      <a:pt x="9820" y="589"/>
                      <a:pt x="9932" y="481"/>
                      <a:pt x="10062" y="396"/>
                    </a:cubicBezTo>
                    <a:cubicBezTo>
                      <a:pt x="10251" y="260"/>
                      <a:pt x="10446" y="192"/>
                      <a:pt x="10643" y="192"/>
                    </a:cubicBezTo>
                    <a:close/>
                    <a:moveTo>
                      <a:pt x="10710" y="6540"/>
                    </a:moveTo>
                    <a:lnTo>
                      <a:pt x="11714" y="7408"/>
                    </a:lnTo>
                    <a:lnTo>
                      <a:pt x="11697" y="7454"/>
                    </a:lnTo>
                    <a:lnTo>
                      <a:pt x="9712" y="7454"/>
                    </a:lnTo>
                    <a:cubicBezTo>
                      <a:pt x="9780" y="7318"/>
                      <a:pt x="10428" y="6715"/>
                      <a:pt x="10710" y="6540"/>
                    </a:cubicBezTo>
                    <a:close/>
                    <a:moveTo>
                      <a:pt x="13191" y="4632"/>
                    </a:moveTo>
                    <a:cubicBezTo>
                      <a:pt x="13406" y="5591"/>
                      <a:pt x="13552" y="6562"/>
                      <a:pt x="13648" y="7539"/>
                    </a:cubicBezTo>
                    <a:lnTo>
                      <a:pt x="13479" y="7539"/>
                    </a:lnTo>
                    <a:cubicBezTo>
                      <a:pt x="13056" y="7516"/>
                      <a:pt x="12633" y="7493"/>
                      <a:pt x="12210" y="7477"/>
                    </a:cubicBezTo>
                    <a:cubicBezTo>
                      <a:pt x="12120" y="7477"/>
                      <a:pt x="12035" y="7442"/>
                      <a:pt x="11967" y="7386"/>
                    </a:cubicBezTo>
                    <a:cubicBezTo>
                      <a:pt x="11635" y="7090"/>
                      <a:pt x="11296" y="6795"/>
                      <a:pt x="10958" y="6500"/>
                    </a:cubicBezTo>
                    <a:cubicBezTo>
                      <a:pt x="10930" y="6472"/>
                      <a:pt x="10908" y="6448"/>
                      <a:pt x="10879" y="6421"/>
                    </a:cubicBezTo>
                    <a:cubicBezTo>
                      <a:pt x="10987" y="6216"/>
                      <a:pt x="12774" y="4830"/>
                      <a:pt x="13191" y="4632"/>
                    </a:cubicBezTo>
                    <a:close/>
                    <a:moveTo>
                      <a:pt x="8184" y="4665"/>
                    </a:moveTo>
                    <a:cubicBezTo>
                      <a:pt x="9008" y="5199"/>
                      <a:pt x="9797" y="5784"/>
                      <a:pt x="10552" y="6415"/>
                    </a:cubicBezTo>
                    <a:lnTo>
                      <a:pt x="10112" y="6806"/>
                    </a:lnTo>
                    <a:cubicBezTo>
                      <a:pt x="9898" y="7000"/>
                      <a:pt x="9690" y="7198"/>
                      <a:pt x="9470" y="7391"/>
                    </a:cubicBezTo>
                    <a:cubicBezTo>
                      <a:pt x="9414" y="7442"/>
                      <a:pt x="9340" y="7477"/>
                      <a:pt x="9267" y="7488"/>
                    </a:cubicBezTo>
                    <a:cubicBezTo>
                      <a:pt x="8787" y="7528"/>
                      <a:pt x="8314" y="7556"/>
                      <a:pt x="7835" y="7590"/>
                    </a:cubicBezTo>
                    <a:cubicBezTo>
                      <a:pt x="7812" y="7590"/>
                      <a:pt x="7790" y="7585"/>
                      <a:pt x="7773" y="7579"/>
                    </a:cubicBezTo>
                    <a:cubicBezTo>
                      <a:pt x="7727" y="7272"/>
                      <a:pt x="8049" y="4978"/>
                      <a:pt x="8184" y="4665"/>
                    </a:cubicBezTo>
                    <a:close/>
                    <a:moveTo>
                      <a:pt x="17233" y="2898"/>
                    </a:moveTo>
                    <a:cubicBezTo>
                      <a:pt x="17330" y="2898"/>
                      <a:pt x="17428" y="2903"/>
                      <a:pt x="17527" y="2917"/>
                    </a:cubicBezTo>
                    <a:cubicBezTo>
                      <a:pt x="18011" y="2979"/>
                      <a:pt x="18327" y="3297"/>
                      <a:pt x="18418" y="3786"/>
                    </a:cubicBezTo>
                    <a:cubicBezTo>
                      <a:pt x="18463" y="4126"/>
                      <a:pt x="18446" y="4473"/>
                      <a:pt x="18367" y="4802"/>
                    </a:cubicBezTo>
                    <a:cubicBezTo>
                      <a:pt x="18260" y="5279"/>
                      <a:pt x="18102" y="5745"/>
                      <a:pt x="17899" y="6187"/>
                    </a:cubicBezTo>
                    <a:cubicBezTo>
                      <a:pt x="17634" y="6772"/>
                      <a:pt x="17335" y="7334"/>
                      <a:pt x="16997" y="7880"/>
                    </a:cubicBezTo>
                    <a:cubicBezTo>
                      <a:pt x="16975" y="7914"/>
                      <a:pt x="16946" y="7954"/>
                      <a:pt x="16929" y="7976"/>
                    </a:cubicBezTo>
                    <a:lnTo>
                      <a:pt x="13834" y="7539"/>
                    </a:lnTo>
                    <a:cubicBezTo>
                      <a:pt x="13727" y="6523"/>
                      <a:pt x="13563" y="5517"/>
                      <a:pt x="13354" y="4518"/>
                    </a:cubicBezTo>
                    <a:cubicBezTo>
                      <a:pt x="13400" y="4484"/>
                      <a:pt x="13422" y="4455"/>
                      <a:pt x="13456" y="4433"/>
                    </a:cubicBezTo>
                    <a:cubicBezTo>
                      <a:pt x="14144" y="3978"/>
                      <a:pt x="14877" y="3587"/>
                      <a:pt x="15638" y="3269"/>
                    </a:cubicBezTo>
                    <a:cubicBezTo>
                      <a:pt x="16083" y="3092"/>
                      <a:pt x="16540" y="2939"/>
                      <a:pt x="17025" y="2906"/>
                    </a:cubicBezTo>
                    <a:cubicBezTo>
                      <a:pt x="17095" y="2901"/>
                      <a:pt x="17164" y="2898"/>
                      <a:pt x="17233" y="2898"/>
                    </a:cubicBezTo>
                    <a:close/>
                    <a:moveTo>
                      <a:pt x="4144" y="3001"/>
                    </a:moveTo>
                    <a:cubicBezTo>
                      <a:pt x="4344" y="3001"/>
                      <a:pt x="4543" y="3030"/>
                      <a:pt x="4739" y="3070"/>
                    </a:cubicBezTo>
                    <a:cubicBezTo>
                      <a:pt x="5354" y="3200"/>
                      <a:pt x="5946" y="3416"/>
                      <a:pt x="6499" y="3706"/>
                    </a:cubicBezTo>
                    <a:cubicBezTo>
                      <a:pt x="6950" y="3939"/>
                      <a:pt x="7389" y="4194"/>
                      <a:pt x="7829" y="4444"/>
                    </a:cubicBezTo>
                    <a:cubicBezTo>
                      <a:pt x="7880" y="4473"/>
                      <a:pt x="7925" y="4506"/>
                      <a:pt x="7976" y="4546"/>
                    </a:cubicBezTo>
                    <a:cubicBezTo>
                      <a:pt x="7778" y="5551"/>
                      <a:pt x="7632" y="6568"/>
                      <a:pt x="7547" y="7590"/>
                    </a:cubicBezTo>
                    <a:lnTo>
                      <a:pt x="4485" y="8073"/>
                    </a:lnTo>
                    <a:cubicBezTo>
                      <a:pt x="4463" y="8050"/>
                      <a:pt x="4446" y="8027"/>
                      <a:pt x="4430" y="8005"/>
                    </a:cubicBezTo>
                    <a:cubicBezTo>
                      <a:pt x="3956" y="7255"/>
                      <a:pt x="3527" y="6488"/>
                      <a:pt x="3223" y="5659"/>
                    </a:cubicBezTo>
                    <a:cubicBezTo>
                      <a:pt x="3076" y="5307"/>
                      <a:pt x="2986" y="4932"/>
                      <a:pt x="2941" y="4552"/>
                    </a:cubicBezTo>
                    <a:cubicBezTo>
                      <a:pt x="2913" y="4325"/>
                      <a:pt x="2918" y="4098"/>
                      <a:pt x="2952" y="3871"/>
                    </a:cubicBezTo>
                    <a:cubicBezTo>
                      <a:pt x="3020" y="3428"/>
                      <a:pt x="3296" y="3149"/>
                      <a:pt x="3730" y="3047"/>
                    </a:cubicBezTo>
                    <a:cubicBezTo>
                      <a:pt x="3868" y="3015"/>
                      <a:pt x="4007" y="3001"/>
                      <a:pt x="4144" y="3001"/>
                    </a:cubicBezTo>
                    <a:close/>
                    <a:moveTo>
                      <a:pt x="12356" y="7681"/>
                    </a:moveTo>
                    <a:cubicBezTo>
                      <a:pt x="12791" y="7687"/>
                      <a:pt x="13219" y="7721"/>
                      <a:pt x="13670" y="7755"/>
                    </a:cubicBezTo>
                    <a:cubicBezTo>
                      <a:pt x="13715" y="8209"/>
                      <a:pt x="13760" y="8646"/>
                      <a:pt x="13766" y="9083"/>
                    </a:cubicBezTo>
                    <a:lnTo>
                      <a:pt x="13733" y="9095"/>
                    </a:lnTo>
                    <a:lnTo>
                      <a:pt x="12345" y="7715"/>
                    </a:lnTo>
                    <a:lnTo>
                      <a:pt x="12356" y="7681"/>
                    </a:lnTo>
                    <a:close/>
                    <a:moveTo>
                      <a:pt x="9070" y="7703"/>
                    </a:moveTo>
                    <a:cubicBezTo>
                      <a:pt x="9075" y="7715"/>
                      <a:pt x="9081" y="7721"/>
                      <a:pt x="9081" y="7732"/>
                    </a:cubicBezTo>
                    <a:cubicBezTo>
                      <a:pt x="9087" y="7738"/>
                      <a:pt x="9087" y="7743"/>
                      <a:pt x="9081" y="7749"/>
                    </a:cubicBezTo>
                    <a:cubicBezTo>
                      <a:pt x="9075" y="7760"/>
                      <a:pt x="9070" y="7778"/>
                      <a:pt x="9058" y="7789"/>
                    </a:cubicBezTo>
                    <a:lnTo>
                      <a:pt x="7683" y="9186"/>
                    </a:lnTo>
                    <a:lnTo>
                      <a:pt x="7637" y="9180"/>
                    </a:lnTo>
                    <a:lnTo>
                      <a:pt x="7643" y="9174"/>
                    </a:lnTo>
                    <a:cubicBezTo>
                      <a:pt x="7666" y="8726"/>
                      <a:pt x="7694" y="8277"/>
                      <a:pt x="7722" y="7811"/>
                    </a:cubicBezTo>
                    <a:cubicBezTo>
                      <a:pt x="8179" y="7755"/>
                      <a:pt x="8629" y="7726"/>
                      <a:pt x="9070" y="7703"/>
                    </a:cubicBezTo>
                    <a:close/>
                    <a:moveTo>
                      <a:pt x="13867" y="7772"/>
                    </a:moveTo>
                    <a:cubicBezTo>
                      <a:pt x="14837" y="7851"/>
                      <a:pt x="15807" y="7988"/>
                      <a:pt x="16760" y="8180"/>
                    </a:cubicBezTo>
                    <a:cubicBezTo>
                      <a:pt x="16726" y="8402"/>
                      <a:pt x="15396" y="10265"/>
                      <a:pt x="15063" y="10560"/>
                    </a:cubicBezTo>
                    <a:cubicBezTo>
                      <a:pt x="15035" y="10537"/>
                      <a:pt x="15006" y="10515"/>
                      <a:pt x="14979" y="10491"/>
                    </a:cubicBezTo>
                    <a:cubicBezTo>
                      <a:pt x="14674" y="10151"/>
                      <a:pt x="14369" y="9804"/>
                      <a:pt x="14065" y="9464"/>
                    </a:cubicBezTo>
                    <a:cubicBezTo>
                      <a:pt x="13997" y="9396"/>
                      <a:pt x="13958" y="9305"/>
                      <a:pt x="13958" y="9209"/>
                    </a:cubicBezTo>
                    <a:cubicBezTo>
                      <a:pt x="13930" y="8794"/>
                      <a:pt x="13896" y="8379"/>
                      <a:pt x="13867" y="7970"/>
                    </a:cubicBezTo>
                    <a:lnTo>
                      <a:pt x="13867" y="7772"/>
                    </a:lnTo>
                    <a:close/>
                    <a:moveTo>
                      <a:pt x="7508" y="7823"/>
                    </a:moveTo>
                    <a:cubicBezTo>
                      <a:pt x="7508" y="7886"/>
                      <a:pt x="7514" y="7937"/>
                      <a:pt x="7514" y="7982"/>
                    </a:cubicBezTo>
                    <a:cubicBezTo>
                      <a:pt x="7491" y="8430"/>
                      <a:pt x="7462" y="8879"/>
                      <a:pt x="7440" y="9328"/>
                    </a:cubicBezTo>
                    <a:cubicBezTo>
                      <a:pt x="7440" y="9413"/>
                      <a:pt x="7406" y="9504"/>
                      <a:pt x="7344" y="9566"/>
                    </a:cubicBezTo>
                    <a:cubicBezTo>
                      <a:pt x="7074" y="9879"/>
                      <a:pt x="6808" y="10197"/>
                      <a:pt x="6538" y="10509"/>
                    </a:cubicBezTo>
                    <a:cubicBezTo>
                      <a:pt x="6499" y="10554"/>
                      <a:pt x="6453" y="10594"/>
                      <a:pt x="6414" y="10634"/>
                    </a:cubicBezTo>
                    <a:cubicBezTo>
                      <a:pt x="6166" y="10458"/>
                      <a:pt x="4745" y="8578"/>
                      <a:pt x="4638" y="8277"/>
                    </a:cubicBezTo>
                    <a:cubicBezTo>
                      <a:pt x="5585" y="8067"/>
                      <a:pt x="6543" y="7919"/>
                      <a:pt x="7508" y="7823"/>
                    </a:cubicBezTo>
                    <a:close/>
                    <a:moveTo>
                      <a:pt x="7378" y="9799"/>
                    </a:moveTo>
                    <a:lnTo>
                      <a:pt x="7423" y="9810"/>
                    </a:lnTo>
                    <a:lnTo>
                      <a:pt x="7423" y="11781"/>
                    </a:lnTo>
                    <a:cubicBezTo>
                      <a:pt x="7288" y="11718"/>
                      <a:pt x="6701" y="11065"/>
                      <a:pt x="6532" y="10793"/>
                    </a:cubicBezTo>
                    <a:cubicBezTo>
                      <a:pt x="6797" y="10452"/>
                      <a:pt x="7085" y="10122"/>
                      <a:pt x="7378" y="9799"/>
                    </a:cubicBezTo>
                    <a:close/>
                    <a:moveTo>
                      <a:pt x="13997" y="9720"/>
                    </a:moveTo>
                    <a:cubicBezTo>
                      <a:pt x="14150" y="9810"/>
                      <a:pt x="14809" y="10548"/>
                      <a:pt x="14922" y="10758"/>
                    </a:cubicBezTo>
                    <a:lnTo>
                      <a:pt x="14042" y="11792"/>
                    </a:lnTo>
                    <a:lnTo>
                      <a:pt x="13997" y="11775"/>
                    </a:lnTo>
                    <a:lnTo>
                      <a:pt x="13997" y="9720"/>
                    </a:lnTo>
                    <a:close/>
                    <a:moveTo>
                      <a:pt x="17070" y="8243"/>
                    </a:moveTo>
                    <a:cubicBezTo>
                      <a:pt x="18006" y="8447"/>
                      <a:pt x="18919" y="8703"/>
                      <a:pt x="19776" y="9134"/>
                    </a:cubicBezTo>
                    <a:cubicBezTo>
                      <a:pt x="20058" y="9276"/>
                      <a:pt x="20323" y="9441"/>
                      <a:pt x="20577" y="9623"/>
                    </a:cubicBezTo>
                    <a:cubicBezTo>
                      <a:pt x="20752" y="9759"/>
                      <a:pt x="20910" y="9918"/>
                      <a:pt x="21045" y="10100"/>
                    </a:cubicBezTo>
                    <a:cubicBezTo>
                      <a:pt x="21321" y="10475"/>
                      <a:pt x="21316" y="10866"/>
                      <a:pt x="21068" y="11264"/>
                    </a:cubicBezTo>
                    <a:cubicBezTo>
                      <a:pt x="20944" y="11451"/>
                      <a:pt x="20786" y="11622"/>
                      <a:pt x="20605" y="11764"/>
                    </a:cubicBezTo>
                    <a:cubicBezTo>
                      <a:pt x="20222" y="12059"/>
                      <a:pt x="19805" y="12303"/>
                      <a:pt x="19359" y="12485"/>
                    </a:cubicBezTo>
                    <a:cubicBezTo>
                      <a:pt x="18654" y="12786"/>
                      <a:pt x="17927" y="13019"/>
                      <a:pt x="17183" y="13189"/>
                    </a:cubicBezTo>
                    <a:cubicBezTo>
                      <a:pt x="17144" y="13200"/>
                      <a:pt x="17104" y="13206"/>
                      <a:pt x="17065" y="13206"/>
                    </a:cubicBezTo>
                    <a:lnTo>
                      <a:pt x="15227" y="10736"/>
                    </a:lnTo>
                    <a:lnTo>
                      <a:pt x="17031" y="8243"/>
                    </a:lnTo>
                    <a:close/>
                    <a:moveTo>
                      <a:pt x="4407" y="8339"/>
                    </a:moveTo>
                    <a:lnTo>
                      <a:pt x="6256" y="10804"/>
                    </a:lnTo>
                    <a:cubicBezTo>
                      <a:pt x="5658" y="11639"/>
                      <a:pt x="5055" y="12468"/>
                      <a:pt x="4441" y="13325"/>
                    </a:cubicBezTo>
                    <a:cubicBezTo>
                      <a:pt x="4277" y="13286"/>
                      <a:pt x="4091" y="13246"/>
                      <a:pt x="3910" y="13200"/>
                    </a:cubicBezTo>
                    <a:cubicBezTo>
                      <a:pt x="3195" y="13036"/>
                      <a:pt x="2495" y="12797"/>
                      <a:pt x="1824" y="12496"/>
                    </a:cubicBezTo>
                    <a:cubicBezTo>
                      <a:pt x="1464" y="12343"/>
                      <a:pt x="1125" y="12139"/>
                      <a:pt x="821" y="11894"/>
                    </a:cubicBezTo>
                    <a:cubicBezTo>
                      <a:pt x="657" y="11758"/>
                      <a:pt x="516" y="11605"/>
                      <a:pt x="387" y="11434"/>
                    </a:cubicBezTo>
                    <a:cubicBezTo>
                      <a:pt x="144" y="11088"/>
                      <a:pt x="133" y="10713"/>
                      <a:pt x="342" y="10338"/>
                    </a:cubicBezTo>
                    <a:cubicBezTo>
                      <a:pt x="455" y="10151"/>
                      <a:pt x="595" y="9987"/>
                      <a:pt x="765" y="9844"/>
                    </a:cubicBezTo>
                    <a:cubicBezTo>
                      <a:pt x="1103" y="9561"/>
                      <a:pt x="1480" y="9328"/>
                      <a:pt x="1886" y="9152"/>
                    </a:cubicBezTo>
                    <a:cubicBezTo>
                      <a:pt x="2664" y="8788"/>
                      <a:pt x="3476" y="8549"/>
                      <a:pt x="4305" y="8345"/>
                    </a:cubicBezTo>
                    <a:cubicBezTo>
                      <a:pt x="4339" y="8339"/>
                      <a:pt x="4373" y="8339"/>
                      <a:pt x="4407" y="8339"/>
                    </a:cubicBezTo>
                    <a:close/>
                    <a:moveTo>
                      <a:pt x="15052" y="10917"/>
                    </a:moveTo>
                    <a:cubicBezTo>
                      <a:pt x="15300" y="11094"/>
                      <a:pt x="16704" y="12967"/>
                      <a:pt x="16817" y="13274"/>
                    </a:cubicBezTo>
                    <a:cubicBezTo>
                      <a:pt x="15863" y="13478"/>
                      <a:pt x="14900" y="13632"/>
                      <a:pt x="13935" y="13723"/>
                    </a:cubicBezTo>
                    <a:cubicBezTo>
                      <a:pt x="13918" y="13700"/>
                      <a:pt x="13913" y="13677"/>
                      <a:pt x="13913" y="13655"/>
                    </a:cubicBezTo>
                    <a:cubicBezTo>
                      <a:pt x="13935" y="13183"/>
                      <a:pt x="13958" y="12712"/>
                      <a:pt x="13992" y="12247"/>
                    </a:cubicBezTo>
                    <a:cubicBezTo>
                      <a:pt x="13997" y="12172"/>
                      <a:pt x="14025" y="12104"/>
                      <a:pt x="14071" y="12048"/>
                    </a:cubicBezTo>
                    <a:cubicBezTo>
                      <a:pt x="14369" y="11695"/>
                      <a:pt x="14679" y="11338"/>
                      <a:pt x="14984" y="10986"/>
                    </a:cubicBezTo>
                    <a:cubicBezTo>
                      <a:pt x="15006" y="10963"/>
                      <a:pt x="15029" y="10946"/>
                      <a:pt x="15052" y="10917"/>
                    </a:cubicBezTo>
                    <a:close/>
                    <a:moveTo>
                      <a:pt x="6414" y="10957"/>
                    </a:moveTo>
                    <a:lnTo>
                      <a:pt x="6786" y="11377"/>
                    </a:lnTo>
                    <a:cubicBezTo>
                      <a:pt x="6983" y="11593"/>
                      <a:pt x="7175" y="11809"/>
                      <a:pt x="7367" y="12025"/>
                    </a:cubicBezTo>
                    <a:cubicBezTo>
                      <a:pt x="7412" y="12082"/>
                      <a:pt x="7446" y="12144"/>
                      <a:pt x="7457" y="12218"/>
                    </a:cubicBezTo>
                    <a:cubicBezTo>
                      <a:pt x="7497" y="12712"/>
                      <a:pt x="7525" y="13200"/>
                      <a:pt x="7558" y="13694"/>
                    </a:cubicBezTo>
                    <a:cubicBezTo>
                      <a:pt x="7553" y="13712"/>
                      <a:pt x="7553" y="13729"/>
                      <a:pt x="7547" y="13740"/>
                    </a:cubicBezTo>
                    <a:cubicBezTo>
                      <a:pt x="7527" y="13745"/>
                      <a:pt x="7489" y="13748"/>
                      <a:pt x="7439" y="13748"/>
                    </a:cubicBezTo>
                    <a:cubicBezTo>
                      <a:pt x="6914" y="13748"/>
                      <a:pt x="4941" y="13472"/>
                      <a:pt x="4689" y="13348"/>
                    </a:cubicBezTo>
                    <a:cubicBezTo>
                      <a:pt x="4762" y="13104"/>
                      <a:pt x="6076" y="11281"/>
                      <a:pt x="6414" y="10957"/>
                    </a:cubicBezTo>
                    <a:close/>
                    <a:moveTo>
                      <a:pt x="13755" y="12406"/>
                    </a:moveTo>
                    <a:lnTo>
                      <a:pt x="13794" y="12417"/>
                    </a:lnTo>
                    <a:cubicBezTo>
                      <a:pt x="13794" y="12858"/>
                      <a:pt x="13760" y="13293"/>
                      <a:pt x="13715" y="13745"/>
                    </a:cubicBezTo>
                    <a:cubicBezTo>
                      <a:pt x="13264" y="13791"/>
                      <a:pt x="12830" y="13836"/>
                      <a:pt x="12390" y="13842"/>
                    </a:cubicBezTo>
                    <a:lnTo>
                      <a:pt x="12373" y="13808"/>
                    </a:lnTo>
                    <a:lnTo>
                      <a:pt x="13755" y="12406"/>
                    </a:lnTo>
                    <a:close/>
                    <a:moveTo>
                      <a:pt x="7705" y="12400"/>
                    </a:moveTo>
                    <a:lnTo>
                      <a:pt x="9148" y="13831"/>
                    </a:lnTo>
                    <a:cubicBezTo>
                      <a:pt x="9143" y="13842"/>
                      <a:pt x="9137" y="13859"/>
                      <a:pt x="9137" y="13871"/>
                    </a:cubicBezTo>
                    <a:cubicBezTo>
                      <a:pt x="8682" y="13870"/>
                      <a:pt x="8233" y="13831"/>
                      <a:pt x="7773" y="13791"/>
                    </a:cubicBezTo>
                    <a:cubicBezTo>
                      <a:pt x="7722" y="13325"/>
                      <a:pt x="7688" y="12871"/>
                      <a:pt x="7672" y="12417"/>
                    </a:cubicBezTo>
                    <a:lnTo>
                      <a:pt x="7705" y="12400"/>
                    </a:lnTo>
                    <a:close/>
                    <a:moveTo>
                      <a:pt x="11871" y="7658"/>
                    </a:moveTo>
                    <a:cubicBezTo>
                      <a:pt x="11950" y="7658"/>
                      <a:pt x="12029" y="7687"/>
                      <a:pt x="12081" y="7749"/>
                    </a:cubicBezTo>
                    <a:cubicBezTo>
                      <a:pt x="12621" y="8283"/>
                      <a:pt x="13163" y="8816"/>
                      <a:pt x="13704" y="9350"/>
                    </a:cubicBezTo>
                    <a:cubicBezTo>
                      <a:pt x="13760" y="9407"/>
                      <a:pt x="13794" y="9492"/>
                      <a:pt x="13794" y="9578"/>
                    </a:cubicBezTo>
                    <a:cubicBezTo>
                      <a:pt x="13806" y="9963"/>
                      <a:pt x="13823" y="10350"/>
                      <a:pt x="13834" y="10736"/>
                    </a:cubicBezTo>
                    <a:lnTo>
                      <a:pt x="13823" y="10736"/>
                    </a:lnTo>
                    <a:cubicBezTo>
                      <a:pt x="13823" y="11099"/>
                      <a:pt x="13817" y="11463"/>
                      <a:pt x="13817" y="11826"/>
                    </a:cubicBezTo>
                    <a:cubicBezTo>
                      <a:pt x="13823" y="11962"/>
                      <a:pt x="13772" y="12093"/>
                      <a:pt x="13676" y="12190"/>
                    </a:cubicBezTo>
                    <a:cubicBezTo>
                      <a:pt x="13163" y="12706"/>
                      <a:pt x="12656" y="13229"/>
                      <a:pt x="12154" y="13751"/>
                    </a:cubicBezTo>
                    <a:cubicBezTo>
                      <a:pt x="12084" y="13826"/>
                      <a:pt x="11990" y="13871"/>
                      <a:pt x="11890" y="13871"/>
                    </a:cubicBezTo>
                    <a:cubicBezTo>
                      <a:pt x="11884" y="13871"/>
                      <a:pt x="11878" y="13871"/>
                      <a:pt x="11871" y="13871"/>
                    </a:cubicBezTo>
                    <a:cubicBezTo>
                      <a:pt x="11139" y="13876"/>
                      <a:pt x="10412" y="13887"/>
                      <a:pt x="9679" y="13899"/>
                    </a:cubicBezTo>
                    <a:cubicBezTo>
                      <a:pt x="9672" y="13899"/>
                      <a:pt x="9666" y="13899"/>
                      <a:pt x="9660" y="13899"/>
                    </a:cubicBezTo>
                    <a:cubicBezTo>
                      <a:pt x="9537" y="13899"/>
                      <a:pt x="9415" y="13843"/>
                      <a:pt x="9329" y="13751"/>
                    </a:cubicBezTo>
                    <a:cubicBezTo>
                      <a:pt x="8810" y="13234"/>
                      <a:pt x="8286" y="12724"/>
                      <a:pt x="7762" y="12212"/>
                    </a:cubicBezTo>
                    <a:cubicBezTo>
                      <a:pt x="7683" y="12133"/>
                      <a:pt x="7637" y="12025"/>
                      <a:pt x="7637" y="11911"/>
                    </a:cubicBezTo>
                    <a:cubicBezTo>
                      <a:pt x="7637" y="11162"/>
                      <a:pt x="7632" y="10407"/>
                      <a:pt x="7626" y="9657"/>
                    </a:cubicBezTo>
                    <a:cubicBezTo>
                      <a:pt x="7620" y="9561"/>
                      <a:pt x="7660" y="9470"/>
                      <a:pt x="7727" y="9401"/>
                    </a:cubicBezTo>
                    <a:cubicBezTo>
                      <a:pt x="8252" y="8867"/>
                      <a:pt x="8776" y="8328"/>
                      <a:pt x="9295" y="7789"/>
                    </a:cubicBezTo>
                    <a:cubicBezTo>
                      <a:pt x="9357" y="7715"/>
                      <a:pt x="9447" y="7675"/>
                      <a:pt x="9543" y="7675"/>
                    </a:cubicBezTo>
                    <a:cubicBezTo>
                      <a:pt x="10321" y="7670"/>
                      <a:pt x="11099" y="7664"/>
                      <a:pt x="11871" y="7658"/>
                    </a:cubicBezTo>
                    <a:close/>
                    <a:moveTo>
                      <a:pt x="11742" y="14075"/>
                    </a:moveTo>
                    <a:cubicBezTo>
                      <a:pt x="11697" y="14194"/>
                      <a:pt x="11026" y="14819"/>
                      <a:pt x="10750" y="14995"/>
                    </a:cubicBezTo>
                    <a:cubicBezTo>
                      <a:pt x="10400" y="14717"/>
                      <a:pt x="10062" y="14427"/>
                      <a:pt x="9735" y="14114"/>
                    </a:cubicBezTo>
                    <a:lnTo>
                      <a:pt x="9746" y="14075"/>
                    </a:lnTo>
                    <a:close/>
                    <a:moveTo>
                      <a:pt x="13568" y="13942"/>
                    </a:moveTo>
                    <a:cubicBezTo>
                      <a:pt x="13606" y="13942"/>
                      <a:pt x="13648" y="13944"/>
                      <a:pt x="13704" y="13944"/>
                    </a:cubicBezTo>
                    <a:cubicBezTo>
                      <a:pt x="13631" y="14932"/>
                      <a:pt x="13496" y="15915"/>
                      <a:pt x="13298" y="16886"/>
                    </a:cubicBezTo>
                    <a:cubicBezTo>
                      <a:pt x="12475" y="16352"/>
                      <a:pt x="11680" y="15773"/>
                      <a:pt x="10925" y="15143"/>
                    </a:cubicBezTo>
                    <a:cubicBezTo>
                      <a:pt x="10964" y="15097"/>
                      <a:pt x="10987" y="15063"/>
                      <a:pt x="11015" y="15040"/>
                    </a:cubicBezTo>
                    <a:cubicBezTo>
                      <a:pt x="11347" y="14739"/>
                      <a:pt x="11680" y="14444"/>
                      <a:pt x="12013" y="14138"/>
                    </a:cubicBezTo>
                    <a:cubicBezTo>
                      <a:pt x="12081" y="14075"/>
                      <a:pt x="12171" y="14035"/>
                      <a:pt x="12266" y="14030"/>
                    </a:cubicBezTo>
                    <a:cubicBezTo>
                      <a:pt x="12684" y="14006"/>
                      <a:pt x="13095" y="13973"/>
                      <a:pt x="13512" y="13944"/>
                    </a:cubicBezTo>
                    <a:cubicBezTo>
                      <a:pt x="13531" y="13942"/>
                      <a:pt x="13549" y="13942"/>
                      <a:pt x="13568" y="13942"/>
                    </a:cubicBezTo>
                    <a:close/>
                    <a:moveTo>
                      <a:pt x="7784" y="13979"/>
                    </a:moveTo>
                    <a:cubicBezTo>
                      <a:pt x="7908" y="13990"/>
                      <a:pt x="8004" y="13995"/>
                      <a:pt x="8105" y="14001"/>
                    </a:cubicBezTo>
                    <a:cubicBezTo>
                      <a:pt x="8495" y="14024"/>
                      <a:pt x="8878" y="14041"/>
                      <a:pt x="9273" y="14058"/>
                    </a:cubicBezTo>
                    <a:cubicBezTo>
                      <a:pt x="9351" y="14058"/>
                      <a:pt x="9436" y="14092"/>
                      <a:pt x="9498" y="14143"/>
                    </a:cubicBezTo>
                    <a:cubicBezTo>
                      <a:pt x="9831" y="14432"/>
                      <a:pt x="10158" y="14717"/>
                      <a:pt x="10485" y="15000"/>
                    </a:cubicBezTo>
                    <a:cubicBezTo>
                      <a:pt x="10524" y="15029"/>
                      <a:pt x="10564" y="15057"/>
                      <a:pt x="10603" y="15080"/>
                    </a:cubicBezTo>
                    <a:cubicBezTo>
                      <a:pt x="10468" y="15324"/>
                      <a:pt x="8573" y="16778"/>
                      <a:pt x="8235" y="16903"/>
                    </a:cubicBezTo>
                    <a:cubicBezTo>
                      <a:pt x="8032" y="15937"/>
                      <a:pt x="7880" y="14961"/>
                      <a:pt x="7784" y="13979"/>
                    </a:cubicBezTo>
                    <a:close/>
                    <a:moveTo>
                      <a:pt x="16946" y="13462"/>
                    </a:moveTo>
                    <a:cubicBezTo>
                      <a:pt x="16969" y="13484"/>
                      <a:pt x="16991" y="13507"/>
                      <a:pt x="17008" y="13535"/>
                    </a:cubicBezTo>
                    <a:cubicBezTo>
                      <a:pt x="17476" y="14268"/>
                      <a:pt x="17899" y="15023"/>
                      <a:pt x="18209" y="15841"/>
                    </a:cubicBezTo>
                    <a:cubicBezTo>
                      <a:pt x="18373" y="16278"/>
                      <a:pt x="18508" y="16727"/>
                      <a:pt x="18525" y="17198"/>
                    </a:cubicBezTo>
                    <a:cubicBezTo>
                      <a:pt x="18530" y="17368"/>
                      <a:pt x="18513" y="17545"/>
                      <a:pt x="18480" y="17715"/>
                    </a:cubicBezTo>
                    <a:cubicBezTo>
                      <a:pt x="18401" y="18106"/>
                      <a:pt x="18158" y="18356"/>
                      <a:pt x="17775" y="18464"/>
                    </a:cubicBezTo>
                    <a:cubicBezTo>
                      <a:pt x="17615" y="18508"/>
                      <a:pt x="17455" y="18525"/>
                      <a:pt x="17295" y="18525"/>
                    </a:cubicBezTo>
                    <a:cubicBezTo>
                      <a:pt x="17122" y="18525"/>
                      <a:pt x="16950" y="18505"/>
                      <a:pt x="16777" y="18475"/>
                    </a:cubicBezTo>
                    <a:cubicBezTo>
                      <a:pt x="16304" y="18385"/>
                      <a:pt x="15841" y="18237"/>
                      <a:pt x="15396" y="18038"/>
                    </a:cubicBezTo>
                    <a:cubicBezTo>
                      <a:pt x="14770" y="17760"/>
                      <a:pt x="14161" y="17437"/>
                      <a:pt x="13580" y="17067"/>
                    </a:cubicBezTo>
                    <a:cubicBezTo>
                      <a:pt x="13540" y="17045"/>
                      <a:pt x="13507" y="17016"/>
                      <a:pt x="13462" y="16982"/>
                    </a:cubicBezTo>
                    <a:lnTo>
                      <a:pt x="13462" y="16977"/>
                    </a:lnTo>
                    <a:cubicBezTo>
                      <a:pt x="13654" y="15983"/>
                      <a:pt x="13794" y="14984"/>
                      <a:pt x="13885" y="13979"/>
                    </a:cubicBezTo>
                    <a:cubicBezTo>
                      <a:pt x="13885" y="13967"/>
                      <a:pt x="13890" y="13955"/>
                      <a:pt x="13896" y="13944"/>
                    </a:cubicBezTo>
                    <a:lnTo>
                      <a:pt x="16946" y="13462"/>
                    </a:lnTo>
                    <a:close/>
                    <a:moveTo>
                      <a:pt x="4564" y="13530"/>
                    </a:moveTo>
                    <a:cubicBezTo>
                      <a:pt x="5551" y="13729"/>
                      <a:pt x="6549" y="13871"/>
                      <a:pt x="7553" y="13955"/>
                    </a:cubicBezTo>
                    <a:cubicBezTo>
                      <a:pt x="7716" y="15000"/>
                      <a:pt x="7874" y="16023"/>
                      <a:pt x="8032" y="17056"/>
                    </a:cubicBezTo>
                    <a:cubicBezTo>
                      <a:pt x="8021" y="17073"/>
                      <a:pt x="8010" y="17085"/>
                      <a:pt x="7993" y="17096"/>
                    </a:cubicBezTo>
                    <a:cubicBezTo>
                      <a:pt x="7203" y="17601"/>
                      <a:pt x="6397" y="18055"/>
                      <a:pt x="5512" y="18367"/>
                    </a:cubicBezTo>
                    <a:cubicBezTo>
                      <a:pt x="5196" y="18493"/>
                      <a:pt x="4864" y="18572"/>
                      <a:pt x="4525" y="18606"/>
                    </a:cubicBezTo>
                    <a:cubicBezTo>
                      <a:pt x="4448" y="18613"/>
                      <a:pt x="4371" y="18615"/>
                      <a:pt x="4293" y="18615"/>
                    </a:cubicBezTo>
                    <a:cubicBezTo>
                      <a:pt x="4154" y="18615"/>
                      <a:pt x="4014" y="18605"/>
                      <a:pt x="3877" y="18583"/>
                    </a:cubicBezTo>
                    <a:cubicBezTo>
                      <a:pt x="3460" y="18510"/>
                      <a:pt x="3195" y="18248"/>
                      <a:pt x="3087" y="17834"/>
                    </a:cubicBezTo>
                    <a:cubicBezTo>
                      <a:pt x="3026" y="17550"/>
                      <a:pt x="3020" y="17255"/>
                      <a:pt x="3070" y="16965"/>
                    </a:cubicBezTo>
                    <a:cubicBezTo>
                      <a:pt x="3155" y="16460"/>
                      <a:pt x="3302" y="15972"/>
                      <a:pt x="3510" y="15500"/>
                    </a:cubicBezTo>
                    <a:cubicBezTo>
                      <a:pt x="3781" y="14864"/>
                      <a:pt x="4103" y="14245"/>
                      <a:pt x="4469" y="13655"/>
                    </a:cubicBezTo>
                    <a:cubicBezTo>
                      <a:pt x="4497" y="13615"/>
                      <a:pt x="4531" y="13570"/>
                      <a:pt x="4564" y="13530"/>
                    </a:cubicBezTo>
                    <a:close/>
                    <a:moveTo>
                      <a:pt x="10778" y="15284"/>
                    </a:moveTo>
                    <a:lnTo>
                      <a:pt x="13242" y="17096"/>
                    </a:lnTo>
                    <a:cubicBezTo>
                      <a:pt x="13242" y="17118"/>
                      <a:pt x="13242" y="17147"/>
                      <a:pt x="13242" y="17170"/>
                    </a:cubicBezTo>
                    <a:cubicBezTo>
                      <a:pt x="13056" y="18038"/>
                      <a:pt x="12819" y="18890"/>
                      <a:pt x="12458" y="19702"/>
                    </a:cubicBezTo>
                    <a:cubicBezTo>
                      <a:pt x="12300" y="20083"/>
                      <a:pt x="12092" y="20441"/>
                      <a:pt x="11844" y="20758"/>
                    </a:cubicBezTo>
                    <a:cubicBezTo>
                      <a:pt x="11708" y="20923"/>
                      <a:pt x="11562" y="21065"/>
                      <a:pt x="11398" y="21195"/>
                    </a:cubicBezTo>
                    <a:cubicBezTo>
                      <a:pt x="11210" y="21337"/>
                      <a:pt x="11010" y="21407"/>
                      <a:pt x="10806" y="21407"/>
                    </a:cubicBezTo>
                    <a:cubicBezTo>
                      <a:pt x="10617" y="21407"/>
                      <a:pt x="10426" y="21347"/>
                      <a:pt x="10243" y="21230"/>
                    </a:cubicBezTo>
                    <a:cubicBezTo>
                      <a:pt x="10045" y="21093"/>
                      <a:pt x="9864" y="20929"/>
                      <a:pt x="9723" y="20736"/>
                    </a:cubicBezTo>
                    <a:cubicBezTo>
                      <a:pt x="9430" y="20344"/>
                      <a:pt x="9188" y="19918"/>
                      <a:pt x="9008" y="19463"/>
                    </a:cubicBezTo>
                    <a:cubicBezTo>
                      <a:pt x="8714" y="18754"/>
                      <a:pt x="8483" y="18022"/>
                      <a:pt x="8314" y="17272"/>
                    </a:cubicBezTo>
                    <a:cubicBezTo>
                      <a:pt x="8308" y="17232"/>
                      <a:pt x="8302" y="17192"/>
                      <a:pt x="8302" y="17158"/>
                    </a:cubicBezTo>
                    <a:cubicBezTo>
                      <a:pt x="9137" y="16522"/>
                      <a:pt x="9960" y="15903"/>
                      <a:pt x="10778" y="15284"/>
                    </a:cubicBezTo>
                    <a:close/>
                    <a:moveTo>
                      <a:pt x="10644" y="0"/>
                    </a:moveTo>
                    <a:cubicBezTo>
                      <a:pt x="10367" y="0"/>
                      <a:pt x="10092" y="112"/>
                      <a:pt x="9831" y="339"/>
                    </a:cubicBezTo>
                    <a:cubicBezTo>
                      <a:pt x="9639" y="509"/>
                      <a:pt x="9470" y="702"/>
                      <a:pt x="9318" y="912"/>
                    </a:cubicBezTo>
                    <a:cubicBezTo>
                      <a:pt x="9030" y="1310"/>
                      <a:pt x="8833" y="1753"/>
                      <a:pt x="8652" y="2213"/>
                    </a:cubicBezTo>
                    <a:cubicBezTo>
                      <a:pt x="8416" y="2826"/>
                      <a:pt x="8224" y="3462"/>
                      <a:pt x="8083" y="4109"/>
                    </a:cubicBezTo>
                    <a:cubicBezTo>
                      <a:pt x="8066" y="4177"/>
                      <a:pt x="8043" y="4240"/>
                      <a:pt x="8021" y="4325"/>
                    </a:cubicBezTo>
                    <a:cubicBezTo>
                      <a:pt x="7931" y="4274"/>
                      <a:pt x="7869" y="4240"/>
                      <a:pt x="7806" y="4206"/>
                    </a:cubicBezTo>
                    <a:cubicBezTo>
                      <a:pt x="7265" y="3871"/>
                      <a:pt x="6696" y="3575"/>
                      <a:pt x="6115" y="3320"/>
                    </a:cubicBezTo>
                    <a:cubicBezTo>
                      <a:pt x="5613" y="3104"/>
                      <a:pt x="5095" y="2922"/>
                      <a:pt x="4553" y="2843"/>
                    </a:cubicBezTo>
                    <a:cubicBezTo>
                      <a:pt x="4416" y="2824"/>
                      <a:pt x="4278" y="2812"/>
                      <a:pt x="4140" y="2812"/>
                    </a:cubicBezTo>
                    <a:cubicBezTo>
                      <a:pt x="3949" y="2812"/>
                      <a:pt x="3759" y="2835"/>
                      <a:pt x="3572" y="2894"/>
                    </a:cubicBezTo>
                    <a:cubicBezTo>
                      <a:pt x="3217" y="2990"/>
                      <a:pt x="2935" y="3269"/>
                      <a:pt x="2828" y="3621"/>
                    </a:cubicBezTo>
                    <a:cubicBezTo>
                      <a:pt x="2755" y="3865"/>
                      <a:pt x="2726" y="4121"/>
                      <a:pt x="2743" y="4371"/>
                    </a:cubicBezTo>
                    <a:cubicBezTo>
                      <a:pt x="2778" y="4785"/>
                      <a:pt x="2873" y="5194"/>
                      <a:pt x="3014" y="5586"/>
                    </a:cubicBezTo>
                    <a:cubicBezTo>
                      <a:pt x="3296" y="6375"/>
                      <a:pt x="3691" y="7113"/>
                      <a:pt x="4125" y="7829"/>
                    </a:cubicBezTo>
                    <a:lnTo>
                      <a:pt x="4311" y="8135"/>
                    </a:lnTo>
                    <a:cubicBezTo>
                      <a:pt x="4198" y="8169"/>
                      <a:pt x="4114" y="8192"/>
                      <a:pt x="4040" y="8209"/>
                    </a:cubicBezTo>
                    <a:cubicBezTo>
                      <a:pt x="3239" y="8414"/>
                      <a:pt x="2456" y="8657"/>
                      <a:pt x="1706" y="9021"/>
                    </a:cubicBezTo>
                    <a:cubicBezTo>
                      <a:pt x="1255" y="9237"/>
                      <a:pt x="826" y="9487"/>
                      <a:pt x="482" y="9850"/>
                    </a:cubicBezTo>
                    <a:cubicBezTo>
                      <a:pt x="342" y="9998"/>
                      <a:pt x="223" y="10162"/>
                      <a:pt x="127" y="10338"/>
                    </a:cubicBezTo>
                    <a:cubicBezTo>
                      <a:pt x="-42" y="10645"/>
                      <a:pt x="-42" y="11014"/>
                      <a:pt x="122" y="11326"/>
                    </a:cubicBezTo>
                    <a:cubicBezTo>
                      <a:pt x="268" y="11611"/>
                      <a:pt x="482" y="11854"/>
                      <a:pt x="736" y="12048"/>
                    </a:cubicBezTo>
                    <a:cubicBezTo>
                      <a:pt x="1114" y="12337"/>
                      <a:pt x="1531" y="12570"/>
                      <a:pt x="1971" y="12746"/>
                    </a:cubicBezTo>
                    <a:cubicBezTo>
                      <a:pt x="2704" y="13058"/>
                      <a:pt x="3465" y="13268"/>
                      <a:pt x="4232" y="13450"/>
                    </a:cubicBezTo>
                    <a:cubicBezTo>
                      <a:pt x="4277" y="13462"/>
                      <a:pt x="4316" y="13478"/>
                      <a:pt x="4367" y="13496"/>
                    </a:cubicBezTo>
                    <a:cubicBezTo>
                      <a:pt x="4328" y="13564"/>
                      <a:pt x="4300" y="13621"/>
                      <a:pt x="4266" y="13672"/>
                    </a:cubicBezTo>
                    <a:cubicBezTo>
                      <a:pt x="3956" y="14189"/>
                      <a:pt x="3668" y="14722"/>
                      <a:pt x="3420" y="15279"/>
                    </a:cubicBezTo>
                    <a:cubicBezTo>
                      <a:pt x="3195" y="15773"/>
                      <a:pt x="3026" y="16301"/>
                      <a:pt x="2918" y="16840"/>
                    </a:cubicBezTo>
                    <a:cubicBezTo>
                      <a:pt x="2857" y="17198"/>
                      <a:pt x="2834" y="17556"/>
                      <a:pt x="2930" y="17908"/>
                    </a:cubicBezTo>
                    <a:cubicBezTo>
                      <a:pt x="3026" y="18311"/>
                      <a:pt x="3336" y="18629"/>
                      <a:pt x="3736" y="18731"/>
                    </a:cubicBezTo>
                    <a:cubicBezTo>
                      <a:pt x="3898" y="18776"/>
                      <a:pt x="4067" y="18798"/>
                      <a:pt x="4236" y="18798"/>
                    </a:cubicBezTo>
                    <a:cubicBezTo>
                      <a:pt x="4302" y="18798"/>
                      <a:pt x="4369" y="18794"/>
                      <a:pt x="4435" y="18788"/>
                    </a:cubicBezTo>
                    <a:cubicBezTo>
                      <a:pt x="4999" y="18748"/>
                      <a:pt x="5534" y="18572"/>
                      <a:pt x="6053" y="18351"/>
                    </a:cubicBezTo>
                    <a:cubicBezTo>
                      <a:pt x="6701" y="18073"/>
                      <a:pt x="7333" y="17737"/>
                      <a:pt x="7931" y="17357"/>
                    </a:cubicBezTo>
                    <a:cubicBezTo>
                      <a:pt x="7981" y="17323"/>
                      <a:pt x="8043" y="17295"/>
                      <a:pt x="8111" y="17255"/>
                    </a:cubicBezTo>
                    <a:cubicBezTo>
                      <a:pt x="8162" y="17454"/>
                      <a:pt x="8207" y="17624"/>
                      <a:pt x="8252" y="17800"/>
                    </a:cubicBezTo>
                    <a:cubicBezTo>
                      <a:pt x="8472" y="18606"/>
                      <a:pt x="8725" y="19396"/>
                      <a:pt x="9120" y="20139"/>
                    </a:cubicBezTo>
                    <a:cubicBezTo>
                      <a:pt x="9312" y="20503"/>
                      <a:pt x="9526" y="20855"/>
                      <a:pt x="9831" y="21133"/>
                    </a:cubicBezTo>
                    <a:cubicBezTo>
                      <a:pt x="9977" y="21270"/>
                      <a:pt x="10141" y="21389"/>
                      <a:pt x="10316" y="21485"/>
                    </a:cubicBezTo>
                    <a:cubicBezTo>
                      <a:pt x="10465" y="21562"/>
                      <a:pt x="10628" y="21600"/>
                      <a:pt x="10792" y="21600"/>
                    </a:cubicBezTo>
                    <a:cubicBezTo>
                      <a:pt x="10954" y="21600"/>
                      <a:pt x="11116" y="21562"/>
                      <a:pt x="11263" y="21485"/>
                    </a:cubicBezTo>
                    <a:cubicBezTo>
                      <a:pt x="11556" y="21332"/>
                      <a:pt x="11815" y="21110"/>
                      <a:pt x="12007" y="20843"/>
                    </a:cubicBezTo>
                    <a:cubicBezTo>
                      <a:pt x="12289" y="20463"/>
                      <a:pt x="12514" y="20054"/>
                      <a:pt x="12689" y="19611"/>
                    </a:cubicBezTo>
                    <a:cubicBezTo>
                      <a:pt x="12988" y="18873"/>
                      <a:pt x="13219" y="18112"/>
                      <a:pt x="13388" y="17334"/>
                    </a:cubicBezTo>
                    <a:cubicBezTo>
                      <a:pt x="13400" y="17289"/>
                      <a:pt x="13417" y="17243"/>
                      <a:pt x="13433" y="17181"/>
                    </a:cubicBezTo>
                    <a:lnTo>
                      <a:pt x="13614" y="17278"/>
                    </a:lnTo>
                    <a:cubicBezTo>
                      <a:pt x="13907" y="17448"/>
                      <a:pt x="14200" y="17624"/>
                      <a:pt x="14499" y="17783"/>
                    </a:cubicBezTo>
                    <a:cubicBezTo>
                      <a:pt x="15136" y="18124"/>
                      <a:pt x="15796" y="18413"/>
                      <a:pt x="16501" y="18589"/>
                    </a:cubicBezTo>
                    <a:cubicBezTo>
                      <a:pt x="16756" y="18658"/>
                      <a:pt x="17018" y="18692"/>
                      <a:pt x="17283" y="18692"/>
                    </a:cubicBezTo>
                    <a:cubicBezTo>
                      <a:pt x="17392" y="18692"/>
                      <a:pt x="17501" y="18686"/>
                      <a:pt x="17611" y="18674"/>
                    </a:cubicBezTo>
                    <a:cubicBezTo>
                      <a:pt x="18198" y="18606"/>
                      <a:pt x="18587" y="18254"/>
                      <a:pt x="18677" y="17664"/>
                    </a:cubicBezTo>
                    <a:cubicBezTo>
                      <a:pt x="18711" y="17419"/>
                      <a:pt x="18711" y="17175"/>
                      <a:pt x="18688" y="16931"/>
                    </a:cubicBezTo>
                    <a:cubicBezTo>
                      <a:pt x="18649" y="16505"/>
                      <a:pt x="18513" y="16096"/>
                      <a:pt x="18361" y="15699"/>
                    </a:cubicBezTo>
                    <a:cubicBezTo>
                      <a:pt x="18063" y="14949"/>
                      <a:pt x="17690" y="14240"/>
                      <a:pt x="17262" y="13558"/>
                    </a:cubicBezTo>
                    <a:cubicBezTo>
                      <a:pt x="17234" y="13507"/>
                      <a:pt x="17200" y="13450"/>
                      <a:pt x="17160" y="13376"/>
                    </a:cubicBezTo>
                    <a:cubicBezTo>
                      <a:pt x="17245" y="13354"/>
                      <a:pt x="17302" y="13342"/>
                      <a:pt x="17363" y="13325"/>
                    </a:cubicBezTo>
                    <a:cubicBezTo>
                      <a:pt x="17882" y="13166"/>
                      <a:pt x="18412" y="13019"/>
                      <a:pt x="18925" y="12843"/>
                    </a:cubicBezTo>
                    <a:cubicBezTo>
                      <a:pt x="19467" y="12667"/>
                      <a:pt x="19980" y="12411"/>
                      <a:pt x="20459" y="12099"/>
                    </a:cubicBezTo>
                    <a:cubicBezTo>
                      <a:pt x="20713" y="11934"/>
                      <a:pt x="20938" y="11730"/>
                      <a:pt x="21130" y="11497"/>
                    </a:cubicBezTo>
                    <a:cubicBezTo>
                      <a:pt x="21553" y="10963"/>
                      <a:pt x="21558" y="10395"/>
                      <a:pt x="21119" y="9873"/>
                    </a:cubicBezTo>
                    <a:cubicBezTo>
                      <a:pt x="20949" y="9680"/>
                      <a:pt x="20757" y="9509"/>
                      <a:pt x="20549" y="9356"/>
                    </a:cubicBezTo>
                    <a:cubicBezTo>
                      <a:pt x="20199" y="9106"/>
                      <a:pt x="19816" y="8902"/>
                      <a:pt x="19415" y="8748"/>
                    </a:cubicBezTo>
                    <a:cubicBezTo>
                      <a:pt x="18750" y="8476"/>
                      <a:pt x="18063" y="8260"/>
                      <a:pt x="17363" y="8107"/>
                    </a:cubicBezTo>
                    <a:cubicBezTo>
                      <a:pt x="17290" y="8090"/>
                      <a:pt x="17217" y="8061"/>
                      <a:pt x="17132" y="8039"/>
                    </a:cubicBezTo>
                    <a:cubicBezTo>
                      <a:pt x="17171" y="7965"/>
                      <a:pt x="17205" y="7914"/>
                      <a:pt x="17234" y="7857"/>
                    </a:cubicBezTo>
                    <a:cubicBezTo>
                      <a:pt x="17504" y="7340"/>
                      <a:pt x="17798" y="6823"/>
                      <a:pt x="18051" y="6295"/>
                    </a:cubicBezTo>
                    <a:cubicBezTo>
                      <a:pt x="18311" y="5773"/>
                      <a:pt x="18491" y="5217"/>
                      <a:pt x="18592" y="4638"/>
                    </a:cubicBezTo>
                    <a:cubicBezTo>
                      <a:pt x="18649" y="4285"/>
                      <a:pt x="18671" y="3933"/>
                      <a:pt x="18570" y="3587"/>
                    </a:cubicBezTo>
                    <a:cubicBezTo>
                      <a:pt x="18457" y="3200"/>
                      <a:pt x="18221" y="2933"/>
                      <a:pt x="17831" y="2809"/>
                    </a:cubicBezTo>
                    <a:cubicBezTo>
                      <a:pt x="17632" y="2748"/>
                      <a:pt x="17425" y="2718"/>
                      <a:pt x="17218" y="2718"/>
                    </a:cubicBezTo>
                    <a:cubicBezTo>
                      <a:pt x="17114" y="2718"/>
                      <a:pt x="17010" y="2726"/>
                      <a:pt x="16907" y="2741"/>
                    </a:cubicBezTo>
                    <a:cubicBezTo>
                      <a:pt x="16422" y="2815"/>
                      <a:pt x="15948" y="2951"/>
                      <a:pt x="15497" y="3144"/>
                    </a:cubicBezTo>
                    <a:cubicBezTo>
                      <a:pt x="14809" y="3439"/>
                      <a:pt x="14150" y="3791"/>
                      <a:pt x="13518" y="4200"/>
                    </a:cubicBezTo>
                    <a:cubicBezTo>
                      <a:pt x="13462" y="4240"/>
                      <a:pt x="13400" y="4274"/>
                      <a:pt x="13321" y="4320"/>
                    </a:cubicBezTo>
                    <a:cubicBezTo>
                      <a:pt x="13292" y="4234"/>
                      <a:pt x="13275" y="4172"/>
                      <a:pt x="13259" y="4109"/>
                    </a:cubicBezTo>
                    <a:cubicBezTo>
                      <a:pt x="13106" y="3587"/>
                      <a:pt x="12960" y="3059"/>
                      <a:pt x="12791" y="2548"/>
                    </a:cubicBezTo>
                    <a:cubicBezTo>
                      <a:pt x="12605" y="1991"/>
                      <a:pt x="12351" y="1463"/>
                      <a:pt x="12029" y="975"/>
                    </a:cubicBezTo>
                    <a:cubicBezTo>
                      <a:pt x="11871" y="730"/>
                      <a:pt x="11680" y="509"/>
                      <a:pt x="11454" y="322"/>
                    </a:cubicBezTo>
                    <a:cubicBezTo>
                      <a:pt x="11189" y="108"/>
                      <a:pt x="10916" y="0"/>
                      <a:pt x="106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" name="Google Shape;89;p5"/>
              <p:cNvSpPr/>
              <p:nvPr/>
            </p:nvSpPr>
            <p:spPr>
              <a:xfrm>
                <a:off x="5466058" y="8439587"/>
                <a:ext cx="547935" cy="54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4" h="21600" fill="norm" stroke="1" extrusionOk="0">
                    <a:moveTo>
                      <a:pt x="9250" y="1167"/>
                    </a:moveTo>
                    <a:cubicBezTo>
                      <a:pt x="9291" y="1167"/>
                      <a:pt x="9328" y="1171"/>
                      <a:pt x="9368" y="1171"/>
                    </a:cubicBezTo>
                    <a:cubicBezTo>
                      <a:pt x="9388" y="1171"/>
                      <a:pt x="9409" y="1171"/>
                      <a:pt x="9429" y="1171"/>
                    </a:cubicBezTo>
                    <a:cubicBezTo>
                      <a:pt x="13948" y="1171"/>
                      <a:pt x="17624" y="5530"/>
                      <a:pt x="17560" y="10863"/>
                    </a:cubicBezTo>
                    <a:cubicBezTo>
                      <a:pt x="17496" y="16090"/>
                      <a:pt x="13850" y="20299"/>
                      <a:pt x="9378" y="20299"/>
                    </a:cubicBezTo>
                    <a:cubicBezTo>
                      <a:pt x="9301" y="20299"/>
                      <a:pt x="9223" y="20295"/>
                      <a:pt x="9143" y="20295"/>
                    </a:cubicBezTo>
                    <a:cubicBezTo>
                      <a:pt x="4627" y="20220"/>
                      <a:pt x="1048" y="15845"/>
                      <a:pt x="1146" y="10599"/>
                    </a:cubicBezTo>
                    <a:cubicBezTo>
                      <a:pt x="1176" y="5365"/>
                      <a:pt x="4789" y="1167"/>
                      <a:pt x="9250" y="1167"/>
                    </a:cubicBezTo>
                    <a:close/>
                    <a:moveTo>
                      <a:pt x="9223" y="0"/>
                    </a:moveTo>
                    <a:cubicBezTo>
                      <a:pt x="1021" y="0"/>
                      <a:pt x="-3093" y="11640"/>
                      <a:pt x="2727" y="18407"/>
                    </a:cubicBezTo>
                    <a:cubicBezTo>
                      <a:pt x="4610" y="20615"/>
                      <a:pt x="6925" y="21600"/>
                      <a:pt x="9193" y="21600"/>
                    </a:cubicBezTo>
                    <a:cubicBezTo>
                      <a:pt x="13951" y="21600"/>
                      <a:pt x="18507" y="17264"/>
                      <a:pt x="18463" y="10753"/>
                    </a:cubicBezTo>
                    <a:cubicBezTo>
                      <a:pt x="18463" y="4828"/>
                      <a:pt x="14369" y="39"/>
                      <a:pt x="9304" y="0"/>
                    </a:cubicBezTo>
                    <a:cubicBezTo>
                      <a:pt x="9277" y="0"/>
                      <a:pt x="9250" y="0"/>
                      <a:pt x="922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" name="Google Shape;90;p5"/>
              <p:cNvSpPr/>
              <p:nvPr/>
            </p:nvSpPr>
            <p:spPr>
              <a:xfrm>
                <a:off x="5732581" y="8536487"/>
                <a:ext cx="192198" cy="224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fill="norm" stroke="1" extrusionOk="0">
                    <a:moveTo>
                      <a:pt x="1955" y="0"/>
                    </a:moveTo>
                    <a:cubicBezTo>
                      <a:pt x="1321" y="0"/>
                      <a:pt x="697" y="19"/>
                      <a:pt x="104" y="67"/>
                    </a:cubicBezTo>
                    <a:lnTo>
                      <a:pt x="0" y="713"/>
                    </a:lnTo>
                    <a:lnTo>
                      <a:pt x="3681" y="1916"/>
                    </a:lnTo>
                    <a:cubicBezTo>
                      <a:pt x="11148" y="4218"/>
                      <a:pt x="15631" y="9014"/>
                      <a:pt x="17024" y="16198"/>
                    </a:cubicBezTo>
                    <a:cubicBezTo>
                      <a:pt x="17326" y="17392"/>
                      <a:pt x="17326" y="18682"/>
                      <a:pt x="17419" y="19973"/>
                    </a:cubicBezTo>
                    <a:cubicBezTo>
                      <a:pt x="17503" y="20858"/>
                      <a:pt x="17669" y="21600"/>
                      <a:pt x="18751" y="21600"/>
                    </a:cubicBezTo>
                    <a:cubicBezTo>
                      <a:pt x="18917" y="21600"/>
                      <a:pt x="19104" y="21581"/>
                      <a:pt x="19312" y="21542"/>
                    </a:cubicBezTo>
                    <a:cubicBezTo>
                      <a:pt x="19416" y="21359"/>
                      <a:pt x="19614" y="21176"/>
                      <a:pt x="19707" y="20993"/>
                    </a:cubicBezTo>
                    <a:cubicBezTo>
                      <a:pt x="21600" y="11960"/>
                      <a:pt x="13644" y="1454"/>
                      <a:pt x="3889" y="67"/>
                    </a:cubicBezTo>
                    <a:cubicBezTo>
                      <a:pt x="3234" y="19"/>
                      <a:pt x="2590" y="0"/>
                      <a:pt x="195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" name="Google Shape;91;p5"/>
              <p:cNvSpPr/>
              <p:nvPr/>
            </p:nvSpPr>
            <p:spPr>
              <a:xfrm>
                <a:off x="5816455" y="8724787"/>
                <a:ext cx="56474" cy="1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1" h="21600" fill="norm" stroke="1" extrusionOk="0">
                    <a:moveTo>
                      <a:pt x="14842" y="0"/>
                    </a:moveTo>
                    <a:cubicBezTo>
                      <a:pt x="12894" y="3658"/>
                      <a:pt x="10604" y="7315"/>
                      <a:pt x="8964" y="10973"/>
                    </a:cubicBezTo>
                    <a:cubicBezTo>
                      <a:pt x="7016" y="14630"/>
                      <a:pt x="-1187" y="16723"/>
                      <a:pt x="146" y="21600"/>
                    </a:cubicBezTo>
                    <a:cubicBezTo>
                      <a:pt x="9613" y="20727"/>
                      <a:pt x="12894" y="16887"/>
                      <a:pt x="15833" y="13229"/>
                    </a:cubicBezTo>
                    <a:cubicBezTo>
                      <a:pt x="19764" y="9062"/>
                      <a:pt x="20413" y="4349"/>
                      <a:pt x="17474" y="182"/>
                    </a:cubicBezTo>
                    <a:lnTo>
                      <a:pt x="1484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" name="Google Shape;92;p5"/>
              <p:cNvSpPr/>
              <p:nvPr/>
            </p:nvSpPr>
            <p:spPr>
              <a:xfrm>
                <a:off x="3111190" y="11530814"/>
                <a:ext cx="1217888" cy="1241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504" fill="norm" stroke="1" extrusionOk="0">
                    <a:moveTo>
                      <a:pt x="815" y="12771"/>
                    </a:moveTo>
                    <a:cubicBezTo>
                      <a:pt x="797" y="12754"/>
                      <a:pt x="797" y="12754"/>
                      <a:pt x="797" y="12738"/>
                    </a:cubicBezTo>
                    <a:cubicBezTo>
                      <a:pt x="493" y="12291"/>
                      <a:pt x="290" y="11793"/>
                      <a:pt x="156" y="11280"/>
                    </a:cubicBezTo>
                    <a:cubicBezTo>
                      <a:pt x="37" y="10816"/>
                      <a:pt x="-14" y="10318"/>
                      <a:pt x="4" y="9837"/>
                    </a:cubicBezTo>
                    <a:cubicBezTo>
                      <a:pt x="4" y="9390"/>
                      <a:pt x="104" y="8941"/>
                      <a:pt x="274" y="8545"/>
                    </a:cubicBezTo>
                    <a:cubicBezTo>
                      <a:pt x="426" y="8164"/>
                      <a:pt x="663" y="7815"/>
                      <a:pt x="967" y="7549"/>
                    </a:cubicBezTo>
                    <a:cubicBezTo>
                      <a:pt x="1458" y="7135"/>
                      <a:pt x="2218" y="6986"/>
                      <a:pt x="3302" y="7036"/>
                    </a:cubicBezTo>
                    <a:lnTo>
                      <a:pt x="8358" y="7268"/>
                    </a:lnTo>
                    <a:lnTo>
                      <a:pt x="8968" y="753"/>
                    </a:lnTo>
                    <a:cubicBezTo>
                      <a:pt x="8968" y="637"/>
                      <a:pt x="9053" y="554"/>
                      <a:pt x="9154" y="504"/>
                    </a:cubicBezTo>
                    <a:cubicBezTo>
                      <a:pt x="9560" y="305"/>
                      <a:pt x="9983" y="173"/>
                      <a:pt x="10439" y="90"/>
                    </a:cubicBezTo>
                    <a:cubicBezTo>
                      <a:pt x="10896" y="7"/>
                      <a:pt x="11370" y="-26"/>
                      <a:pt x="11844" y="24"/>
                    </a:cubicBezTo>
                    <a:cubicBezTo>
                      <a:pt x="12300" y="73"/>
                      <a:pt x="12740" y="173"/>
                      <a:pt x="13146" y="355"/>
                    </a:cubicBezTo>
                    <a:cubicBezTo>
                      <a:pt x="13551" y="521"/>
                      <a:pt x="13924" y="769"/>
                      <a:pt x="14212" y="1102"/>
                    </a:cubicBezTo>
                    <a:cubicBezTo>
                      <a:pt x="14719" y="1697"/>
                      <a:pt x="14939" y="2494"/>
                      <a:pt x="14787" y="3256"/>
                    </a:cubicBezTo>
                    <a:lnTo>
                      <a:pt x="14177" y="8212"/>
                    </a:lnTo>
                    <a:lnTo>
                      <a:pt x="20826" y="8578"/>
                    </a:lnTo>
                    <a:cubicBezTo>
                      <a:pt x="20944" y="8593"/>
                      <a:pt x="21063" y="8661"/>
                      <a:pt x="21096" y="8777"/>
                    </a:cubicBezTo>
                    <a:cubicBezTo>
                      <a:pt x="21452" y="9605"/>
                      <a:pt x="21586" y="10483"/>
                      <a:pt x="21501" y="11379"/>
                    </a:cubicBezTo>
                    <a:cubicBezTo>
                      <a:pt x="21468" y="12241"/>
                      <a:pt x="21079" y="13054"/>
                      <a:pt x="20419" y="13616"/>
                    </a:cubicBezTo>
                    <a:cubicBezTo>
                      <a:pt x="20131" y="13849"/>
                      <a:pt x="19776" y="14030"/>
                      <a:pt x="19405" y="14114"/>
                    </a:cubicBezTo>
                    <a:cubicBezTo>
                      <a:pt x="18947" y="14214"/>
                      <a:pt x="18474" y="14247"/>
                      <a:pt x="18000" y="14197"/>
                    </a:cubicBezTo>
                    <a:lnTo>
                      <a:pt x="13839" y="13949"/>
                    </a:lnTo>
                    <a:lnTo>
                      <a:pt x="12758" y="20812"/>
                    </a:lnTo>
                    <a:cubicBezTo>
                      <a:pt x="12740" y="20928"/>
                      <a:pt x="12673" y="21009"/>
                      <a:pt x="12570" y="21060"/>
                    </a:cubicBezTo>
                    <a:cubicBezTo>
                      <a:pt x="11725" y="21425"/>
                      <a:pt x="10794" y="21574"/>
                      <a:pt x="9882" y="21474"/>
                    </a:cubicBezTo>
                    <a:cubicBezTo>
                      <a:pt x="9002" y="21342"/>
                      <a:pt x="8206" y="20893"/>
                      <a:pt x="7648" y="20232"/>
                    </a:cubicBezTo>
                    <a:cubicBezTo>
                      <a:pt x="7395" y="19916"/>
                      <a:pt x="7208" y="19568"/>
                      <a:pt x="7107" y="19187"/>
                    </a:cubicBezTo>
                    <a:cubicBezTo>
                      <a:pt x="6955" y="18723"/>
                      <a:pt x="6921" y="18226"/>
                      <a:pt x="7040" y="17744"/>
                    </a:cubicBezTo>
                    <a:lnTo>
                      <a:pt x="7851" y="13170"/>
                    </a:lnTo>
                    <a:lnTo>
                      <a:pt x="1052" y="12887"/>
                    </a:lnTo>
                    <a:cubicBezTo>
                      <a:pt x="949" y="12870"/>
                      <a:pt x="866" y="12837"/>
                      <a:pt x="815" y="127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" name="Google Shape;93;p5"/>
              <p:cNvSpPr/>
              <p:nvPr/>
            </p:nvSpPr>
            <p:spPr>
              <a:xfrm>
                <a:off x="-1" y="-1"/>
                <a:ext cx="2571317" cy="295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0" h="20634" fill="norm" stroke="1" extrusionOk="0">
                    <a:moveTo>
                      <a:pt x="14526" y="3618"/>
                    </a:moveTo>
                    <a:lnTo>
                      <a:pt x="15125" y="2841"/>
                    </a:lnTo>
                    <a:lnTo>
                      <a:pt x="17036" y="4139"/>
                    </a:lnTo>
                    <a:cubicBezTo>
                      <a:pt x="17036" y="4139"/>
                      <a:pt x="18555" y="2219"/>
                      <a:pt x="16216" y="627"/>
                    </a:cubicBezTo>
                    <a:cubicBezTo>
                      <a:pt x="13877" y="-966"/>
                      <a:pt x="12401" y="981"/>
                      <a:pt x="12401" y="981"/>
                    </a:cubicBezTo>
                    <a:lnTo>
                      <a:pt x="14305" y="2286"/>
                    </a:lnTo>
                    <a:lnTo>
                      <a:pt x="13606" y="3189"/>
                    </a:lnTo>
                    <a:cubicBezTo>
                      <a:pt x="12415" y="2708"/>
                      <a:pt x="11132" y="2473"/>
                      <a:pt x="9834" y="2500"/>
                    </a:cubicBezTo>
                    <a:lnTo>
                      <a:pt x="9627" y="1249"/>
                    </a:lnTo>
                    <a:lnTo>
                      <a:pt x="7138" y="1617"/>
                    </a:lnTo>
                    <a:lnTo>
                      <a:pt x="7345" y="2868"/>
                    </a:lnTo>
                    <a:cubicBezTo>
                      <a:pt x="6111" y="3223"/>
                      <a:pt x="4963" y="3819"/>
                      <a:pt x="3993" y="4621"/>
                    </a:cubicBezTo>
                    <a:lnTo>
                      <a:pt x="3023" y="3959"/>
                    </a:lnTo>
                    <a:lnTo>
                      <a:pt x="4414" y="2172"/>
                    </a:lnTo>
                    <a:cubicBezTo>
                      <a:pt x="4414" y="2172"/>
                      <a:pt x="2368" y="740"/>
                      <a:pt x="670" y="2942"/>
                    </a:cubicBezTo>
                    <a:cubicBezTo>
                      <a:pt x="-1034" y="5137"/>
                      <a:pt x="1048" y="6522"/>
                      <a:pt x="1048" y="6522"/>
                    </a:cubicBezTo>
                    <a:lnTo>
                      <a:pt x="2432" y="4728"/>
                    </a:lnTo>
                    <a:lnTo>
                      <a:pt x="3259" y="5290"/>
                    </a:lnTo>
                    <a:cubicBezTo>
                      <a:pt x="-321" y="8971"/>
                      <a:pt x="178" y="14725"/>
                      <a:pt x="4343" y="17810"/>
                    </a:cubicBezTo>
                    <a:lnTo>
                      <a:pt x="4164" y="20634"/>
                    </a:lnTo>
                    <a:lnTo>
                      <a:pt x="4849" y="20533"/>
                    </a:lnTo>
                    <a:lnTo>
                      <a:pt x="5712" y="18646"/>
                    </a:lnTo>
                    <a:cubicBezTo>
                      <a:pt x="9320" y="20453"/>
                      <a:pt x="13763" y="19791"/>
                      <a:pt x="16601" y="17027"/>
                    </a:cubicBezTo>
                    <a:lnTo>
                      <a:pt x="18041" y="18573"/>
                    </a:lnTo>
                    <a:lnTo>
                      <a:pt x="18719" y="18473"/>
                    </a:lnTo>
                    <a:lnTo>
                      <a:pt x="17620" y="15836"/>
                    </a:lnTo>
                    <a:cubicBezTo>
                      <a:pt x="20566" y="11694"/>
                      <a:pt x="19147" y="6073"/>
                      <a:pt x="14526" y="3618"/>
                    </a:cubicBezTo>
                    <a:close/>
                    <a:moveTo>
                      <a:pt x="11139" y="17763"/>
                    </a:moveTo>
                    <a:cubicBezTo>
                      <a:pt x="8258" y="18192"/>
                      <a:pt x="5384" y="16946"/>
                      <a:pt x="3858" y="14611"/>
                    </a:cubicBezTo>
                    <a:cubicBezTo>
                      <a:pt x="2338" y="12276"/>
                      <a:pt x="2460" y="9312"/>
                      <a:pt x="4178" y="7097"/>
                    </a:cubicBezTo>
                    <a:cubicBezTo>
                      <a:pt x="5890" y="4889"/>
                      <a:pt x="8857" y="3858"/>
                      <a:pt x="11695" y="4501"/>
                    </a:cubicBezTo>
                    <a:cubicBezTo>
                      <a:pt x="14533" y="5137"/>
                      <a:pt x="16679" y="7318"/>
                      <a:pt x="17136" y="10021"/>
                    </a:cubicBezTo>
                    <a:cubicBezTo>
                      <a:pt x="17756" y="13708"/>
                      <a:pt x="15075" y="17174"/>
                      <a:pt x="11139" y="1776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" name="Google Shape;94;p5"/>
              <p:cNvSpPr/>
              <p:nvPr/>
            </p:nvSpPr>
            <p:spPr>
              <a:xfrm>
                <a:off x="1285951" y="1531370"/>
                <a:ext cx="116813" cy="116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697" fill="norm" stroke="1" extrusionOk="0">
                    <a:moveTo>
                      <a:pt x="17943" y="7502"/>
                    </a:moveTo>
                    <a:cubicBezTo>
                      <a:pt x="16615" y="-379"/>
                      <a:pt x="6402" y="-2711"/>
                      <a:pt x="1674" y="3707"/>
                    </a:cubicBezTo>
                    <a:cubicBezTo>
                      <a:pt x="-2915" y="10124"/>
                      <a:pt x="2555" y="18889"/>
                      <a:pt x="10543" y="17563"/>
                    </a:cubicBezTo>
                    <a:cubicBezTo>
                      <a:pt x="15425" y="16846"/>
                      <a:pt x="18685" y="12319"/>
                      <a:pt x="17943" y="750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" name="Google Shape;95;p5"/>
              <p:cNvSpPr/>
              <p:nvPr/>
            </p:nvSpPr>
            <p:spPr>
              <a:xfrm>
                <a:off x="1797473" y="1065178"/>
                <a:ext cx="155611" cy="155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1" h="19521" fill="norm" stroke="1" extrusionOk="0">
                    <a:moveTo>
                      <a:pt x="13189" y="17348"/>
                    </a:moveTo>
                    <a:cubicBezTo>
                      <a:pt x="18884" y="11955"/>
                      <a:pt x="16188" y="1029"/>
                      <a:pt x="8988" y="63"/>
                    </a:cubicBezTo>
                    <a:cubicBezTo>
                      <a:pt x="1882" y="-890"/>
                      <a:pt x="-2716" y="9070"/>
                      <a:pt x="1788" y="15918"/>
                    </a:cubicBezTo>
                    <a:cubicBezTo>
                      <a:pt x="4588" y="20120"/>
                      <a:pt x="9688" y="20710"/>
                      <a:pt x="13189" y="1734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" name="Google Shape;96;p5"/>
              <p:cNvSpPr/>
              <p:nvPr/>
            </p:nvSpPr>
            <p:spPr>
              <a:xfrm>
                <a:off x="1157081" y="819787"/>
                <a:ext cx="155001" cy="15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806"/>
                      <a:pt x="16806" y="21600"/>
                      <a:pt x="10800" y="21600"/>
                    </a:cubicBezTo>
                    <a:cubicBezTo>
                      <a:pt x="4794" y="21600"/>
                      <a:pt x="0" y="16806"/>
                      <a:pt x="0" y="10800"/>
                    </a:cubicBezTo>
                    <a:cubicBezTo>
                      <a:pt x="0" y="4794"/>
                      <a:pt x="4794" y="0"/>
                      <a:pt x="10800" y="0"/>
                    </a:cubicBezTo>
                    <a:cubicBezTo>
                      <a:pt x="16806" y="0"/>
                      <a:pt x="21600" y="4794"/>
                      <a:pt x="21600" y="1080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" name="Google Shape;97;p5"/>
              <p:cNvSpPr/>
              <p:nvPr/>
            </p:nvSpPr>
            <p:spPr>
              <a:xfrm>
                <a:off x="1371481" y="2174887"/>
                <a:ext cx="155003" cy="15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31"/>
                    </a:moveTo>
                    <a:cubicBezTo>
                      <a:pt x="21600" y="16698"/>
                      <a:pt x="16792" y="21600"/>
                      <a:pt x="10800" y="21600"/>
                    </a:cubicBezTo>
                    <a:cubicBezTo>
                      <a:pt x="4933" y="21600"/>
                      <a:pt x="0" y="16698"/>
                      <a:pt x="0" y="10731"/>
                    </a:cubicBezTo>
                    <a:cubicBezTo>
                      <a:pt x="0" y="4902"/>
                      <a:pt x="4933" y="0"/>
                      <a:pt x="10800" y="0"/>
                    </a:cubicBezTo>
                    <a:cubicBezTo>
                      <a:pt x="16792" y="0"/>
                      <a:pt x="21600" y="4902"/>
                      <a:pt x="21600" y="1073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" name="Google Shape;98;p5"/>
              <p:cNvSpPr/>
              <p:nvPr/>
            </p:nvSpPr>
            <p:spPr>
              <a:xfrm>
                <a:off x="622979" y="1251678"/>
                <a:ext cx="156432" cy="155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1" h="17450" fill="norm" stroke="1" extrusionOk="0">
                    <a:moveTo>
                      <a:pt x="12240" y="608"/>
                    </a:moveTo>
                    <a:cubicBezTo>
                      <a:pt x="4745" y="-2178"/>
                      <a:pt x="-2417" y="5123"/>
                      <a:pt x="784" y="12222"/>
                    </a:cubicBezTo>
                    <a:cubicBezTo>
                      <a:pt x="4088" y="19422"/>
                      <a:pt x="14554" y="19096"/>
                      <a:pt x="17421" y="11795"/>
                    </a:cubicBezTo>
                    <a:cubicBezTo>
                      <a:pt x="19183" y="7381"/>
                      <a:pt x="16869" y="2326"/>
                      <a:pt x="12240" y="6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" name="Google Shape;99;p5"/>
              <p:cNvSpPr/>
              <p:nvPr/>
            </p:nvSpPr>
            <p:spPr>
              <a:xfrm>
                <a:off x="1904992" y="1743021"/>
                <a:ext cx="155038" cy="1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46" h="17560" fill="norm" stroke="1" extrusionOk="0">
                    <a:moveTo>
                      <a:pt x="12234" y="571"/>
                    </a:moveTo>
                    <a:cubicBezTo>
                      <a:pt x="4710" y="-2126"/>
                      <a:pt x="-2490" y="5209"/>
                      <a:pt x="832" y="12342"/>
                    </a:cubicBezTo>
                    <a:cubicBezTo>
                      <a:pt x="4039" y="19474"/>
                      <a:pt x="14457" y="19260"/>
                      <a:pt x="17339" y="11913"/>
                    </a:cubicBezTo>
                    <a:cubicBezTo>
                      <a:pt x="19110" y="7376"/>
                      <a:pt x="16887" y="2298"/>
                      <a:pt x="12234" y="5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" name="Google Shape;100;p5"/>
              <p:cNvSpPr/>
              <p:nvPr/>
            </p:nvSpPr>
            <p:spPr>
              <a:xfrm>
                <a:off x="730878" y="1929454"/>
                <a:ext cx="155363" cy="155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6" h="19438" fill="norm" stroke="1" extrusionOk="0">
                    <a:moveTo>
                      <a:pt x="3045" y="2223"/>
                    </a:moveTo>
                    <a:cubicBezTo>
                      <a:pt x="-2581" y="7614"/>
                      <a:pt x="32" y="18407"/>
                      <a:pt x="7264" y="19373"/>
                    </a:cubicBezTo>
                    <a:cubicBezTo>
                      <a:pt x="14495" y="20338"/>
                      <a:pt x="19019" y="10372"/>
                      <a:pt x="14495" y="3652"/>
                    </a:cubicBezTo>
                    <a:cubicBezTo>
                      <a:pt x="11683" y="-547"/>
                      <a:pt x="6561" y="-1262"/>
                      <a:pt x="3045" y="222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" name="Google Shape;101;p5"/>
              <p:cNvSpPr/>
              <p:nvPr/>
            </p:nvSpPr>
            <p:spPr>
              <a:xfrm>
                <a:off x="1941916" y="1390115"/>
                <a:ext cx="155932" cy="155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74" h="18001" fill="norm" stroke="1" extrusionOk="0">
                    <a:moveTo>
                      <a:pt x="7520" y="113"/>
                    </a:moveTo>
                    <a:cubicBezTo>
                      <a:pt x="-334" y="1328"/>
                      <a:pt x="-2739" y="11526"/>
                      <a:pt x="3701" y="16284"/>
                    </a:cubicBezTo>
                    <a:cubicBezTo>
                      <a:pt x="10027" y="20937"/>
                      <a:pt x="18861" y="15508"/>
                      <a:pt x="17664" y="7532"/>
                    </a:cubicBezTo>
                    <a:cubicBezTo>
                      <a:pt x="16786" y="2659"/>
                      <a:pt x="12318" y="-663"/>
                      <a:pt x="7520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02;p5"/>
              <p:cNvSpPr/>
              <p:nvPr/>
            </p:nvSpPr>
            <p:spPr>
              <a:xfrm>
                <a:off x="586140" y="1605054"/>
                <a:ext cx="155614" cy="155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3" h="17818" fill="norm" stroke="1" extrusionOk="0">
                    <a:moveTo>
                      <a:pt x="17891" y="7509"/>
                    </a:moveTo>
                    <a:cubicBezTo>
                      <a:pt x="16665" y="-386"/>
                      <a:pt x="6483" y="-2689"/>
                      <a:pt x="1717" y="3671"/>
                    </a:cubicBezTo>
                    <a:cubicBezTo>
                      <a:pt x="-2934" y="10030"/>
                      <a:pt x="2492" y="18911"/>
                      <a:pt x="10463" y="17708"/>
                    </a:cubicBezTo>
                    <a:cubicBezTo>
                      <a:pt x="15346" y="16940"/>
                      <a:pt x="18666" y="12334"/>
                      <a:pt x="17891" y="750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" name="Google Shape;103;p5"/>
              <p:cNvSpPr/>
              <p:nvPr/>
            </p:nvSpPr>
            <p:spPr>
              <a:xfrm>
                <a:off x="1510117" y="856499"/>
                <a:ext cx="155494" cy="15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64" fill="norm" stroke="1" extrusionOk="0">
                    <a:moveTo>
                      <a:pt x="12197" y="604"/>
                    </a:moveTo>
                    <a:cubicBezTo>
                      <a:pt x="4777" y="-2191"/>
                      <a:pt x="-2423" y="5219"/>
                      <a:pt x="783" y="12314"/>
                    </a:cubicBezTo>
                    <a:cubicBezTo>
                      <a:pt x="4001" y="19409"/>
                      <a:pt x="14524" y="19083"/>
                      <a:pt x="17406" y="11887"/>
                    </a:cubicBezTo>
                    <a:cubicBezTo>
                      <a:pt x="19177" y="7374"/>
                      <a:pt x="16850" y="2322"/>
                      <a:pt x="12197" y="60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" name="Google Shape;104;p5"/>
              <p:cNvSpPr/>
              <p:nvPr/>
            </p:nvSpPr>
            <p:spPr>
              <a:xfrm>
                <a:off x="1018215" y="2137937"/>
                <a:ext cx="155495" cy="15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70" fill="norm" stroke="1" extrusionOk="0">
                    <a:moveTo>
                      <a:pt x="12197" y="601"/>
                    </a:moveTo>
                    <a:cubicBezTo>
                      <a:pt x="4777" y="-2185"/>
                      <a:pt x="-2423" y="5228"/>
                      <a:pt x="783" y="12327"/>
                    </a:cubicBezTo>
                    <a:cubicBezTo>
                      <a:pt x="4106" y="19415"/>
                      <a:pt x="14524" y="19089"/>
                      <a:pt x="17406" y="11889"/>
                    </a:cubicBezTo>
                    <a:cubicBezTo>
                      <a:pt x="19177" y="7374"/>
                      <a:pt x="16850" y="2330"/>
                      <a:pt x="12197" y="60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" name="Google Shape;105;p5"/>
              <p:cNvSpPr/>
              <p:nvPr/>
            </p:nvSpPr>
            <p:spPr>
              <a:xfrm>
                <a:off x="831906" y="964606"/>
                <a:ext cx="155789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0" h="19456" fill="norm" stroke="1" extrusionOk="0">
                    <a:moveTo>
                      <a:pt x="3081" y="2117"/>
                    </a:moveTo>
                    <a:cubicBezTo>
                      <a:pt x="-2625" y="7520"/>
                      <a:pt x="71" y="18439"/>
                      <a:pt x="7271" y="19392"/>
                    </a:cubicBezTo>
                    <a:cubicBezTo>
                      <a:pt x="14482" y="20357"/>
                      <a:pt x="18975" y="10391"/>
                      <a:pt x="14482" y="3684"/>
                    </a:cubicBezTo>
                    <a:cubicBezTo>
                      <a:pt x="11681" y="-516"/>
                      <a:pt x="6571" y="-1243"/>
                      <a:pt x="3081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06;p5"/>
              <p:cNvSpPr/>
              <p:nvPr/>
            </p:nvSpPr>
            <p:spPr>
              <a:xfrm>
                <a:off x="1696060" y="2030704"/>
                <a:ext cx="155651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5" h="19457" fill="norm" stroke="1" extrusionOk="0">
                    <a:moveTo>
                      <a:pt x="3085" y="2117"/>
                    </a:moveTo>
                    <a:cubicBezTo>
                      <a:pt x="-2621" y="7645"/>
                      <a:pt x="75" y="18439"/>
                      <a:pt x="7181" y="19392"/>
                    </a:cubicBezTo>
                    <a:cubicBezTo>
                      <a:pt x="14381" y="20357"/>
                      <a:pt x="18979" y="10403"/>
                      <a:pt x="14486" y="3684"/>
                    </a:cubicBezTo>
                    <a:cubicBezTo>
                      <a:pt x="11685" y="-516"/>
                      <a:pt x="6481" y="-1243"/>
                      <a:pt x="3085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07;p5"/>
              <p:cNvSpPr/>
              <p:nvPr/>
            </p:nvSpPr>
            <p:spPr>
              <a:xfrm>
                <a:off x="4224683" y="4854151"/>
                <a:ext cx="919472" cy="1008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387" fill="norm" stroke="1" extrusionOk="0">
                    <a:moveTo>
                      <a:pt x="17809" y="8008"/>
                    </a:moveTo>
                    <a:cubicBezTo>
                      <a:pt x="17321" y="7824"/>
                      <a:pt x="16810" y="7724"/>
                      <a:pt x="16275" y="7703"/>
                    </a:cubicBezTo>
                    <a:cubicBezTo>
                      <a:pt x="15741" y="7682"/>
                      <a:pt x="15229" y="7703"/>
                      <a:pt x="14718" y="7784"/>
                    </a:cubicBezTo>
                    <a:cubicBezTo>
                      <a:pt x="15229" y="7054"/>
                      <a:pt x="15564" y="6220"/>
                      <a:pt x="15652" y="5368"/>
                    </a:cubicBezTo>
                    <a:cubicBezTo>
                      <a:pt x="15764" y="4415"/>
                      <a:pt x="15520" y="3439"/>
                      <a:pt x="14941" y="2648"/>
                    </a:cubicBezTo>
                    <a:cubicBezTo>
                      <a:pt x="13983" y="1146"/>
                      <a:pt x="12582" y="272"/>
                      <a:pt x="10780" y="50"/>
                    </a:cubicBezTo>
                    <a:cubicBezTo>
                      <a:pt x="8979" y="-173"/>
                      <a:pt x="6887" y="355"/>
                      <a:pt x="4507" y="1634"/>
                    </a:cubicBezTo>
                    <a:cubicBezTo>
                      <a:pt x="2729" y="2587"/>
                      <a:pt x="1439" y="3581"/>
                      <a:pt x="660" y="4598"/>
                    </a:cubicBezTo>
                    <a:cubicBezTo>
                      <a:pt x="-118" y="5611"/>
                      <a:pt x="-209" y="6606"/>
                      <a:pt x="393" y="7540"/>
                    </a:cubicBezTo>
                    <a:cubicBezTo>
                      <a:pt x="660" y="7947"/>
                      <a:pt x="1037" y="8293"/>
                      <a:pt x="1483" y="8515"/>
                    </a:cubicBezTo>
                    <a:cubicBezTo>
                      <a:pt x="1927" y="8719"/>
                      <a:pt x="2394" y="8861"/>
                      <a:pt x="2885" y="8880"/>
                    </a:cubicBezTo>
                    <a:cubicBezTo>
                      <a:pt x="3173" y="8333"/>
                      <a:pt x="3573" y="7824"/>
                      <a:pt x="4019" y="7378"/>
                    </a:cubicBezTo>
                    <a:cubicBezTo>
                      <a:pt x="4619" y="6789"/>
                      <a:pt x="5309" y="6303"/>
                      <a:pt x="6064" y="5917"/>
                    </a:cubicBezTo>
                    <a:cubicBezTo>
                      <a:pt x="7022" y="5410"/>
                      <a:pt x="7822" y="5166"/>
                      <a:pt x="8489" y="5206"/>
                    </a:cubicBezTo>
                    <a:cubicBezTo>
                      <a:pt x="9112" y="5225"/>
                      <a:pt x="9669" y="5531"/>
                      <a:pt x="9958" y="6019"/>
                    </a:cubicBezTo>
                    <a:cubicBezTo>
                      <a:pt x="10625" y="7033"/>
                      <a:pt x="10225" y="7947"/>
                      <a:pt x="8756" y="8759"/>
                    </a:cubicBezTo>
                    <a:lnTo>
                      <a:pt x="5864" y="10342"/>
                    </a:lnTo>
                    <a:cubicBezTo>
                      <a:pt x="5844" y="10666"/>
                      <a:pt x="5888" y="10991"/>
                      <a:pt x="5999" y="11317"/>
                    </a:cubicBezTo>
                    <a:cubicBezTo>
                      <a:pt x="6132" y="11723"/>
                      <a:pt x="6311" y="12128"/>
                      <a:pt x="6576" y="12495"/>
                    </a:cubicBezTo>
                    <a:cubicBezTo>
                      <a:pt x="6799" y="12860"/>
                      <a:pt x="7089" y="13205"/>
                      <a:pt x="7422" y="13490"/>
                    </a:cubicBezTo>
                    <a:cubicBezTo>
                      <a:pt x="7689" y="13712"/>
                      <a:pt x="7977" y="13895"/>
                      <a:pt x="8289" y="14037"/>
                    </a:cubicBezTo>
                    <a:lnTo>
                      <a:pt x="11180" y="12473"/>
                    </a:lnTo>
                    <a:cubicBezTo>
                      <a:pt x="12161" y="11945"/>
                      <a:pt x="12961" y="11723"/>
                      <a:pt x="13539" y="11784"/>
                    </a:cubicBezTo>
                    <a:cubicBezTo>
                      <a:pt x="14139" y="11865"/>
                      <a:pt x="14650" y="12189"/>
                      <a:pt x="14941" y="12696"/>
                    </a:cubicBezTo>
                    <a:cubicBezTo>
                      <a:pt x="15297" y="13224"/>
                      <a:pt x="15320" y="13873"/>
                      <a:pt x="15053" y="14423"/>
                    </a:cubicBezTo>
                    <a:cubicBezTo>
                      <a:pt x="14762" y="15032"/>
                      <a:pt x="14095" y="15619"/>
                      <a:pt x="13049" y="16188"/>
                    </a:cubicBezTo>
                    <a:cubicBezTo>
                      <a:pt x="12138" y="16716"/>
                      <a:pt x="11115" y="17062"/>
                      <a:pt x="10069" y="17204"/>
                    </a:cubicBezTo>
                    <a:cubicBezTo>
                      <a:pt x="9335" y="17284"/>
                      <a:pt x="8600" y="17306"/>
                      <a:pt x="7866" y="17265"/>
                    </a:cubicBezTo>
                    <a:cubicBezTo>
                      <a:pt x="7622" y="17692"/>
                      <a:pt x="7466" y="18158"/>
                      <a:pt x="7445" y="18644"/>
                    </a:cubicBezTo>
                    <a:cubicBezTo>
                      <a:pt x="7422" y="19193"/>
                      <a:pt x="7578" y="19722"/>
                      <a:pt x="7889" y="20167"/>
                    </a:cubicBezTo>
                    <a:cubicBezTo>
                      <a:pt x="8444" y="21020"/>
                      <a:pt x="9446" y="21427"/>
                      <a:pt x="10869" y="21385"/>
                    </a:cubicBezTo>
                    <a:cubicBezTo>
                      <a:pt x="12317" y="21325"/>
                      <a:pt x="14095" y="20735"/>
                      <a:pt x="16252" y="19579"/>
                    </a:cubicBezTo>
                    <a:cubicBezTo>
                      <a:pt x="17277" y="19030"/>
                      <a:pt x="18232" y="18360"/>
                      <a:pt x="19078" y="17569"/>
                    </a:cubicBezTo>
                    <a:cubicBezTo>
                      <a:pt x="19813" y="16898"/>
                      <a:pt x="20412" y="16107"/>
                      <a:pt x="20835" y="15235"/>
                    </a:cubicBezTo>
                    <a:cubicBezTo>
                      <a:pt x="21214" y="14442"/>
                      <a:pt x="21391" y="13610"/>
                      <a:pt x="21370" y="12737"/>
                    </a:cubicBezTo>
                    <a:cubicBezTo>
                      <a:pt x="21324" y="11865"/>
                      <a:pt x="21035" y="11012"/>
                      <a:pt x="20524" y="10280"/>
                    </a:cubicBezTo>
                    <a:cubicBezTo>
                      <a:pt x="20189" y="9733"/>
                      <a:pt x="19769" y="9245"/>
                      <a:pt x="19255" y="8840"/>
                    </a:cubicBezTo>
                    <a:cubicBezTo>
                      <a:pt x="18834" y="8475"/>
                      <a:pt x="18344" y="8210"/>
                      <a:pt x="17809" y="80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مستوى النص الأول…"/>
          <p:cNvSpPr txBox="1"/>
          <p:nvPr>
            <p:ph type="body" idx="1"/>
          </p:nvPr>
        </p:nvSpPr>
        <p:spPr>
          <a:xfrm>
            <a:off x="1671133" y="3755733"/>
            <a:ext cx="20792801" cy="8572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 algn="l">
              <a:buSzPts val="3200"/>
              <a:defRPr sz="3200"/>
            </a:lvl1pPr>
            <a:lvl2pPr marL="1422400" indent="-812800" algn="l">
              <a:buSzPts val="3200"/>
              <a:defRPr sz="3200"/>
            </a:lvl2pPr>
            <a:lvl3pPr marL="1879600" indent="-812800" algn="l">
              <a:buSzPts val="3200"/>
              <a:defRPr sz="3200"/>
            </a:lvl3pPr>
            <a:lvl4pPr marL="2336800" indent="-812800" algn="l">
              <a:buSzPts val="3200"/>
              <a:defRPr sz="3200"/>
            </a:lvl4pPr>
            <a:lvl5pPr marL="2794000" indent="-812800" algn="l">
              <a:buSzPts val="3200"/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4" name="Google Shape;129;p7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5" name="Google Shape;130;p7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03" name="Google Shape;132;p7"/>
          <p:cNvGrpSpPr/>
          <p:nvPr/>
        </p:nvGrpSpPr>
        <p:grpSpPr>
          <a:xfrm>
            <a:off x="18804528" y="-1415518"/>
            <a:ext cx="6577534" cy="11209774"/>
            <a:chOff x="0" y="0"/>
            <a:chExt cx="6577533" cy="11209772"/>
          </a:xfrm>
        </p:grpSpPr>
        <p:grpSp>
          <p:nvGrpSpPr>
            <p:cNvPr id="179" name="Google Shape;133;p7"/>
            <p:cNvGrpSpPr/>
            <p:nvPr/>
          </p:nvGrpSpPr>
          <p:grpSpPr>
            <a:xfrm>
              <a:off x="4600929" y="2070633"/>
              <a:ext cx="1483579" cy="1569901"/>
              <a:chOff x="0" y="0"/>
              <a:chExt cx="1483577" cy="1569899"/>
            </a:xfrm>
          </p:grpSpPr>
          <p:sp>
            <p:nvSpPr>
              <p:cNvPr id="177" name="Google Shape;134;p7"/>
              <p:cNvSpPr/>
              <p:nvPr/>
            </p:nvSpPr>
            <p:spPr>
              <a:xfrm>
                <a:off x="48077" y="134300"/>
                <a:ext cx="1435501" cy="1435600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35;p7"/>
              <p:cNvSpPr/>
              <p:nvPr/>
            </p:nvSpPr>
            <p:spPr>
              <a:xfrm>
                <a:off x="0" y="0"/>
                <a:ext cx="1435719" cy="1456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6"/>
                    </a:moveTo>
                    <a:cubicBezTo>
                      <a:pt x="16042" y="756"/>
                      <a:pt x="20550" y="5244"/>
                      <a:pt x="20619" y="10847"/>
                    </a:cubicBezTo>
                    <a:cubicBezTo>
                      <a:pt x="20675" y="16530"/>
                      <a:pt x="16055" y="21079"/>
                      <a:pt x="10575" y="21079"/>
                    </a:cubicBezTo>
                    <a:cubicBezTo>
                      <a:pt x="10567" y="21079"/>
                      <a:pt x="10558" y="21079"/>
                      <a:pt x="10549" y="21079"/>
                    </a:cubicBezTo>
                    <a:cubicBezTo>
                      <a:pt x="10508" y="21081"/>
                      <a:pt x="10465" y="21081"/>
                      <a:pt x="10424" y="21081"/>
                    </a:cubicBezTo>
                    <a:cubicBezTo>
                      <a:pt x="5072" y="21081"/>
                      <a:pt x="577" y="16580"/>
                      <a:pt x="494" y="11074"/>
                    </a:cubicBezTo>
                    <a:cubicBezTo>
                      <a:pt x="410" y="5441"/>
                      <a:pt x="4876" y="814"/>
                      <a:pt x="10451" y="758"/>
                    </a:cubicBezTo>
                    <a:cubicBezTo>
                      <a:pt x="10495" y="756"/>
                      <a:pt x="10537" y="756"/>
                      <a:pt x="10580" y="756"/>
                    </a:cubicBezTo>
                    <a:close/>
                    <a:moveTo>
                      <a:pt x="10520" y="0"/>
                    </a:moveTo>
                    <a:cubicBezTo>
                      <a:pt x="4697" y="0"/>
                      <a:pt x="-52" y="4808"/>
                      <a:pt x="2" y="10735"/>
                    </a:cubicBezTo>
                    <a:cubicBezTo>
                      <a:pt x="-124" y="16539"/>
                      <a:pt x="4384" y="21364"/>
                      <a:pt x="10115" y="21591"/>
                    </a:cubicBezTo>
                    <a:cubicBezTo>
                      <a:pt x="10258" y="21597"/>
                      <a:pt x="10401" y="21600"/>
                      <a:pt x="10543" y="21600"/>
                    </a:cubicBezTo>
                    <a:cubicBezTo>
                      <a:pt x="16061" y="21600"/>
                      <a:pt x="20753" y="17350"/>
                      <a:pt x="21040" y="11415"/>
                    </a:cubicBezTo>
                    <a:cubicBezTo>
                      <a:pt x="21476" y="5384"/>
                      <a:pt x="16855" y="205"/>
                      <a:pt x="10872" y="6"/>
                    </a:cubicBezTo>
                    <a:cubicBezTo>
                      <a:pt x="10755" y="1"/>
                      <a:pt x="10637" y="0"/>
                      <a:pt x="1052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5" name="Google Shape;136;p7"/>
            <p:cNvGrpSpPr/>
            <p:nvPr/>
          </p:nvGrpSpPr>
          <p:grpSpPr>
            <a:xfrm>
              <a:off x="0" y="0"/>
              <a:ext cx="3640592" cy="3640402"/>
              <a:chOff x="0" y="0"/>
              <a:chExt cx="3640590" cy="3640401"/>
            </a:xfrm>
          </p:grpSpPr>
          <p:sp>
            <p:nvSpPr>
              <p:cNvPr id="180" name="Google Shape;137;p7"/>
              <p:cNvSpPr/>
              <p:nvPr/>
            </p:nvSpPr>
            <p:spPr>
              <a:xfrm>
                <a:off x="1596715" y="1655499"/>
                <a:ext cx="552516" cy="552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2605" y="6690"/>
                    </a:moveTo>
                    <a:lnTo>
                      <a:pt x="12643" y="6729"/>
                    </a:lnTo>
                    <a:lnTo>
                      <a:pt x="12605" y="6729"/>
                    </a:lnTo>
                    <a:lnTo>
                      <a:pt x="12605" y="6690"/>
                    </a:lnTo>
                    <a:close/>
                    <a:moveTo>
                      <a:pt x="20865" y="7965"/>
                    </a:moveTo>
                    <a:cubicBezTo>
                      <a:pt x="20904" y="8114"/>
                      <a:pt x="20904" y="8227"/>
                      <a:pt x="20904" y="8376"/>
                    </a:cubicBezTo>
                    <a:lnTo>
                      <a:pt x="20865" y="8337"/>
                    </a:lnTo>
                    <a:lnTo>
                      <a:pt x="20865" y="7965"/>
                    </a:lnTo>
                    <a:close/>
                    <a:moveTo>
                      <a:pt x="14273" y="8489"/>
                    </a:moveTo>
                    <a:cubicBezTo>
                      <a:pt x="14308" y="8673"/>
                      <a:pt x="14273" y="8786"/>
                      <a:pt x="14161" y="8786"/>
                    </a:cubicBezTo>
                    <a:cubicBezTo>
                      <a:pt x="14200" y="8673"/>
                      <a:pt x="14234" y="8563"/>
                      <a:pt x="14273" y="8489"/>
                    </a:cubicBezTo>
                    <a:close/>
                    <a:moveTo>
                      <a:pt x="10344" y="13353"/>
                    </a:moveTo>
                    <a:lnTo>
                      <a:pt x="10418" y="13389"/>
                    </a:lnTo>
                    <a:cubicBezTo>
                      <a:pt x="10418" y="13428"/>
                      <a:pt x="10418" y="13428"/>
                      <a:pt x="10383" y="13463"/>
                    </a:cubicBezTo>
                    <a:cubicBezTo>
                      <a:pt x="10383" y="13428"/>
                      <a:pt x="10383" y="13389"/>
                      <a:pt x="10344" y="13353"/>
                    </a:cubicBezTo>
                    <a:close/>
                    <a:moveTo>
                      <a:pt x="17200" y="15559"/>
                    </a:moveTo>
                    <a:cubicBezTo>
                      <a:pt x="17261" y="15621"/>
                      <a:pt x="17323" y="15680"/>
                      <a:pt x="17385" y="15711"/>
                    </a:cubicBezTo>
                    <a:lnTo>
                      <a:pt x="17161" y="15711"/>
                    </a:lnTo>
                    <a:cubicBezTo>
                      <a:pt x="17192" y="15649"/>
                      <a:pt x="17200" y="15613"/>
                      <a:pt x="17200" y="15559"/>
                    </a:cubicBezTo>
                    <a:close/>
                    <a:moveTo>
                      <a:pt x="14900" y="15711"/>
                    </a:moveTo>
                    <a:lnTo>
                      <a:pt x="14827" y="15746"/>
                    </a:lnTo>
                    <a:cubicBezTo>
                      <a:pt x="14827" y="15711"/>
                      <a:pt x="14865" y="15711"/>
                      <a:pt x="14900" y="15711"/>
                    </a:cubicBezTo>
                    <a:close/>
                    <a:moveTo>
                      <a:pt x="11087" y="16048"/>
                    </a:moveTo>
                    <a:cubicBezTo>
                      <a:pt x="11060" y="16071"/>
                      <a:pt x="11037" y="16098"/>
                      <a:pt x="11014" y="16122"/>
                    </a:cubicBezTo>
                    <a:cubicBezTo>
                      <a:pt x="11014" y="16098"/>
                      <a:pt x="11014" y="16071"/>
                      <a:pt x="11014" y="16048"/>
                    </a:cubicBezTo>
                    <a:close/>
                    <a:moveTo>
                      <a:pt x="10793" y="0"/>
                    </a:moveTo>
                    <a:cubicBezTo>
                      <a:pt x="9988" y="0"/>
                      <a:pt x="9187" y="121"/>
                      <a:pt x="8420" y="368"/>
                    </a:cubicBezTo>
                    <a:cubicBezTo>
                      <a:pt x="8308" y="368"/>
                      <a:pt x="8196" y="403"/>
                      <a:pt x="8122" y="442"/>
                    </a:cubicBezTo>
                    <a:cubicBezTo>
                      <a:pt x="8099" y="438"/>
                      <a:pt x="8080" y="438"/>
                      <a:pt x="8056" y="438"/>
                    </a:cubicBezTo>
                    <a:cubicBezTo>
                      <a:pt x="7758" y="438"/>
                      <a:pt x="7545" y="669"/>
                      <a:pt x="7270" y="704"/>
                    </a:cubicBezTo>
                    <a:cubicBezTo>
                      <a:pt x="6307" y="892"/>
                      <a:pt x="5381" y="1341"/>
                      <a:pt x="4638" y="2014"/>
                    </a:cubicBezTo>
                    <a:cubicBezTo>
                      <a:pt x="4530" y="2014"/>
                      <a:pt x="4418" y="2127"/>
                      <a:pt x="4456" y="2237"/>
                    </a:cubicBezTo>
                    <a:cubicBezTo>
                      <a:pt x="4197" y="2538"/>
                      <a:pt x="3640" y="2424"/>
                      <a:pt x="3527" y="2913"/>
                    </a:cubicBezTo>
                    <a:cubicBezTo>
                      <a:pt x="3345" y="2987"/>
                      <a:pt x="3194" y="3175"/>
                      <a:pt x="3086" y="3363"/>
                    </a:cubicBezTo>
                    <a:cubicBezTo>
                      <a:pt x="2974" y="3363"/>
                      <a:pt x="2861" y="3472"/>
                      <a:pt x="2861" y="3586"/>
                    </a:cubicBezTo>
                    <a:cubicBezTo>
                      <a:pt x="2602" y="3699"/>
                      <a:pt x="2567" y="3996"/>
                      <a:pt x="2381" y="4223"/>
                    </a:cubicBezTo>
                    <a:cubicBezTo>
                      <a:pt x="1824" y="4594"/>
                      <a:pt x="1824" y="5271"/>
                      <a:pt x="1530" y="5795"/>
                    </a:cubicBezTo>
                    <a:cubicBezTo>
                      <a:pt x="1120" y="6018"/>
                      <a:pt x="899" y="6467"/>
                      <a:pt x="899" y="6917"/>
                    </a:cubicBezTo>
                    <a:cubicBezTo>
                      <a:pt x="566" y="7367"/>
                      <a:pt x="415" y="7926"/>
                      <a:pt x="415" y="8489"/>
                    </a:cubicBezTo>
                    <a:cubicBezTo>
                      <a:pt x="156" y="8712"/>
                      <a:pt x="268" y="9048"/>
                      <a:pt x="233" y="9385"/>
                    </a:cubicBezTo>
                    <a:lnTo>
                      <a:pt x="194" y="9799"/>
                    </a:lnTo>
                    <a:cubicBezTo>
                      <a:pt x="-65" y="10432"/>
                      <a:pt x="-65" y="11183"/>
                      <a:pt x="194" y="11817"/>
                    </a:cubicBezTo>
                    <a:cubicBezTo>
                      <a:pt x="194" y="12192"/>
                      <a:pt x="233" y="12567"/>
                      <a:pt x="233" y="12904"/>
                    </a:cubicBezTo>
                    <a:lnTo>
                      <a:pt x="674" y="14249"/>
                    </a:lnTo>
                    <a:cubicBezTo>
                      <a:pt x="825" y="14886"/>
                      <a:pt x="1085" y="15524"/>
                      <a:pt x="1491" y="16048"/>
                    </a:cubicBezTo>
                    <a:cubicBezTo>
                      <a:pt x="1712" y="16646"/>
                      <a:pt x="2083" y="17209"/>
                      <a:pt x="2567" y="17619"/>
                    </a:cubicBezTo>
                    <a:cubicBezTo>
                      <a:pt x="2749" y="18069"/>
                      <a:pt x="3086" y="18441"/>
                      <a:pt x="3492" y="18667"/>
                    </a:cubicBezTo>
                    <a:cubicBezTo>
                      <a:pt x="3899" y="19191"/>
                      <a:pt x="4418" y="19563"/>
                      <a:pt x="5010" y="19825"/>
                    </a:cubicBezTo>
                    <a:cubicBezTo>
                      <a:pt x="5494" y="20200"/>
                      <a:pt x="6012" y="20501"/>
                      <a:pt x="6566" y="20650"/>
                    </a:cubicBezTo>
                    <a:cubicBezTo>
                      <a:pt x="6752" y="20838"/>
                      <a:pt x="7011" y="20912"/>
                      <a:pt x="7232" y="20912"/>
                    </a:cubicBezTo>
                    <a:cubicBezTo>
                      <a:pt x="7491" y="21099"/>
                      <a:pt x="7789" y="21174"/>
                      <a:pt x="8087" y="21174"/>
                    </a:cubicBezTo>
                    <a:cubicBezTo>
                      <a:pt x="8362" y="21330"/>
                      <a:pt x="8668" y="21408"/>
                      <a:pt x="8974" y="21408"/>
                    </a:cubicBezTo>
                    <a:cubicBezTo>
                      <a:pt x="9036" y="21408"/>
                      <a:pt x="9098" y="21404"/>
                      <a:pt x="9160" y="21397"/>
                    </a:cubicBezTo>
                    <a:cubicBezTo>
                      <a:pt x="9640" y="21534"/>
                      <a:pt x="10131" y="21600"/>
                      <a:pt x="10623" y="21600"/>
                    </a:cubicBezTo>
                    <a:cubicBezTo>
                      <a:pt x="11076" y="21600"/>
                      <a:pt x="11529" y="21545"/>
                      <a:pt x="11974" y="21436"/>
                    </a:cubicBezTo>
                    <a:cubicBezTo>
                      <a:pt x="12125" y="21436"/>
                      <a:pt x="12233" y="21436"/>
                      <a:pt x="12345" y="21361"/>
                    </a:cubicBezTo>
                    <a:cubicBezTo>
                      <a:pt x="12403" y="21365"/>
                      <a:pt x="12465" y="21365"/>
                      <a:pt x="12523" y="21365"/>
                    </a:cubicBezTo>
                    <a:cubicBezTo>
                      <a:pt x="13058" y="21365"/>
                      <a:pt x="13584" y="21213"/>
                      <a:pt x="14049" y="20912"/>
                    </a:cubicBezTo>
                    <a:cubicBezTo>
                      <a:pt x="14080" y="20920"/>
                      <a:pt x="14110" y="20920"/>
                      <a:pt x="14138" y="20920"/>
                    </a:cubicBezTo>
                    <a:cubicBezTo>
                      <a:pt x="14409" y="20920"/>
                      <a:pt x="14610" y="20646"/>
                      <a:pt x="14861" y="20646"/>
                    </a:cubicBezTo>
                    <a:cubicBezTo>
                      <a:pt x="14873" y="20646"/>
                      <a:pt x="14889" y="20650"/>
                      <a:pt x="14900" y="20650"/>
                    </a:cubicBezTo>
                    <a:cubicBezTo>
                      <a:pt x="15384" y="20536"/>
                      <a:pt x="15829" y="20239"/>
                      <a:pt x="16089" y="19790"/>
                    </a:cubicBezTo>
                    <a:cubicBezTo>
                      <a:pt x="16108" y="19801"/>
                      <a:pt x="16127" y="19805"/>
                      <a:pt x="16143" y="19805"/>
                    </a:cubicBezTo>
                    <a:cubicBezTo>
                      <a:pt x="16181" y="19805"/>
                      <a:pt x="16209" y="19778"/>
                      <a:pt x="16236" y="19750"/>
                    </a:cubicBezTo>
                    <a:lnTo>
                      <a:pt x="16681" y="19563"/>
                    </a:lnTo>
                    <a:cubicBezTo>
                      <a:pt x="17459" y="19301"/>
                      <a:pt x="18086" y="18742"/>
                      <a:pt x="18496" y="18030"/>
                    </a:cubicBezTo>
                    <a:cubicBezTo>
                      <a:pt x="18682" y="17917"/>
                      <a:pt x="18829" y="17768"/>
                      <a:pt x="18903" y="17545"/>
                    </a:cubicBezTo>
                    <a:cubicBezTo>
                      <a:pt x="19383" y="17283"/>
                      <a:pt x="19495" y="16685"/>
                      <a:pt x="19793" y="16270"/>
                    </a:cubicBezTo>
                    <a:cubicBezTo>
                      <a:pt x="20161" y="15899"/>
                      <a:pt x="20420" y="15410"/>
                      <a:pt x="20459" y="14886"/>
                    </a:cubicBezTo>
                    <a:cubicBezTo>
                      <a:pt x="20606" y="14773"/>
                      <a:pt x="20680" y="14624"/>
                      <a:pt x="20680" y="14476"/>
                    </a:cubicBezTo>
                    <a:cubicBezTo>
                      <a:pt x="20939" y="14065"/>
                      <a:pt x="21090" y="13576"/>
                      <a:pt x="21051" y="13091"/>
                    </a:cubicBezTo>
                    <a:cubicBezTo>
                      <a:pt x="21090" y="13017"/>
                      <a:pt x="21090" y="12939"/>
                      <a:pt x="21051" y="12904"/>
                    </a:cubicBezTo>
                    <a:cubicBezTo>
                      <a:pt x="21535" y="11183"/>
                      <a:pt x="21496" y="9385"/>
                      <a:pt x="20939" y="7738"/>
                    </a:cubicBezTo>
                    <a:cubicBezTo>
                      <a:pt x="20904" y="7253"/>
                      <a:pt x="20757" y="6843"/>
                      <a:pt x="20498" y="6467"/>
                    </a:cubicBezTo>
                    <a:cubicBezTo>
                      <a:pt x="20273" y="5830"/>
                      <a:pt x="19901" y="5271"/>
                      <a:pt x="19383" y="4856"/>
                    </a:cubicBezTo>
                    <a:cubicBezTo>
                      <a:pt x="19348" y="4035"/>
                      <a:pt x="18756" y="3625"/>
                      <a:pt x="18237" y="3136"/>
                    </a:cubicBezTo>
                    <a:cubicBezTo>
                      <a:pt x="17792" y="2538"/>
                      <a:pt x="17200" y="2088"/>
                      <a:pt x="16534" y="1752"/>
                    </a:cubicBezTo>
                    <a:cubicBezTo>
                      <a:pt x="16050" y="1189"/>
                      <a:pt x="15345" y="1228"/>
                      <a:pt x="14753" y="927"/>
                    </a:cubicBezTo>
                    <a:cubicBezTo>
                      <a:pt x="14161" y="516"/>
                      <a:pt x="13495" y="254"/>
                      <a:pt x="12790" y="254"/>
                    </a:cubicBezTo>
                    <a:cubicBezTo>
                      <a:pt x="12132" y="86"/>
                      <a:pt x="11463" y="0"/>
                      <a:pt x="10793" y="0"/>
                    </a:cubicBezTo>
                    <a:close/>
                  </a:path>
                </a:pathLst>
              </a:custGeom>
              <a:solidFill>
                <a:srgbClr val="6798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38;p7"/>
              <p:cNvSpPr/>
              <p:nvPr/>
            </p:nvSpPr>
            <p:spPr>
              <a:xfrm>
                <a:off x="0" y="0"/>
                <a:ext cx="3640592" cy="36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0643" y="192"/>
                    </a:moveTo>
                    <a:cubicBezTo>
                      <a:pt x="10826" y="192"/>
                      <a:pt x="11010" y="252"/>
                      <a:pt x="11189" y="373"/>
                    </a:cubicBezTo>
                    <a:cubicBezTo>
                      <a:pt x="11370" y="503"/>
                      <a:pt x="11533" y="657"/>
                      <a:pt x="11680" y="827"/>
                    </a:cubicBezTo>
                    <a:cubicBezTo>
                      <a:pt x="11917" y="1105"/>
                      <a:pt x="12108" y="1412"/>
                      <a:pt x="12261" y="1747"/>
                    </a:cubicBezTo>
                    <a:cubicBezTo>
                      <a:pt x="12656" y="2559"/>
                      <a:pt x="12909" y="3422"/>
                      <a:pt x="13123" y="4302"/>
                    </a:cubicBezTo>
                    <a:cubicBezTo>
                      <a:pt x="13129" y="4336"/>
                      <a:pt x="13135" y="4376"/>
                      <a:pt x="13135" y="4410"/>
                    </a:cubicBezTo>
                    <a:lnTo>
                      <a:pt x="10710" y="6256"/>
                    </a:lnTo>
                    <a:lnTo>
                      <a:pt x="8201" y="4416"/>
                    </a:lnTo>
                    <a:cubicBezTo>
                      <a:pt x="8263" y="4149"/>
                      <a:pt x="8331" y="3871"/>
                      <a:pt x="8404" y="3587"/>
                    </a:cubicBezTo>
                    <a:cubicBezTo>
                      <a:pt x="8613" y="2820"/>
                      <a:pt x="8855" y="2071"/>
                      <a:pt x="9250" y="1378"/>
                    </a:cubicBezTo>
                    <a:cubicBezTo>
                      <a:pt x="9385" y="1145"/>
                      <a:pt x="9543" y="918"/>
                      <a:pt x="9718" y="708"/>
                    </a:cubicBezTo>
                    <a:cubicBezTo>
                      <a:pt x="9820" y="589"/>
                      <a:pt x="9932" y="481"/>
                      <a:pt x="10062" y="396"/>
                    </a:cubicBezTo>
                    <a:cubicBezTo>
                      <a:pt x="10251" y="260"/>
                      <a:pt x="10446" y="192"/>
                      <a:pt x="10643" y="192"/>
                    </a:cubicBezTo>
                    <a:close/>
                    <a:moveTo>
                      <a:pt x="10710" y="6540"/>
                    </a:moveTo>
                    <a:lnTo>
                      <a:pt x="11714" y="7408"/>
                    </a:lnTo>
                    <a:lnTo>
                      <a:pt x="11697" y="7454"/>
                    </a:lnTo>
                    <a:lnTo>
                      <a:pt x="9712" y="7454"/>
                    </a:lnTo>
                    <a:cubicBezTo>
                      <a:pt x="9780" y="7318"/>
                      <a:pt x="10428" y="6715"/>
                      <a:pt x="10710" y="6540"/>
                    </a:cubicBezTo>
                    <a:close/>
                    <a:moveTo>
                      <a:pt x="13191" y="4632"/>
                    </a:moveTo>
                    <a:cubicBezTo>
                      <a:pt x="13406" y="5591"/>
                      <a:pt x="13552" y="6562"/>
                      <a:pt x="13648" y="7539"/>
                    </a:cubicBezTo>
                    <a:lnTo>
                      <a:pt x="13479" y="7539"/>
                    </a:lnTo>
                    <a:cubicBezTo>
                      <a:pt x="13056" y="7516"/>
                      <a:pt x="12633" y="7493"/>
                      <a:pt x="12210" y="7477"/>
                    </a:cubicBezTo>
                    <a:cubicBezTo>
                      <a:pt x="12120" y="7477"/>
                      <a:pt x="12035" y="7442"/>
                      <a:pt x="11967" y="7386"/>
                    </a:cubicBezTo>
                    <a:cubicBezTo>
                      <a:pt x="11635" y="7090"/>
                      <a:pt x="11296" y="6795"/>
                      <a:pt x="10958" y="6500"/>
                    </a:cubicBezTo>
                    <a:cubicBezTo>
                      <a:pt x="10930" y="6472"/>
                      <a:pt x="10908" y="6448"/>
                      <a:pt x="10879" y="6421"/>
                    </a:cubicBezTo>
                    <a:cubicBezTo>
                      <a:pt x="10987" y="6216"/>
                      <a:pt x="12774" y="4830"/>
                      <a:pt x="13191" y="4632"/>
                    </a:cubicBezTo>
                    <a:close/>
                    <a:moveTo>
                      <a:pt x="8184" y="4665"/>
                    </a:moveTo>
                    <a:cubicBezTo>
                      <a:pt x="9008" y="5199"/>
                      <a:pt x="9797" y="5784"/>
                      <a:pt x="10552" y="6415"/>
                    </a:cubicBezTo>
                    <a:lnTo>
                      <a:pt x="10112" y="6806"/>
                    </a:lnTo>
                    <a:cubicBezTo>
                      <a:pt x="9898" y="7000"/>
                      <a:pt x="9690" y="7198"/>
                      <a:pt x="9470" y="7391"/>
                    </a:cubicBezTo>
                    <a:cubicBezTo>
                      <a:pt x="9414" y="7442"/>
                      <a:pt x="9340" y="7477"/>
                      <a:pt x="9267" y="7488"/>
                    </a:cubicBezTo>
                    <a:cubicBezTo>
                      <a:pt x="8787" y="7528"/>
                      <a:pt x="8314" y="7556"/>
                      <a:pt x="7835" y="7590"/>
                    </a:cubicBezTo>
                    <a:cubicBezTo>
                      <a:pt x="7812" y="7590"/>
                      <a:pt x="7790" y="7585"/>
                      <a:pt x="7773" y="7579"/>
                    </a:cubicBezTo>
                    <a:cubicBezTo>
                      <a:pt x="7727" y="7272"/>
                      <a:pt x="8049" y="4978"/>
                      <a:pt x="8184" y="4665"/>
                    </a:cubicBezTo>
                    <a:close/>
                    <a:moveTo>
                      <a:pt x="17233" y="2898"/>
                    </a:moveTo>
                    <a:cubicBezTo>
                      <a:pt x="17330" y="2898"/>
                      <a:pt x="17428" y="2903"/>
                      <a:pt x="17527" y="2917"/>
                    </a:cubicBezTo>
                    <a:cubicBezTo>
                      <a:pt x="18011" y="2979"/>
                      <a:pt x="18327" y="3297"/>
                      <a:pt x="18418" y="3786"/>
                    </a:cubicBezTo>
                    <a:cubicBezTo>
                      <a:pt x="18463" y="4126"/>
                      <a:pt x="18446" y="4473"/>
                      <a:pt x="18367" y="4802"/>
                    </a:cubicBezTo>
                    <a:cubicBezTo>
                      <a:pt x="18260" y="5279"/>
                      <a:pt x="18102" y="5745"/>
                      <a:pt x="17899" y="6187"/>
                    </a:cubicBezTo>
                    <a:cubicBezTo>
                      <a:pt x="17634" y="6772"/>
                      <a:pt x="17335" y="7334"/>
                      <a:pt x="16997" y="7880"/>
                    </a:cubicBezTo>
                    <a:cubicBezTo>
                      <a:pt x="16975" y="7914"/>
                      <a:pt x="16946" y="7954"/>
                      <a:pt x="16929" y="7976"/>
                    </a:cubicBezTo>
                    <a:lnTo>
                      <a:pt x="13834" y="7539"/>
                    </a:lnTo>
                    <a:cubicBezTo>
                      <a:pt x="13727" y="6523"/>
                      <a:pt x="13563" y="5517"/>
                      <a:pt x="13354" y="4518"/>
                    </a:cubicBezTo>
                    <a:cubicBezTo>
                      <a:pt x="13400" y="4484"/>
                      <a:pt x="13422" y="4455"/>
                      <a:pt x="13456" y="4433"/>
                    </a:cubicBezTo>
                    <a:cubicBezTo>
                      <a:pt x="14144" y="3978"/>
                      <a:pt x="14877" y="3587"/>
                      <a:pt x="15638" y="3269"/>
                    </a:cubicBezTo>
                    <a:cubicBezTo>
                      <a:pt x="16083" y="3092"/>
                      <a:pt x="16540" y="2939"/>
                      <a:pt x="17025" y="2906"/>
                    </a:cubicBezTo>
                    <a:cubicBezTo>
                      <a:pt x="17095" y="2901"/>
                      <a:pt x="17164" y="2898"/>
                      <a:pt x="17233" y="2898"/>
                    </a:cubicBezTo>
                    <a:close/>
                    <a:moveTo>
                      <a:pt x="4144" y="3001"/>
                    </a:moveTo>
                    <a:cubicBezTo>
                      <a:pt x="4344" y="3001"/>
                      <a:pt x="4543" y="3030"/>
                      <a:pt x="4739" y="3070"/>
                    </a:cubicBezTo>
                    <a:cubicBezTo>
                      <a:pt x="5354" y="3200"/>
                      <a:pt x="5946" y="3416"/>
                      <a:pt x="6499" y="3706"/>
                    </a:cubicBezTo>
                    <a:cubicBezTo>
                      <a:pt x="6950" y="3939"/>
                      <a:pt x="7389" y="4194"/>
                      <a:pt x="7829" y="4444"/>
                    </a:cubicBezTo>
                    <a:cubicBezTo>
                      <a:pt x="7880" y="4473"/>
                      <a:pt x="7925" y="4506"/>
                      <a:pt x="7976" y="4546"/>
                    </a:cubicBezTo>
                    <a:cubicBezTo>
                      <a:pt x="7778" y="5551"/>
                      <a:pt x="7632" y="6568"/>
                      <a:pt x="7547" y="7590"/>
                    </a:cubicBezTo>
                    <a:lnTo>
                      <a:pt x="4485" y="8073"/>
                    </a:lnTo>
                    <a:cubicBezTo>
                      <a:pt x="4463" y="8050"/>
                      <a:pt x="4446" y="8027"/>
                      <a:pt x="4430" y="8005"/>
                    </a:cubicBezTo>
                    <a:cubicBezTo>
                      <a:pt x="3956" y="7255"/>
                      <a:pt x="3527" y="6488"/>
                      <a:pt x="3223" y="5659"/>
                    </a:cubicBezTo>
                    <a:cubicBezTo>
                      <a:pt x="3076" y="5307"/>
                      <a:pt x="2986" y="4932"/>
                      <a:pt x="2941" y="4552"/>
                    </a:cubicBezTo>
                    <a:cubicBezTo>
                      <a:pt x="2913" y="4325"/>
                      <a:pt x="2918" y="4098"/>
                      <a:pt x="2952" y="3871"/>
                    </a:cubicBezTo>
                    <a:cubicBezTo>
                      <a:pt x="3020" y="3428"/>
                      <a:pt x="3296" y="3149"/>
                      <a:pt x="3730" y="3047"/>
                    </a:cubicBezTo>
                    <a:cubicBezTo>
                      <a:pt x="3868" y="3015"/>
                      <a:pt x="4007" y="3001"/>
                      <a:pt x="4144" y="3001"/>
                    </a:cubicBezTo>
                    <a:close/>
                    <a:moveTo>
                      <a:pt x="12356" y="7681"/>
                    </a:moveTo>
                    <a:cubicBezTo>
                      <a:pt x="12791" y="7687"/>
                      <a:pt x="13219" y="7721"/>
                      <a:pt x="13670" y="7755"/>
                    </a:cubicBezTo>
                    <a:cubicBezTo>
                      <a:pt x="13715" y="8209"/>
                      <a:pt x="13760" y="8646"/>
                      <a:pt x="13766" y="9083"/>
                    </a:cubicBezTo>
                    <a:lnTo>
                      <a:pt x="13733" y="9095"/>
                    </a:lnTo>
                    <a:lnTo>
                      <a:pt x="12345" y="7715"/>
                    </a:lnTo>
                    <a:lnTo>
                      <a:pt x="12356" y="7681"/>
                    </a:lnTo>
                    <a:close/>
                    <a:moveTo>
                      <a:pt x="9070" y="7703"/>
                    </a:moveTo>
                    <a:cubicBezTo>
                      <a:pt x="9075" y="7715"/>
                      <a:pt x="9081" y="7721"/>
                      <a:pt x="9081" y="7732"/>
                    </a:cubicBezTo>
                    <a:cubicBezTo>
                      <a:pt x="9087" y="7738"/>
                      <a:pt x="9087" y="7743"/>
                      <a:pt x="9081" y="7749"/>
                    </a:cubicBezTo>
                    <a:cubicBezTo>
                      <a:pt x="9075" y="7760"/>
                      <a:pt x="9070" y="7778"/>
                      <a:pt x="9058" y="7789"/>
                    </a:cubicBezTo>
                    <a:lnTo>
                      <a:pt x="7683" y="9186"/>
                    </a:lnTo>
                    <a:lnTo>
                      <a:pt x="7637" y="9180"/>
                    </a:lnTo>
                    <a:lnTo>
                      <a:pt x="7643" y="9174"/>
                    </a:lnTo>
                    <a:cubicBezTo>
                      <a:pt x="7666" y="8726"/>
                      <a:pt x="7694" y="8277"/>
                      <a:pt x="7722" y="7811"/>
                    </a:cubicBezTo>
                    <a:cubicBezTo>
                      <a:pt x="8179" y="7755"/>
                      <a:pt x="8629" y="7726"/>
                      <a:pt x="9070" y="7703"/>
                    </a:cubicBezTo>
                    <a:close/>
                    <a:moveTo>
                      <a:pt x="13867" y="7772"/>
                    </a:moveTo>
                    <a:cubicBezTo>
                      <a:pt x="14837" y="7851"/>
                      <a:pt x="15807" y="7988"/>
                      <a:pt x="16760" y="8180"/>
                    </a:cubicBezTo>
                    <a:cubicBezTo>
                      <a:pt x="16726" y="8402"/>
                      <a:pt x="15396" y="10265"/>
                      <a:pt x="15063" y="10560"/>
                    </a:cubicBezTo>
                    <a:cubicBezTo>
                      <a:pt x="15035" y="10537"/>
                      <a:pt x="15006" y="10515"/>
                      <a:pt x="14979" y="10491"/>
                    </a:cubicBezTo>
                    <a:cubicBezTo>
                      <a:pt x="14674" y="10151"/>
                      <a:pt x="14369" y="9804"/>
                      <a:pt x="14065" y="9464"/>
                    </a:cubicBezTo>
                    <a:cubicBezTo>
                      <a:pt x="13997" y="9396"/>
                      <a:pt x="13958" y="9305"/>
                      <a:pt x="13958" y="9209"/>
                    </a:cubicBezTo>
                    <a:cubicBezTo>
                      <a:pt x="13930" y="8794"/>
                      <a:pt x="13896" y="8379"/>
                      <a:pt x="13867" y="7970"/>
                    </a:cubicBezTo>
                    <a:lnTo>
                      <a:pt x="13867" y="7772"/>
                    </a:lnTo>
                    <a:close/>
                    <a:moveTo>
                      <a:pt x="7508" y="7823"/>
                    </a:moveTo>
                    <a:cubicBezTo>
                      <a:pt x="7508" y="7886"/>
                      <a:pt x="7514" y="7937"/>
                      <a:pt x="7514" y="7982"/>
                    </a:cubicBezTo>
                    <a:cubicBezTo>
                      <a:pt x="7491" y="8430"/>
                      <a:pt x="7462" y="8879"/>
                      <a:pt x="7440" y="9328"/>
                    </a:cubicBezTo>
                    <a:cubicBezTo>
                      <a:pt x="7440" y="9413"/>
                      <a:pt x="7406" y="9504"/>
                      <a:pt x="7344" y="9566"/>
                    </a:cubicBezTo>
                    <a:cubicBezTo>
                      <a:pt x="7074" y="9879"/>
                      <a:pt x="6808" y="10197"/>
                      <a:pt x="6538" y="10509"/>
                    </a:cubicBezTo>
                    <a:cubicBezTo>
                      <a:pt x="6499" y="10554"/>
                      <a:pt x="6453" y="10594"/>
                      <a:pt x="6414" y="10634"/>
                    </a:cubicBezTo>
                    <a:cubicBezTo>
                      <a:pt x="6166" y="10458"/>
                      <a:pt x="4745" y="8578"/>
                      <a:pt x="4638" y="8277"/>
                    </a:cubicBezTo>
                    <a:cubicBezTo>
                      <a:pt x="5585" y="8067"/>
                      <a:pt x="6543" y="7919"/>
                      <a:pt x="7508" y="7823"/>
                    </a:cubicBezTo>
                    <a:close/>
                    <a:moveTo>
                      <a:pt x="7378" y="9799"/>
                    </a:moveTo>
                    <a:lnTo>
                      <a:pt x="7423" y="9810"/>
                    </a:lnTo>
                    <a:lnTo>
                      <a:pt x="7423" y="11781"/>
                    </a:lnTo>
                    <a:cubicBezTo>
                      <a:pt x="7288" y="11718"/>
                      <a:pt x="6701" y="11065"/>
                      <a:pt x="6532" y="10793"/>
                    </a:cubicBezTo>
                    <a:cubicBezTo>
                      <a:pt x="6797" y="10452"/>
                      <a:pt x="7085" y="10122"/>
                      <a:pt x="7378" y="9799"/>
                    </a:cubicBezTo>
                    <a:close/>
                    <a:moveTo>
                      <a:pt x="13997" y="9720"/>
                    </a:moveTo>
                    <a:cubicBezTo>
                      <a:pt x="14150" y="9810"/>
                      <a:pt x="14809" y="10548"/>
                      <a:pt x="14922" y="10758"/>
                    </a:cubicBezTo>
                    <a:lnTo>
                      <a:pt x="14042" y="11792"/>
                    </a:lnTo>
                    <a:lnTo>
                      <a:pt x="13997" y="11775"/>
                    </a:lnTo>
                    <a:lnTo>
                      <a:pt x="13997" y="9720"/>
                    </a:lnTo>
                    <a:close/>
                    <a:moveTo>
                      <a:pt x="17070" y="8243"/>
                    </a:moveTo>
                    <a:cubicBezTo>
                      <a:pt x="18006" y="8447"/>
                      <a:pt x="18919" y="8703"/>
                      <a:pt x="19776" y="9134"/>
                    </a:cubicBezTo>
                    <a:cubicBezTo>
                      <a:pt x="20058" y="9276"/>
                      <a:pt x="20323" y="9441"/>
                      <a:pt x="20577" y="9623"/>
                    </a:cubicBezTo>
                    <a:cubicBezTo>
                      <a:pt x="20752" y="9759"/>
                      <a:pt x="20910" y="9918"/>
                      <a:pt x="21045" y="10100"/>
                    </a:cubicBezTo>
                    <a:cubicBezTo>
                      <a:pt x="21321" y="10475"/>
                      <a:pt x="21316" y="10866"/>
                      <a:pt x="21068" y="11264"/>
                    </a:cubicBezTo>
                    <a:cubicBezTo>
                      <a:pt x="20944" y="11451"/>
                      <a:pt x="20786" y="11622"/>
                      <a:pt x="20605" y="11764"/>
                    </a:cubicBezTo>
                    <a:cubicBezTo>
                      <a:pt x="20222" y="12059"/>
                      <a:pt x="19805" y="12303"/>
                      <a:pt x="19359" y="12485"/>
                    </a:cubicBezTo>
                    <a:cubicBezTo>
                      <a:pt x="18654" y="12786"/>
                      <a:pt x="17927" y="13019"/>
                      <a:pt x="17183" y="13189"/>
                    </a:cubicBezTo>
                    <a:cubicBezTo>
                      <a:pt x="17144" y="13200"/>
                      <a:pt x="17104" y="13206"/>
                      <a:pt x="17065" y="13206"/>
                    </a:cubicBezTo>
                    <a:lnTo>
                      <a:pt x="15227" y="10736"/>
                    </a:lnTo>
                    <a:lnTo>
                      <a:pt x="17031" y="8243"/>
                    </a:lnTo>
                    <a:close/>
                    <a:moveTo>
                      <a:pt x="4407" y="8339"/>
                    </a:moveTo>
                    <a:lnTo>
                      <a:pt x="6256" y="10804"/>
                    </a:lnTo>
                    <a:cubicBezTo>
                      <a:pt x="5658" y="11639"/>
                      <a:pt x="5055" y="12468"/>
                      <a:pt x="4441" y="13325"/>
                    </a:cubicBezTo>
                    <a:cubicBezTo>
                      <a:pt x="4277" y="13286"/>
                      <a:pt x="4091" y="13246"/>
                      <a:pt x="3910" y="13200"/>
                    </a:cubicBezTo>
                    <a:cubicBezTo>
                      <a:pt x="3195" y="13036"/>
                      <a:pt x="2495" y="12797"/>
                      <a:pt x="1824" y="12496"/>
                    </a:cubicBezTo>
                    <a:cubicBezTo>
                      <a:pt x="1464" y="12343"/>
                      <a:pt x="1125" y="12139"/>
                      <a:pt x="821" y="11894"/>
                    </a:cubicBezTo>
                    <a:cubicBezTo>
                      <a:pt x="657" y="11758"/>
                      <a:pt x="516" y="11605"/>
                      <a:pt x="387" y="11434"/>
                    </a:cubicBezTo>
                    <a:cubicBezTo>
                      <a:pt x="144" y="11088"/>
                      <a:pt x="133" y="10713"/>
                      <a:pt x="342" y="10338"/>
                    </a:cubicBezTo>
                    <a:cubicBezTo>
                      <a:pt x="455" y="10151"/>
                      <a:pt x="595" y="9987"/>
                      <a:pt x="765" y="9844"/>
                    </a:cubicBezTo>
                    <a:cubicBezTo>
                      <a:pt x="1103" y="9561"/>
                      <a:pt x="1480" y="9328"/>
                      <a:pt x="1886" y="9152"/>
                    </a:cubicBezTo>
                    <a:cubicBezTo>
                      <a:pt x="2664" y="8788"/>
                      <a:pt x="3476" y="8549"/>
                      <a:pt x="4305" y="8345"/>
                    </a:cubicBezTo>
                    <a:cubicBezTo>
                      <a:pt x="4339" y="8339"/>
                      <a:pt x="4373" y="8339"/>
                      <a:pt x="4407" y="8339"/>
                    </a:cubicBezTo>
                    <a:close/>
                    <a:moveTo>
                      <a:pt x="15052" y="10917"/>
                    </a:moveTo>
                    <a:cubicBezTo>
                      <a:pt x="15300" y="11094"/>
                      <a:pt x="16704" y="12967"/>
                      <a:pt x="16817" y="13274"/>
                    </a:cubicBezTo>
                    <a:cubicBezTo>
                      <a:pt x="15863" y="13478"/>
                      <a:pt x="14900" y="13632"/>
                      <a:pt x="13935" y="13723"/>
                    </a:cubicBezTo>
                    <a:cubicBezTo>
                      <a:pt x="13918" y="13700"/>
                      <a:pt x="13913" y="13677"/>
                      <a:pt x="13913" y="13655"/>
                    </a:cubicBezTo>
                    <a:cubicBezTo>
                      <a:pt x="13935" y="13183"/>
                      <a:pt x="13958" y="12712"/>
                      <a:pt x="13992" y="12247"/>
                    </a:cubicBezTo>
                    <a:cubicBezTo>
                      <a:pt x="13997" y="12172"/>
                      <a:pt x="14025" y="12104"/>
                      <a:pt x="14071" y="12048"/>
                    </a:cubicBezTo>
                    <a:cubicBezTo>
                      <a:pt x="14369" y="11695"/>
                      <a:pt x="14679" y="11338"/>
                      <a:pt x="14984" y="10986"/>
                    </a:cubicBezTo>
                    <a:cubicBezTo>
                      <a:pt x="15006" y="10963"/>
                      <a:pt x="15029" y="10946"/>
                      <a:pt x="15052" y="10917"/>
                    </a:cubicBezTo>
                    <a:close/>
                    <a:moveTo>
                      <a:pt x="6414" y="10957"/>
                    </a:moveTo>
                    <a:lnTo>
                      <a:pt x="6786" y="11377"/>
                    </a:lnTo>
                    <a:cubicBezTo>
                      <a:pt x="6983" y="11593"/>
                      <a:pt x="7175" y="11809"/>
                      <a:pt x="7367" y="12025"/>
                    </a:cubicBezTo>
                    <a:cubicBezTo>
                      <a:pt x="7412" y="12082"/>
                      <a:pt x="7446" y="12144"/>
                      <a:pt x="7457" y="12218"/>
                    </a:cubicBezTo>
                    <a:cubicBezTo>
                      <a:pt x="7497" y="12712"/>
                      <a:pt x="7525" y="13200"/>
                      <a:pt x="7558" y="13694"/>
                    </a:cubicBezTo>
                    <a:cubicBezTo>
                      <a:pt x="7553" y="13712"/>
                      <a:pt x="7553" y="13729"/>
                      <a:pt x="7547" y="13740"/>
                    </a:cubicBezTo>
                    <a:cubicBezTo>
                      <a:pt x="7527" y="13745"/>
                      <a:pt x="7489" y="13748"/>
                      <a:pt x="7439" y="13748"/>
                    </a:cubicBezTo>
                    <a:cubicBezTo>
                      <a:pt x="6914" y="13748"/>
                      <a:pt x="4941" y="13472"/>
                      <a:pt x="4689" y="13348"/>
                    </a:cubicBezTo>
                    <a:cubicBezTo>
                      <a:pt x="4762" y="13104"/>
                      <a:pt x="6076" y="11281"/>
                      <a:pt x="6414" y="10957"/>
                    </a:cubicBezTo>
                    <a:close/>
                    <a:moveTo>
                      <a:pt x="13755" y="12406"/>
                    </a:moveTo>
                    <a:lnTo>
                      <a:pt x="13794" y="12417"/>
                    </a:lnTo>
                    <a:cubicBezTo>
                      <a:pt x="13794" y="12858"/>
                      <a:pt x="13760" y="13293"/>
                      <a:pt x="13715" y="13745"/>
                    </a:cubicBezTo>
                    <a:cubicBezTo>
                      <a:pt x="13264" y="13791"/>
                      <a:pt x="12830" y="13836"/>
                      <a:pt x="12390" y="13842"/>
                    </a:cubicBezTo>
                    <a:lnTo>
                      <a:pt x="12373" y="13808"/>
                    </a:lnTo>
                    <a:lnTo>
                      <a:pt x="13755" y="12406"/>
                    </a:lnTo>
                    <a:close/>
                    <a:moveTo>
                      <a:pt x="7705" y="12400"/>
                    </a:moveTo>
                    <a:lnTo>
                      <a:pt x="9148" y="13831"/>
                    </a:lnTo>
                    <a:cubicBezTo>
                      <a:pt x="9143" y="13842"/>
                      <a:pt x="9137" y="13859"/>
                      <a:pt x="9137" y="13871"/>
                    </a:cubicBezTo>
                    <a:cubicBezTo>
                      <a:pt x="8682" y="13870"/>
                      <a:pt x="8233" y="13831"/>
                      <a:pt x="7773" y="13791"/>
                    </a:cubicBezTo>
                    <a:cubicBezTo>
                      <a:pt x="7722" y="13325"/>
                      <a:pt x="7688" y="12871"/>
                      <a:pt x="7672" y="12417"/>
                    </a:cubicBezTo>
                    <a:lnTo>
                      <a:pt x="7705" y="12400"/>
                    </a:lnTo>
                    <a:close/>
                    <a:moveTo>
                      <a:pt x="11871" y="7658"/>
                    </a:moveTo>
                    <a:cubicBezTo>
                      <a:pt x="11950" y="7658"/>
                      <a:pt x="12029" y="7687"/>
                      <a:pt x="12081" y="7749"/>
                    </a:cubicBezTo>
                    <a:cubicBezTo>
                      <a:pt x="12621" y="8283"/>
                      <a:pt x="13163" y="8816"/>
                      <a:pt x="13704" y="9350"/>
                    </a:cubicBezTo>
                    <a:cubicBezTo>
                      <a:pt x="13760" y="9407"/>
                      <a:pt x="13794" y="9492"/>
                      <a:pt x="13794" y="9578"/>
                    </a:cubicBezTo>
                    <a:cubicBezTo>
                      <a:pt x="13806" y="9963"/>
                      <a:pt x="13823" y="10350"/>
                      <a:pt x="13834" y="10736"/>
                    </a:cubicBezTo>
                    <a:lnTo>
                      <a:pt x="13823" y="10736"/>
                    </a:lnTo>
                    <a:cubicBezTo>
                      <a:pt x="13823" y="11099"/>
                      <a:pt x="13817" y="11463"/>
                      <a:pt x="13817" y="11826"/>
                    </a:cubicBezTo>
                    <a:cubicBezTo>
                      <a:pt x="13823" y="11962"/>
                      <a:pt x="13772" y="12093"/>
                      <a:pt x="13676" y="12190"/>
                    </a:cubicBezTo>
                    <a:cubicBezTo>
                      <a:pt x="13163" y="12706"/>
                      <a:pt x="12656" y="13229"/>
                      <a:pt x="12154" y="13751"/>
                    </a:cubicBezTo>
                    <a:cubicBezTo>
                      <a:pt x="12084" y="13826"/>
                      <a:pt x="11990" y="13871"/>
                      <a:pt x="11890" y="13871"/>
                    </a:cubicBezTo>
                    <a:cubicBezTo>
                      <a:pt x="11884" y="13871"/>
                      <a:pt x="11878" y="13871"/>
                      <a:pt x="11871" y="13871"/>
                    </a:cubicBezTo>
                    <a:cubicBezTo>
                      <a:pt x="11139" y="13876"/>
                      <a:pt x="10412" y="13887"/>
                      <a:pt x="9679" y="13899"/>
                    </a:cubicBezTo>
                    <a:cubicBezTo>
                      <a:pt x="9672" y="13899"/>
                      <a:pt x="9666" y="13899"/>
                      <a:pt x="9660" y="13899"/>
                    </a:cubicBezTo>
                    <a:cubicBezTo>
                      <a:pt x="9537" y="13899"/>
                      <a:pt x="9415" y="13843"/>
                      <a:pt x="9329" y="13751"/>
                    </a:cubicBezTo>
                    <a:cubicBezTo>
                      <a:pt x="8810" y="13234"/>
                      <a:pt x="8286" y="12724"/>
                      <a:pt x="7762" y="12212"/>
                    </a:cubicBezTo>
                    <a:cubicBezTo>
                      <a:pt x="7683" y="12133"/>
                      <a:pt x="7637" y="12025"/>
                      <a:pt x="7637" y="11911"/>
                    </a:cubicBezTo>
                    <a:cubicBezTo>
                      <a:pt x="7637" y="11162"/>
                      <a:pt x="7632" y="10407"/>
                      <a:pt x="7626" y="9657"/>
                    </a:cubicBezTo>
                    <a:cubicBezTo>
                      <a:pt x="7620" y="9561"/>
                      <a:pt x="7660" y="9470"/>
                      <a:pt x="7727" y="9401"/>
                    </a:cubicBezTo>
                    <a:cubicBezTo>
                      <a:pt x="8252" y="8867"/>
                      <a:pt x="8776" y="8328"/>
                      <a:pt x="9295" y="7789"/>
                    </a:cubicBezTo>
                    <a:cubicBezTo>
                      <a:pt x="9357" y="7715"/>
                      <a:pt x="9447" y="7675"/>
                      <a:pt x="9543" y="7675"/>
                    </a:cubicBezTo>
                    <a:cubicBezTo>
                      <a:pt x="10321" y="7670"/>
                      <a:pt x="11099" y="7664"/>
                      <a:pt x="11871" y="7658"/>
                    </a:cubicBezTo>
                    <a:close/>
                    <a:moveTo>
                      <a:pt x="11742" y="14075"/>
                    </a:moveTo>
                    <a:cubicBezTo>
                      <a:pt x="11697" y="14194"/>
                      <a:pt x="11026" y="14819"/>
                      <a:pt x="10750" y="14995"/>
                    </a:cubicBezTo>
                    <a:cubicBezTo>
                      <a:pt x="10400" y="14717"/>
                      <a:pt x="10062" y="14427"/>
                      <a:pt x="9735" y="14114"/>
                    </a:cubicBezTo>
                    <a:lnTo>
                      <a:pt x="9746" y="14075"/>
                    </a:lnTo>
                    <a:close/>
                    <a:moveTo>
                      <a:pt x="13568" y="13942"/>
                    </a:moveTo>
                    <a:cubicBezTo>
                      <a:pt x="13606" y="13942"/>
                      <a:pt x="13648" y="13944"/>
                      <a:pt x="13704" y="13944"/>
                    </a:cubicBezTo>
                    <a:cubicBezTo>
                      <a:pt x="13631" y="14932"/>
                      <a:pt x="13496" y="15915"/>
                      <a:pt x="13298" y="16886"/>
                    </a:cubicBezTo>
                    <a:cubicBezTo>
                      <a:pt x="12475" y="16352"/>
                      <a:pt x="11680" y="15773"/>
                      <a:pt x="10925" y="15143"/>
                    </a:cubicBezTo>
                    <a:cubicBezTo>
                      <a:pt x="10964" y="15097"/>
                      <a:pt x="10987" y="15063"/>
                      <a:pt x="11015" y="15040"/>
                    </a:cubicBezTo>
                    <a:cubicBezTo>
                      <a:pt x="11347" y="14739"/>
                      <a:pt x="11680" y="14444"/>
                      <a:pt x="12013" y="14138"/>
                    </a:cubicBezTo>
                    <a:cubicBezTo>
                      <a:pt x="12081" y="14075"/>
                      <a:pt x="12171" y="14035"/>
                      <a:pt x="12266" y="14030"/>
                    </a:cubicBezTo>
                    <a:cubicBezTo>
                      <a:pt x="12684" y="14006"/>
                      <a:pt x="13095" y="13973"/>
                      <a:pt x="13512" y="13944"/>
                    </a:cubicBezTo>
                    <a:cubicBezTo>
                      <a:pt x="13531" y="13942"/>
                      <a:pt x="13549" y="13942"/>
                      <a:pt x="13568" y="13942"/>
                    </a:cubicBezTo>
                    <a:close/>
                    <a:moveTo>
                      <a:pt x="7784" y="13979"/>
                    </a:moveTo>
                    <a:cubicBezTo>
                      <a:pt x="7908" y="13990"/>
                      <a:pt x="8004" y="13995"/>
                      <a:pt x="8105" y="14001"/>
                    </a:cubicBezTo>
                    <a:cubicBezTo>
                      <a:pt x="8495" y="14024"/>
                      <a:pt x="8878" y="14041"/>
                      <a:pt x="9273" y="14058"/>
                    </a:cubicBezTo>
                    <a:cubicBezTo>
                      <a:pt x="9351" y="14058"/>
                      <a:pt x="9436" y="14092"/>
                      <a:pt x="9498" y="14143"/>
                    </a:cubicBezTo>
                    <a:cubicBezTo>
                      <a:pt x="9831" y="14432"/>
                      <a:pt x="10158" y="14717"/>
                      <a:pt x="10485" y="15000"/>
                    </a:cubicBezTo>
                    <a:cubicBezTo>
                      <a:pt x="10524" y="15029"/>
                      <a:pt x="10564" y="15057"/>
                      <a:pt x="10603" y="15080"/>
                    </a:cubicBezTo>
                    <a:cubicBezTo>
                      <a:pt x="10468" y="15324"/>
                      <a:pt x="8573" y="16778"/>
                      <a:pt x="8235" y="16903"/>
                    </a:cubicBezTo>
                    <a:cubicBezTo>
                      <a:pt x="8032" y="15937"/>
                      <a:pt x="7880" y="14961"/>
                      <a:pt x="7784" y="13979"/>
                    </a:cubicBezTo>
                    <a:close/>
                    <a:moveTo>
                      <a:pt x="16946" y="13462"/>
                    </a:moveTo>
                    <a:cubicBezTo>
                      <a:pt x="16969" y="13484"/>
                      <a:pt x="16991" y="13507"/>
                      <a:pt x="17008" y="13535"/>
                    </a:cubicBezTo>
                    <a:cubicBezTo>
                      <a:pt x="17476" y="14268"/>
                      <a:pt x="17899" y="15023"/>
                      <a:pt x="18209" y="15841"/>
                    </a:cubicBezTo>
                    <a:cubicBezTo>
                      <a:pt x="18373" y="16278"/>
                      <a:pt x="18508" y="16727"/>
                      <a:pt x="18525" y="17198"/>
                    </a:cubicBezTo>
                    <a:cubicBezTo>
                      <a:pt x="18530" y="17368"/>
                      <a:pt x="18513" y="17545"/>
                      <a:pt x="18480" y="17715"/>
                    </a:cubicBezTo>
                    <a:cubicBezTo>
                      <a:pt x="18401" y="18106"/>
                      <a:pt x="18158" y="18356"/>
                      <a:pt x="17775" y="18464"/>
                    </a:cubicBezTo>
                    <a:cubicBezTo>
                      <a:pt x="17615" y="18508"/>
                      <a:pt x="17455" y="18525"/>
                      <a:pt x="17295" y="18525"/>
                    </a:cubicBezTo>
                    <a:cubicBezTo>
                      <a:pt x="17122" y="18525"/>
                      <a:pt x="16950" y="18505"/>
                      <a:pt x="16777" y="18475"/>
                    </a:cubicBezTo>
                    <a:cubicBezTo>
                      <a:pt x="16304" y="18385"/>
                      <a:pt x="15841" y="18237"/>
                      <a:pt x="15396" y="18038"/>
                    </a:cubicBezTo>
                    <a:cubicBezTo>
                      <a:pt x="14770" y="17760"/>
                      <a:pt x="14161" y="17437"/>
                      <a:pt x="13580" y="17067"/>
                    </a:cubicBezTo>
                    <a:cubicBezTo>
                      <a:pt x="13540" y="17045"/>
                      <a:pt x="13507" y="17016"/>
                      <a:pt x="13462" y="16982"/>
                    </a:cubicBezTo>
                    <a:lnTo>
                      <a:pt x="13462" y="16977"/>
                    </a:lnTo>
                    <a:cubicBezTo>
                      <a:pt x="13654" y="15983"/>
                      <a:pt x="13794" y="14984"/>
                      <a:pt x="13885" y="13979"/>
                    </a:cubicBezTo>
                    <a:cubicBezTo>
                      <a:pt x="13885" y="13967"/>
                      <a:pt x="13890" y="13955"/>
                      <a:pt x="13896" y="13944"/>
                    </a:cubicBezTo>
                    <a:lnTo>
                      <a:pt x="16946" y="13462"/>
                    </a:lnTo>
                    <a:close/>
                    <a:moveTo>
                      <a:pt x="4564" y="13530"/>
                    </a:moveTo>
                    <a:cubicBezTo>
                      <a:pt x="5551" y="13729"/>
                      <a:pt x="6549" y="13871"/>
                      <a:pt x="7553" y="13955"/>
                    </a:cubicBezTo>
                    <a:cubicBezTo>
                      <a:pt x="7716" y="15000"/>
                      <a:pt x="7874" y="16023"/>
                      <a:pt x="8032" y="17056"/>
                    </a:cubicBezTo>
                    <a:cubicBezTo>
                      <a:pt x="8021" y="17073"/>
                      <a:pt x="8010" y="17085"/>
                      <a:pt x="7993" y="17096"/>
                    </a:cubicBezTo>
                    <a:cubicBezTo>
                      <a:pt x="7203" y="17601"/>
                      <a:pt x="6397" y="18055"/>
                      <a:pt x="5512" y="18367"/>
                    </a:cubicBezTo>
                    <a:cubicBezTo>
                      <a:pt x="5196" y="18493"/>
                      <a:pt x="4864" y="18572"/>
                      <a:pt x="4525" y="18606"/>
                    </a:cubicBezTo>
                    <a:cubicBezTo>
                      <a:pt x="4448" y="18613"/>
                      <a:pt x="4371" y="18615"/>
                      <a:pt x="4293" y="18615"/>
                    </a:cubicBezTo>
                    <a:cubicBezTo>
                      <a:pt x="4154" y="18615"/>
                      <a:pt x="4014" y="18605"/>
                      <a:pt x="3877" y="18583"/>
                    </a:cubicBezTo>
                    <a:cubicBezTo>
                      <a:pt x="3460" y="18510"/>
                      <a:pt x="3195" y="18248"/>
                      <a:pt x="3087" y="17834"/>
                    </a:cubicBezTo>
                    <a:cubicBezTo>
                      <a:pt x="3026" y="17550"/>
                      <a:pt x="3020" y="17255"/>
                      <a:pt x="3070" y="16965"/>
                    </a:cubicBezTo>
                    <a:cubicBezTo>
                      <a:pt x="3155" y="16460"/>
                      <a:pt x="3302" y="15972"/>
                      <a:pt x="3510" y="15500"/>
                    </a:cubicBezTo>
                    <a:cubicBezTo>
                      <a:pt x="3781" y="14864"/>
                      <a:pt x="4103" y="14245"/>
                      <a:pt x="4469" y="13655"/>
                    </a:cubicBezTo>
                    <a:cubicBezTo>
                      <a:pt x="4497" y="13615"/>
                      <a:pt x="4531" y="13570"/>
                      <a:pt x="4564" y="13530"/>
                    </a:cubicBezTo>
                    <a:close/>
                    <a:moveTo>
                      <a:pt x="10778" y="15284"/>
                    </a:moveTo>
                    <a:lnTo>
                      <a:pt x="13242" y="17096"/>
                    </a:lnTo>
                    <a:cubicBezTo>
                      <a:pt x="13242" y="17118"/>
                      <a:pt x="13242" y="17147"/>
                      <a:pt x="13242" y="17170"/>
                    </a:cubicBezTo>
                    <a:cubicBezTo>
                      <a:pt x="13056" y="18038"/>
                      <a:pt x="12819" y="18890"/>
                      <a:pt x="12458" y="19702"/>
                    </a:cubicBezTo>
                    <a:cubicBezTo>
                      <a:pt x="12300" y="20083"/>
                      <a:pt x="12092" y="20441"/>
                      <a:pt x="11844" y="20758"/>
                    </a:cubicBezTo>
                    <a:cubicBezTo>
                      <a:pt x="11708" y="20923"/>
                      <a:pt x="11562" y="21065"/>
                      <a:pt x="11398" y="21195"/>
                    </a:cubicBezTo>
                    <a:cubicBezTo>
                      <a:pt x="11210" y="21337"/>
                      <a:pt x="11010" y="21407"/>
                      <a:pt x="10806" y="21407"/>
                    </a:cubicBezTo>
                    <a:cubicBezTo>
                      <a:pt x="10617" y="21407"/>
                      <a:pt x="10426" y="21347"/>
                      <a:pt x="10243" y="21230"/>
                    </a:cubicBezTo>
                    <a:cubicBezTo>
                      <a:pt x="10045" y="21093"/>
                      <a:pt x="9864" y="20929"/>
                      <a:pt x="9723" y="20736"/>
                    </a:cubicBezTo>
                    <a:cubicBezTo>
                      <a:pt x="9430" y="20344"/>
                      <a:pt x="9188" y="19918"/>
                      <a:pt x="9008" y="19463"/>
                    </a:cubicBezTo>
                    <a:cubicBezTo>
                      <a:pt x="8714" y="18754"/>
                      <a:pt x="8483" y="18022"/>
                      <a:pt x="8314" y="17272"/>
                    </a:cubicBezTo>
                    <a:cubicBezTo>
                      <a:pt x="8308" y="17232"/>
                      <a:pt x="8302" y="17192"/>
                      <a:pt x="8302" y="17158"/>
                    </a:cubicBezTo>
                    <a:cubicBezTo>
                      <a:pt x="9137" y="16522"/>
                      <a:pt x="9960" y="15903"/>
                      <a:pt x="10778" y="15284"/>
                    </a:cubicBezTo>
                    <a:close/>
                    <a:moveTo>
                      <a:pt x="10644" y="0"/>
                    </a:moveTo>
                    <a:cubicBezTo>
                      <a:pt x="10367" y="0"/>
                      <a:pt x="10092" y="112"/>
                      <a:pt x="9831" y="339"/>
                    </a:cubicBezTo>
                    <a:cubicBezTo>
                      <a:pt x="9639" y="509"/>
                      <a:pt x="9470" y="702"/>
                      <a:pt x="9318" y="912"/>
                    </a:cubicBezTo>
                    <a:cubicBezTo>
                      <a:pt x="9030" y="1310"/>
                      <a:pt x="8833" y="1753"/>
                      <a:pt x="8652" y="2213"/>
                    </a:cubicBezTo>
                    <a:cubicBezTo>
                      <a:pt x="8416" y="2826"/>
                      <a:pt x="8224" y="3462"/>
                      <a:pt x="8083" y="4109"/>
                    </a:cubicBezTo>
                    <a:cubicBezTo>
                      <a:pt x="8066" y="4177"/>
                      <a:pt x="8043" y="4240"/>
                      <a:pt x="8021" y="4325"/>
                    </a:cubicBezTo>
                    <a:cubicBezTo>
                      <a:pt x="7931" y="4274"/>
                      <a:pt x="7869" y="4240"/>
                      <a:pt x="7806" y="4206"/>
                    </a:cubicBezTo>
                    <a:cubicBezTo>
                      <a:pt x="7265" y="3871"/>
                      <a:pt x="6696" y="3575"/>
                      <a:pt x="6115" y="3320"/>
                    </a:cubicBezTo>
                    <a:cubicBezTo>
                      <a:pt x="5613" y="3104"/>
                      <a:pt x="5095" y="2922"/>
                      <a:pt x="4553" y="2843"/>
                    </a:cubicBezTo>
                    <a:cubicBezTo>
                      <a:pt x="4416" y="2824"/>
                      <a:pt x="4278" y="2812"/>
                      <a:pt x="4140" y="2812"/>
                    </a:cubicBezTo>
                    <a:cubicBezTo>
                      <a:pt x="3949" y="2812"/>
                      <a:pt x="3759" y="2835"/>
                      <a:pt x="3572" y="2894"/>
                    </a:cubicBezTo>
                    <a:cubicBezTo>
                      <a:pt x="3217" y="2990"/>
                      <a:pt x="2935" y="3269"/>
                      <a:pt x="2828" y="3621"/>
                    </a:cubicBezTo>
                    <a:cubicBezTo>
                      <a:pt x="2755" y="3865"/>
                      <a:pt x="2726" y="4121"/>
                      <a:pt x="2743" y="4371"/>
                    </a:cubicBezTo>
                    <a:cubicBezTo>
                      <a:pt x="2778" y="4785"/>
                      <a:pt x="2873" y="5194"/>
                      <a:pt x="3014" y="5586"/>
                    </a:cubicBezTo>
                    <a:cubicBezTo>
                      <a:pt x="3296" y="6375"/>
                      <a:pt x="3691" y="7113"/>
                      <a:pt x="4125" y="7829"/>
                    </a:cubicBezTo>
                    <a:lnTo>
                      <a:pt x="4311" y="8135"/>
                    </a:lnTo>
                    <a:cubicBezTo>
                      <a:pt x="4198" y="8169"/>
                      <a:pt x="4114" y="8192"/>
                      <a:pt x="4040" y="8209"/>
                    </a:cubicBezTo>
                    <a:cubicBezTo>
                      <a:pt x="3239" y="8414"/>
                      <a:pt x="2456" y="8657"/>
                      <a:pt x="1706" y="9021"/>
                    </a:cubicBezTo>
                    <a:cubicBezTo>
                      <a:pt x="1255" y="9237"/>
                      <a:pt x="826" y="9487"/>
                      <a:pt x="482" y="9850"/>
                    </a:cubicBezTo>
                    <a:cubicBezTo>
                      <a:pt x="342" y="9998"/>
                      <a:pt x="223" y="10162"/>
                      <a:pt x="127" y="10338"/>
                    </a:cubicBezTo>
                    <a:cubicBezTo>
                      <a:pt x="-42" y="10645"/>
                      <a:pt x="-42" y="11014"/>
                      <a:pt x="122" y="11326"/>
                    </a:cubicBezTo>
                    <a:cubicBezTo>
                      <a:pt x="268" y="11611"/>
                      <a:pt x="482" y="11854"/>
                      <a:pt x="736" y="12048"/>
                    </a:cubicBezTo>
                    <a:cubicBezTo>
                      <a:pt x="1114" y="12337"/>
                      <a:pt x="1531" y="12570"/>
                      <a:pt x="1971" y="12746"/>
                    </a:cubicBezTo>
                    <a:cubicBezTo>
                      <a:pt x="2704" y="13058"/>
                      <a:pt x="3465" y="13268"/>
                      <a:pt x="4232" y="13450"/>
                    </a:cubicBezTo>
                    <a:cubicBezTo>
                      <a:pt x="4277" y="13462"/>
                      <a:pt x="4316" y="13478"/>
                      <a:pt x="4367" y="13496"/>
                    </a:cubicBezTo>
                    <a:cubicBezTo>
                      <a:pt x="4328" y="13564"/>
                      <a:pt x="4300" y="13621"/>
                      <a:pt x="4266" y="13672"/>
                    </a:cubicBezTo>
                    <a:cubicBezTo>
                      <a:pt x="3956" y="14189"/>
                      <a:pt x="3668" y="14722"/>
                      <a:pt x="3420" y="15279"/>
                    </a:cubicBezTo>
                    <a:cubicBezTo>
                      <a:pt x="3195" y="15773"/>
                      <a:pt x="3026" y="16301"/>
                      <a:pt x="2918" y="16840"/>
                    </a:cubicBezTo>
                    <a:cubicBezTo>
                      <a:pt x="2857" y="17198"/>
                      <a:pt x="2834" y="17556"/>
                      <a:pt x="2930" y="17908"/>
                    </a:cubicBezTo>
                    <a:cubicBezTo>
                      <a:pt x="3026" y="18311"/>
                      <a:pt x="3336" y="18629"/>
                      <a:pt x="3736" y="18731"/>
                    </a:cubicBezTo>
                    <a:cubicBezTo>
                      <a:pt x="3898" y="18776"/>
                      <a:pt x="4067" y="18798"/>
                      <a:pt x="4236" y="18798"/>
                    </a:cubicBezTo>
                    <a:cubicBezTo>
                      <a:pt x="4302" y="18798"/>
                      <a:pt x="4369" y="18794"/>
                      <a:pt x="4435" y="18788"/>
                    </a:cubicBezTo>
                    <a:cubicBezTo>
                      <a:pt x="4999" y="18748"/>
                      <a:pt x="5534" y="18572"/>
                      <a:pt x="6053" y="18351"/>
                    </a:cubicBezTo>
                    <a:cubicBezTo>
                      <a:pt x="6701" y="18073"/>
                      <a:pt x="7333" y="17737"/>
                      <a:pt x="7931" y="17357"/>
                    </a:cubicBezTo>
                    <a:cubicBezTo>
                      <a:pt x="7981" y="17323"/>
                      <a:pt x="8043" y="17295"/>
                      <a:pt x="8111" y="17255"/>
                    </a:cubicBezTo>
                    <a:cubicBezTo>
                      <a:pt x="8162" y="17454"/>
                      <a:pt x="8207" y="17624"/>
                      <a:pt x="8252" y="17800"/>
                    </a:cubicBezTo>
                    <a:cubicBezTo>
                      <a:pt x="8472" y="18606"/>
                      <a:pt x="8725" y="19396"/>
                      <a:pt x="9120" y="20139"/>
                    </a:cubicBezTo>
                    <a:cubicBezTo>
                      <a:pt x="9312" y="20503"/>
                      <a:pt x="9526" y="20855"/>
                      <a:pt x="9831" y="21133"/>
                    </a:cubicBezTo>
                    <a:cubicBezTo>
                      <a:pt x="9977" y="21270"/>
                      <a:pt x="10141" y="21389"/>
                      <a:pt x="10316" y="21485"/>
                    </a:cubicBezTo>
                    <a:cubicBezTo>
                      <a:pt x="10465" y="21562"/>
                      <a:pt x="10628" y="21600"/>
                      <a:pt x="10792" y="21600"/>
                    </a:cubicBezTo>
                    <a:cubicBezTo>
                      <a:pt x="10954" y="21600"/>
                      <a:pt x="11116" y="21562"/>
                      <a:pt x="11263" y="21485"/>
                    </a:cubicBezTo>
                    <a:cubicBezTo>
                      <a:pt x="11556" y="21332"/>
                      <a:pt x="11815" y="21110"/>
                      <a:pt x="12007" y="20843"/>
                    </a:cubicBezTo>
                    <a:cubicBezTo>
                      <a:pt x="12289" y="20463"/>
                      <a:pt x="12514" y="20054"/>
                      <a:pt x="12689" y="19611"/>
                    </a:cubicBezTo>
                    <a:cubicBezTo>
                      <a:pt x="12988" y="18873"/>
                      <a:pt x="13219" y="18112"/>
                      <a:pt x="13388" y="17334"/>
                    </a:cubicBezTo>
                    <a:cubicBezTo>
                      <a:pt x="13400" y="17289"/>
                      <a:pt x="13417" y="17243"/>
                      <a:pt x="13433" y="17181"/>
                    </a:cubicBezTo>
                    <a:lnTo>
                      <a:pt x="13614" y="17278"/>
                    </a:lnTo>
                    <a:cubicBezTo>
                      <a:pt x="13907" y="17448"/>
                      <a:pt x="14200" y="17624"/>
                      <a:pt x="14499" y="17783"/>
                    </a:cubicBezTo>
                    <a:cubicBezTo>
                      <a:pt x="15136" y="18124"/>
                      <a:pt x="15796" y="18413"/>
                      <a:pt x="16501" y="18589"/>
                    </a:cubicBezTo>
                    <a:cubicBezTo>
                      <a:pt x="16756" y="18658"/>
                      <a:pt x="17018" y="18692"/>
                      <a:pt x="17283" y="18692"/>
                    </a:cubicBezTo>
                    <a:cubicBezTo>
                      <a:pt x="17392" y="18692"/>
                      <a:pt x="17501" y="18686"/>
                      <a:pt x="17611" y="18674"/>
                    </a:cubicBezTo>
                    <a:cubicBezTo>
                      <a:pt x="18198" y="18606"/>
                      <a:pt x="18587" y="18254"/>
                      <a:pt x="18677" y="17664"/>
                    </a:cubicBezTo>
                    <a:cubicBezTo>
                      <a:pt x="18711" y="17419"/>
                      <a:pt x="18711" y="17175"/>
                      <a:pt x="18688" y="16931"/>
                    </a:cubicBezTo>
                    <a:cubicBezTo>
                      <a:pt x="18649" y="16505"/>
                      <a:pt x="18513" y="16096"/>
                      <a:pt x="18361" y="15699"/>
                    </a:cubicBezTo>
                    <a:cubicBezTo>
                      <a:pt x="18063" y="14949"/>
                      <a:pt x="17690" y="14240"/>
                      <a:pt x="17262" y="13558"/>
                    </a:cubicBezTo>
                    <a:cubicBezTo>
                      <a:pt x="17234" y="13507"/>
                      <a:pt x="17200" y="13450"/>
                      <a:pt x="17160" y="13376"/>
                    </a:cubicBezTo>
                    <a:cubicBezTo>
                      <a:pt x="17245" y="13354"/>
                      <a:pt x="17302" y="13342"/>
                      <a:pt x="17363" y="13325"/>
                    </a:cubicBezTo>
                    <a:cubicBezTo>
                      <a:pt x="17882" y="13166"/>
                      <a:pt x="18412" y="13019"/>
                      <a:pt x="18925" y="12843"/>
                    </a:cubicBezTo>
                    <a:cubicBezTo>
                      <a:pt x="19467" y="12667"/>
                      <a:pt x="19980" y="12411"/>
                      <a:pt x="20459" y="12099"/>
                    </a:cubicBezTo>
                    <a:cubicBezTo>
                      <a:pt x="20713" y="11934"/>
                      <a:pt x="20938" y="11730"/>
                      <a:pt x="21130" y="11497"/>
                    </a:cubicBezTo>
                    <a:cubicBezTo>
                      <a:pt x="21553" y="10963"/>
                      <a:pt x="21558" y="10395"/>
                      <a:pt x="21119" y="9873"/>
                    </a:cubicBezTo>
                    <a:cubicBezTo>
                      <a:pt x="20949" y="9680"/>
                      <a:pt x="20757" y="9509"/>
                      <a:pt x="20549" y="9356"/>
                    </a:cubicBezTo>
                    <a:cubicBezTo>
                      <a:pt x="20199" y="9106"/>
                      <a:pt x="19816" y="8902"/>
                      <a:pt x="19415" y="8748"/>
                    </a:cubicBezTo>
                    <a:cubicBezTo>
                      <a:pt x="18750" y="8476"/>
                      <a:pt x="18063" y="8260"/>
                      <a:pt x="17363" y="8107"/>
                    </a:cubicBezTo>
                    <a:cubicBezTo>
                      <a:pt x="17290" y="8090"/>
                      <a:pt x="17217" y="8061"/>
                      <a:pt x="17132" y="8039"/>
                    </a:cubicBezTo>
                    <a:cubicBezTo>
                      <a:pt x="17171" y="7965"/>
                      <a:pt x="17205" y="7914"/>
                      <a:pt x="17234" y="7857"/>
                    </a:cubicBezTo>
                    <a:cubicBezTo>
                      <a:pt x="17504" y="7340"/>
                      <a:pt x="17798" y="6823"/>
                      <a:pt x="18051" y="6295"/>
                    </a:cubicBezTo>
                    <a:cubicBezTo>
                      <a:pt x="18311" y="5773"/>
                      <a:pt x="18491" y="5217"/>
                      <a:pt x="18592" y="4638"/>
                    </a:cubicBezTo>
                    <a:cubicBezTo>
                      <a:pt x="18649" y="4285"/>
                      <a:pt x="18671" y="3933"/>
                      <a:pt x="18570" y="3587"/>
                    </a:cubicBezTo>
                    <a:cubicBezTo>
                      <a:pt x="18457" y="3200"/>
                      <a:pt x="18221" y="2933"/>
                      <a:pt x="17831" y="2809"/>
                    </a:cubicBezTo>
                    <a:cubicBezTo>
                      <a:pt x="17632" y="2748"/>
                      <a:pt x="17425" y="2718"/>
                      <a:pt x="17218" y="2718"/>
                    </a:cubicBezTo>
                    <a:cubicBezTo>
                      <a:pt x="17114" y="2718"/>
                      <a:pt x="17010" y="2726"/>
                      <a:pt x="16907" y="2741"/>
                    </a:cubicBezTo>
                    <a:cubicBezTo>
                      <a:pt x="16422" y="2815"/>
                      <a:pt x="15948" y="2951"/>
                      <a:pt x="15497" y="3144"/>
                    </a:cubicBezTo>
                    <a:cubicBezTo>
                      <a:pt x="14809" y="3439"/>
                      <a:pt x="14150" y="3791"/>
                      <a:pt x="13518" y="4200"/>
                    </a:cubicBezTo>
                    <a:cubicBezTo>
                      <a:pt x="13462" y="4240"/>
                      <a:pt x="13400" y="4274"/>
                      <a:pt x="13321" y="4320"/>
                    </a:cubicBezTo>
                    <a:cubicBezTo>
                      <a:pt x="13292" y="4234"/>
                      <a:pt x="13275" y="4172"/>
                      <a:pt x="13259" y="4109"/>
                    </a:cubicBezTo>
                    <a:cubicBezTo>
                      <a:pt x="13106" y="3587"/>
                      <a:pt x="12960" y="3059"/>
                      <a:pt x="12791" y="2548"/>
                    </a:cubicBezTo>
                    <a:cubicBezTo>
                      <a:pt x="12605" y="1991"/>
                      <a:pt x="12351" y="1463"/>
                      <a:pt x="12029" y="975"/>
                    </a:cubicBezTo>
                    <a:cubicBezTo>
                      <a:pt x="11871" y="730"/>
                      <a:pt x="11680" y="509"/>
                      <a:pt x="11454" y="322"/>
                    </a:cubicBezTo>
                    <a:cubicBezTo>
                      <a:pt x="11189" y="108"/>
                      <a:pt x="10916" y="0"/>
                      <a:pt x="106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39;p7"/>
              <p:cNvSpPr/>
              <p:nvPr/>
            </p:nvSpPr>
            <p:spPr>
              <a:xfrm>
                <a:off x="1543815" y="1544299"/>
                <a:ext cx="547935" cy="54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4" h="21600" fill="norm" stroke="1" extrusionOk="0">
                    <a:moveTo>
                      <a:pt x="9250" y="1167"/>
                    </a:moveTo>
                    <a:cubicBezTo>
                      <a:pt x="9291" y="1167"/>
                      <a:pt x="9328" y="1171"/>
                      <a:pt x="9368" y="1171"/>
                    </a:cubicBezTo>
                    <a:cubicBezTo>
                      <a:pt x="9388" y="1171"/>
                      <a:pt x="9409" y="1171"/>
                      <a:pt x="9429" y="1171"/>
                    </a:cubicBezTo>
                    <a:cubicBezTo>
                      <a:pt x="13948" y="1171"/>
                      <a:pt x="17624" y="5530"/>
                      <a:pt x="17560" y="10863"/>
                    </a:cubicBezTo>
                    <a:cubicBezTo>
                      <a:pt x="17496" y="16090"/>
                      <a:pt x="13850" y="20299"/>
                      <a:pt x="9378" y="20299"/>
                    </a:cubicBezTo>
                    <a:cubicBezTo>
                      <a:pt x="9301" y="20299"/>
                      <a:pt x="9223" y="20295"/>
                      <a:pt x="9143" y="20295"/>
                    </a:cubicBezTo>
                    <a:cubicBezTo>
                      <a:pt x="4627" y="20220"/>
                      <a:pt x="1048" y="15845"/>
                      <a:pt x="1146" y="10599"/>
                    </a:cubicBezTo>
                    <a:cubicBezTo>
                      <a:pt x="1176" y="5365"/>
                      <a:pt x="4789" y="1167"/>
                      <a:pt x="9250" y="1167"/>
                    </a:cubicBezTo>
                    <a:close/>
                    <a:moveTo>
                      <a:pt x="9223" y="0"/>
                    </a:moveTo>
                    <a:cubicBezTo>
                      <a:pt x="1021" y="0"/>
                      <a:pt x="-3093" y="11640"/>
                      <a:pt x="2727" y="18407"/>
                    </a:cubicBezTo>
                    <a:cubicBezTo>
                      <a:pt x="4610" y="20615"/>
                      <a:pt x="6925" y="21600"/>
                      <a:pt x="9193" y="21600"/>
                    </a:cubicBezTo>
                    <a:cubicBezTo>
                      <a:pt x="13951" y="21600"/>
                      <a:pt x="18507" y="17264"/>
                      <a:pt x="18463" y="10753"/>
                    </a:cubicBezTo>
                    <a:cubicBezTo>
                      <a:pt x="18463" y="4828"/>
                      <a:pt x="14369" y="39"/>
                      <a:pt x="9304" y="0"/>
                    </a:cubicBezTo>
                    <a:cubicBezTo>
                      <a:pt x="9277" y="0"/>
                      <a:pt x="9250" y="0"/>
                      <a:pt x="922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40;p7"/>
              <p:cNvSpPr/>
              <p:nvPr/>
            </p:nvSpPr>
            <p:spPr>
              <a:xfrm>
                <a:off x="1810338" y="1641199"/>
                <a:ext cx="192198" cy="224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fill="norm" stroke="1" extrusionOk="0">
                    <a:moveTo>
                      <a:pt x="1955" y="0"/>
                    </a:moveTo>
                    <a:cubicBezTo>
                      <a:pt x="1321" y="0"/>
                      <a:pt x="697" y="19"/>
                      <a:pt x="104" y="67"/>
                    </a:cubicBezTo>
                    <a:lnTo>
                      <a:pt x="0" y="713"/>
                    </a:lnTo>
                    <a:lnTo>
                      <a:pt x="3681" y="1916"/>
                    </a:lnTo>
                    <a:cubicBezTo>
                      <a:pt x="11148" y="4218"/>
                      <a:pt x="15631" y="9014"/>
                      <a:pt x="17024" y="16198"/>
                    </a:cubicBezTo>
                    <a:cubicBezTo>
                      <a:pt x="17326" y="17392"/>
                      <a:pt x="17326" y="18682"/>
                      <a:pt x="17419" y="19973"/>
                    </a:cubicBezTo>
                    <a:cubicBezTo>
                      <a:pt x="17503" y="20858"/>
                      <a:pt x="17669" y="21600"/>
                      <a:pt x="18751" y="21600"/>
                    </a:cubicBezTo>
                    <a:cubicBezTo>
                      <a:pt x="18917" y="21600"/>
                      <a:pt x="19104" y="21581"/>
                      <a:pt x="19312" y="21542"/>
                    </a:cubicBezTo>
                    <a:cubicBezTo>
                      <a:pt x="19416" y="21359"/>
                      <a:pt x="19614" y="21176"/>
                      <a:pt x="19707" y="20993"/>
                    </a:cubicBezTo>
                    <a:cubicBezTo>
                      <a:pt x="21600" y="11960"/>
                      <a:pt x="13644" y="1454"/>
                      <a:pt x="3889" y="67"/>
                    </a:cubicBezTo>
                    <a:cubicBezTo>
                      <a:pt x="3234" y="19"/>
                      <a:pt x="2590" y="0"/>
                      <a:pt x="195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" name="Google Shape;141;p7"/>
              <p:cNvSpPr/>
              <p:nvPr/>
            </p:nvSpPr>
            <p:spPr>
              <a:xfrm>
                <a:off x="1894212" y="1829499"/>
                <a:ext cx="56474" cy="1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1" h="21600" fill="norm" stroke="1" extrusionOk="0">
                    <a:moveTo>
                      <a:pt x="14842" y="0"/>
                    </a:moveTo>
                    <a:cubicBezTo>
                      <a:pt x="12894" y="3658"/>
                      <a:pt x="10604" y="7315"/>
                      <a:pt x="8964" y="10973"/>
                    </a:cubicBezTo>
                    <a:cubicBezTo>
                      <a:pt x="7016" y="14630"/>
                      <a:pt x="-1187" y="16723"/>
                      <a:pt x="146" y="21600"/>
                    </a:cubicBezTo>
                    <a:cubicBezTo>
                      <a:pt x="9613" y="20727"/>
                      <a:pt x="12894" y="16887"/>
                      <a:pt x="15833" y="13229"/>
                    </a:cubicBezTo>
                    <a:cubicBezTo>
                      <a:pt x="19764" y="9062"/>
                      <a:pt x="20413" y="4349"/>
                      <a:pt x="17474" y="182"/>
                    </a:cubicBezTo>
                    <a:lnTo>
                      <a:pt x="1484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01" name="Google Shape;142;p7"/>
            <p:cNvGrpSpPr/>
            <p:nvPr/>
          </p:nvGrpSpPr>
          <p:grpSpPr>
            <a:xfrm>
              <a:off x="2874635" y="5587756"/>
              <a:ext cx="3702899" cy="5622017"/>
              <a:chOff x="0" y="0"/>
              <a:chExt cx="3702897" cy="5622016"/>
            </a:xfrm>
          </p:grpSpPr>
          <p:sp>
            <p:nvSpPr>
              <p:cNvPr id="186" name="Google Shape;143;p7"/>
              <p:cNvSpPr/>
              <p:nvPr/>
            </p:nvSpPr>
            <p:spPr>
              <a:xfrm rot="20412145">
                <a:off x="174246" y="4211008"/>
                <a:ext cx="1217893" cy="1241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504" fill="norm" stroke="1" extrusionOk="0">
                    <a:moveTo>
                      <a:pt x="815" y="12771"/>
                    </a:moveTo>
                    <a:cubicBezTo>
                      <a:pt x="797" y="12754"/>
                      <a:pt x="797" y="12754"/>
                      <a:pt x="797" y="12738"/>
                    </a:cubicBezTo>
                    <a:cubicBezTo>
                      <a:pt x="493" y="12291"/>
                      <a:pt x="290" y="11793"/>
                      <a:pt x="156" y="11280"/>
                    </a:cubicBezTo>
                    <a:cubicBezTo>
                      <a:pt x="37" y="10816"/>
                      <a:pt x="-14" y="10318"/>
                      <a:pt x="4" y="9837"/>
                    </a:cubicBezTo>
                    <a:cubicBezTo>
                      <a:pt x="4" y="9390"/>
                      <a:pt x="104" y="8941"/>
                      <a:pt x="274" y="8545"/>
                    </a:cubicBezTo>
                    <a:cubicBezTo>
                      <a:pt x="426" y="8164"/>
                      <a:pt x="663" y="7815"/>
                      <a:pt x="967" y="7549"/>
                    </a:cubicBezTo>
                    <a:cubicBezTo>
                      <a:pt x="1458" y="7135"/>
                      <a:pt x="2218" y="6986"/>
                      <a:pt x="3302" y="7036"/>
                    </a:cubicBezTo>
                    <a:lnTo>
                      <a:pt x="8358" y="7268"/>
                    </a:lnTo>
                    <a:lnTo>
                      <a:pt x="8968" y="753"/>
                    </a:lnTo>
                    <a:cubicBezTo>
                      <a:pt x="8968" y="637"/>
                      <a:pt x="9053" y="554"/>
                      <a:pt x="9154" y="504"/>
                    </a:cubicBezTo>
                    <a:cubicBezTo>
                      <a:pt x="9560" y="305"/>
                      <a:pt x="9983" y="173"/>
                      <a:pt x="10439" y="90"/>
                    </a:cubicBezTo>
                    <a:cubicBezTo>
                      <a:pt x="10896" y="7"/>
                      <a:pt x="11370" y="-26"/>
                      <a:pt x="11844" y="24"/>
                    </a:cubicBezTo>
                    <a:cubicBezTo>
                      <a:pt x="12300" y="73"/>
                      <a:pt x="12740" y="173"/>
                      <a:pt x="13146" y="355"/>
                    </a:cubicBezTo>
                    <a:cubicBezTo>
                      <a:pt x="13551" y="521"/>
                      <a:pt x="13924" y="769"/>
                      <a:pt x="14212" y="1102"/>
                    </a:cubicBezTo>
                    <a:cubicBezTo>
                      <a:pt x="14719" y="1697"/>
                      <a:pt x="14939" y="2494"/>
                      <a:pt x="14787" y="3256"/>
                    </a:cubicBezTo>
                    <a:lnTo>
                      <a:pt x="14177" y="8212"/>
                    </a:lnTo>
                    <a:lnTo>
                      <a:pt x="20826" y="8578"/>
                    </a:lnTo>
                    <a:cubicBezTo>
                      <a:pt x="20944" y="8593"/>
                      <a:pt x="21063" y="8661"/>
                      <a:pt x="21096" y="8777"/>
                    </a:cubicBezTo>
                    <a:cubicBezTo>
                      <a:pt x="21452" y="9605"/>
                      <a:pt x="21586" y="10483"/>
                      <a:pt x="21501" y="11379"/>
                    </a:cubicBezTo>
                    <a:cubicBezTo>
                      <a:pt x="21468" y="12241"/>
                      <a:pt x="21079" y="13054"/>
                      <a:pt x="20419" y="13616"/>
                    </a:cubicBezTo>
                    <a:cubicBezTo>
                      <a:pt x="20131" y="13849"/>
                      <a:pt x="19776" y="14030"/>
                      <a:pt x="19405" y="14114"/>
                    </a:cubicBezTo>
                    <a:cubicBezTo>
                      <a:pt x="18947" y="14214"/>
                      <a:pt x="18474" y="14247"/>
                      <a:pt x="18000" y="14197"/>
                    </a:cubicBezTo>
                    <a:lnTo>
                      <a:pt x="13839" y="13949"/>
                    </a:lnTo>
                    <a:lnTo>
                      <a:pt x="12758" y="20812"/>
                    </a:lnTo>
                    <a:cubicBezTo>
                      <a:pt x="12740" y="20928"/>
                      <a:pt x="12673" y="21009"/>
                      <a:pt x="12570" y="21060"/>
                    </a:cubicBezTo>
                    <a:cubicBezTo>
                      <a:pt x="11725" y="21425"/>
                      <a:pt x="10794" y="21574"/>
                      <a:pt x="9882" y="21474"/>
                    </a:cubicBezTo>
                    <a:cubicBezTo>
                      <a:pt x="9002" y="21342"/>
                      <a:pt x="8206" y="20893"/>
                      <a:pt x="7648" y="20232"/>
                    </a:cubicBezTo>
                    <a:cubicBezTo>
                      <a:pt x="7395" y="19916"/>
                      <a:pt x="7208" y="19568"/>
                      <a:pt x="7107" y="19187"/>
                    </a:cubicBezTo>
                    <a:cubicBezTo>
                      <a:pt x="6955" y="18723"/>
                      <a:pt x="6921" y="18226"/>
                      <a:pt x="7040" y="17744"/>
                    </a:cubicBezTo>
                    <a:lnTo>
                      <a:pt x="7851" y="13170"/>
                    </a:lnTo>
                    <a:lnTo>
                      <a:pt x="1052" y="12887"/>
                    </a:lnTo>
                    <a:cubicBezTo>
                      <a:pt x="949" y="12870"/>
                      <a:pt x="866" y="12837"/>
                      <a:pt x="815" y="127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" name="Google Shape;144;p7"/>
              <p:cNvSpPr/>
              <p:nvPr/>
            </p:nvSpPr>
            <p:spPr>
              <a:xfrm rot="20412145">
                <a:off x="707792" y="348239"/>
                <a:ext cx="2571329" cy="2951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0" h="20634" fill="norm" stroke="1" extrusionOk="0">
                    <a:moveTo>
                      <a:pt x="14526" y="3618"/>
                    </a:moveTo>
                    <a:lnTo>
                      <a:pt x="15125" y="2841"/>
                    </a:lnTo>
                    <a:lnTo>
                      <a:pt x="17036" y="4139"/>
                    </a:lnTo>
                    <a:cubicBezTo>
                      <a:pt x="17036" y="4139"/>
                      <a:pt x="18555" y="2219"/>
                      <a:pt x="16216" y="627"/>
                    </a:cubicBezTo>
                    <a:cubicBezTo>
                      <a:pt x="13877" y="-966"/>
                      <a:pt x="12401" y="981"/>
                      <a:pt x="12401" y="981"/>
                    </a:cubicBezTo>
                    <a:lnTo>
                      <a:pt x="14305" y="2286"/>
                    </a:lnTo>
                    <a:lnTo>
                      <a:pt x="13606" y="3189"/>
                    </a:lnTo>
                    <a:cubicBezTo>
                      <a:pt x="12415" y="2708"/>
                      <a:pt x="11132" y="2473"/>
                      <a:pt x="9834" y="2500"/>
                    </a:cubicBezTo>
                    <a:lnTo>
                      <a:pt x="9627" y="1249"/>
                    </a:lnTo>
                    <a:lnTo>
                      <a:pt x="7138" y="1617"/>
                    </a:lnTo>
                    <a:lnTo>
                      <a:pt x="7345" y="2868"/>
                    </a:lnTo>
                    <a:cubicBezTo>
                      <a:pt x="6111" y="3223"/>
                      <a:pt x="4963" y="3819"/>
                      <a:pt x="3993" y="4621"/>
                    </a:cubicBezTo>
                    <a:lnTo>
                      <a:pt x="3023" y="3959"/>
                    </a:lnTo>
                    <a:lnTo>
                      <a:pt x="4414" y="2172"/>
                    </a:lnTo>
                    <a:cubicBezTo>
                      <a:pt x="4414" y="2172"/>
                      <a:pt x="2368" y="740"/>
                      <a:pt x="670" y="2942"/>
                    </a:cubicBezTo>
                    <a:cubicBezTo>
                      <a:pt x="-1034" y="5137"/>
                      <a:pt x="1048" y="6522"/>
                      <a:pt x="1048" y="6522"/>
                    </a:cubicBezTo>
                    <a:lnTo>
                      <a:pt x="2432" y="4728"/>
                    </a:lnTo>
                    <a:lnTo>
                      <a:pt x="3259" y="5290"/>
                    </a:lnTo>
                    <a:cubicBezTo>
                      <a:pt x="-321" y="8971"/>
                      <a:pt x="178" y="14725"/>
                      <a:pt x="4343" y="17810"/>
                    </a:cubicBezTo>
                    <a:lnTo>
                      <a:pt x="4164" y="20634"/>
                    </a:lnTo>
                    <a:lnTo>
                      <a:pt x="4849" y="20533"/>
                    </a:lnTo>
                    <a:lnTo>
                      <a:pt x="5712" y="18646"/>
                    </a:lnTo>
                    <a:cubicBezTo>
                      <a:pt x="9320" y="20453"/>
                      <a:pt x="13763" y="19791"/>
                      <a:pt x="16601" y="17027"/>
                    </a:cubicBezTo>
                    <a:lnTo>
                      <a:pt x="18041" y="18573"/>
                    </a:lnTo>
                    <a:lnTo>
                      <a:pt x="18719" y="18473"/>
                    </a:lnTo>
                    <a:lnTo>
                      <a:pt x="17620" y="15836"/>
                    </a:lnTo>
                    <a:cubicBezTo>
                      <a:pt x="20566" y="11694"/>
                      <a:pt x="19147" y="6073"/>
                      <a:pt x="14526" y="3618"/>
                    </a:cubicBezTo>
                    <a:close/>
                    <a:moveTo>
                      <a:pt x="11139" y="17763"/>
                    </a:moveTo>
                    <a:cubicBezTo>
                      <a:pt x="8258" y="18192"/>
                      <a:pt x="5384" y="16946"/>
                      <a:pt x="3858" y="14611"/>
                    </a:cubicBezTo>
                    <a:cubicBezTo>
                      <a:pt x="2338" y="12276"/>
                      <a:pt x="2460" y="9312"/>
                      <a:pt x="4178" y="7097"/>
                    </a:cubicBezTo>
                    <a:cubicBezTo>
                      <a:pt x="5890" y="4889"/>
                      <a:pt x="8857" y="3858"/>
                      <a:pt x="11695" y="4501"/>
                    </a:cubicBezTo>
                    <a:cubicBezTo>
                      <a:pt x="14533" y="5137"/>
                      <a:pt x="16679" y="7318"/>
                      <a:pt x="17136" y="10021"/>
                    </a:cubicBezTo>
                    <a:cubicBezTo>
                      <a:pt x="17756" y="13708"/>
                      <a:pt x="15075" y="17174"/>
                      <a:pt x="11139" y="1776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" name="Google Shape;145;p7"/>
              <p:cNvSpPr/>
              <p:nvPr/>
            </p:nvSpPr>
            <p:spPr>
              <a:xfrm rot="20412145">
                <a:off x="2028850" y="1853005"/>
                <a:ext cx="116814" cy="116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697" fill="norm" stroke="1" extrusionOk="0">
                    <a:moveTo>
                      <a:pt x="17943" y="7502"/>
                    </a:moveTo>
                    <a:cubicBezTo>
                      <a:pt x="16615" y="-379"/>
                      <a:pt x="6402" y="-2711"/>
                      <a:pt x="1674" y="3707"/>
                    </a:cubicBezTo>
                    <a:cubicBezTo>
                      <a:pt x="-2915" y="10124"/>
                      <a:pt x="2555" y="18889"/>
                      <a:pt x="10543" y="17563"/>
                    </a:cubicBezTo>
                    <a:cubicBezTo>
                      <a:pt x="15425" y="16846"/>
                      <a:pt x="18685" y="12319"/>
                      <a:pt x="17943" y="750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" name="Google Shape;146;p7"/>
              <p:cNvSpPr/>
              <p:nvPr/>
            </p:nvSpPr>
            <p:spPr>
              <a:xfrm rot="20412145">
                <a:off x="2357788" y="1233374"/>
                <a:ext cx="155612" cy="155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1" h="19521" fill="norm" stroke="1" extrusionOk="0">
                    <a:moveTo>
                      <a:pt x="13189" y="17348"/>
                    </a:moveTo>
                    <a:cubicBezTo>
                      <a:pt x="18884" y="11955"/>
                      <a:pt x="16188" y="1029"/>
                      <a:pt x="8988" y="63"/>
                    </a:cubicBezTo>
                    <a:cubicBezTo>
                      <a:pt x="1882" y="-890"/>
                      <a:pt x="-2716" y="9070"/>
                      <a:pt x="1788" y="15918"/>
                    </a:cubicBezTo>
                    <a:cubicBezTo>
                      <a:pt x="4588" y="20120"/>
                      <a:pt x="9688" y="20710"/>
                      <a:pt x="13189" y="1734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0" name="Google Shape;147;p7"/>
              <p:cNvSpPr/>
              <p:nvPr/>
            </p:nvSpPr>
            <p:spPr>
              <a:xfrm rot="20412145">
                <a:off x="1672043" y="1219508"/>
                <a:ext cx="155002" cy="15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806"/>
                      <a:pt x="16806" y="21600"/>
                      <a:pt x="10800" y="21600"/>
                    </a:cubicBezTo>
                    <a:cubicBezTo>
                      <a:pt x="4794" y="21600"/>
                      <a:pt x="0" y="16806"/>
                      <a:pt x="0" y="10800"/>
                    </a:cubicBezTo>
                    <a:cubicBezTo>
                      <a:pt x="0" y="4794"/>
                      <a:pt x="4794" y="0"/>
                      <a:pt x="10800" y="0"/>
                    </a:cubicBezTo>
                    <a:cubicBezTo>
                      <a:pt x="16806" y="0"/>
                      <a:pt x="21600" y="4794"/>
                      <a:pt x="21600" y="1080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1" name="Google Shape;148;p7"/>
              <p:cNvSpPr/>
              <p:nvPr/>
            </p:nvSpPr>
            <p:spPr>
              <a:xfrm rot="20412145">
                <a:off x="2332914" y="2421874"/>
                <a:ext cx="155003" cy="156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31"/>
                    </a:moveTo>
                    <a:cubicBezTo>
                      <a:pt x="21600" y="16698"/>
                      <a:pt x="16792" y="21600"/>
                      <a:pt x="10800" y="21600"/>
                    </a:cubicBezTo>
                    <a:cubicBezTo>
                      <a:pt x="4933" y="21600"/>
                      <a:pt x="0" y="16698"/>
                      <a:pt x="0" y="10731"/>
                    </a:cubicBezTo>
                    <a:cubicBezTo>
                      <a:pt x="0" y="4902"/>
                      <a:pt x="4933" y="0"/>
                      <a:pt x="10800" y="0"/>
                    </a:cubicBezTo>
                    <a:cubicBezTo>
                      <a:pt x="16792" y="0"/>
                      <a:pt x="21600" y="4902"/>
                      <a:pt x="21600" y="1073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" name="Google Shape;149;p7"/>
              <p:cNvSpPr/>
              <p:nvPr/>
            </p:nvSpPr>
            <p:spPr>
              <a:xfrm rot="20412145">
                <a:off x="1315806" y="1806522"/>
                <a:ext cx="156432" cy="155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1" h="17450" fill="norm" stroke="1" extrusionOk="0">
                    <a:moveTo>
                      <a:pt x="12240" y="608"/>
                    </a:moveTo>
                    <a:cubicBezTo>
                      <a:pt x="4745" y="-2178"/>
                      <a:pt x="-2417" y="5123"/>
                      <a:pt x="784" y="12222"/>
                    </a:cubicBezTo>
                    <a:cubicBezTo>
                      <a:pt x="4088" y="19422"/>
                      <a:pt x="14554" y="19096"/>
                      <a:pt x="17421" y="11795"/>
                    </a:cubicBezTo>
                    <a:cubicBezTo>
                      <a:pt x="19183" y="7381"/>
                      <a:pt x="16869" y="2326"/>
                      <a:pt x="12240" y="6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" name="Google Shape;150;p7"/>
              <p:cNvSpPr/>
              <p:nvPr/>
            </p:nvSpPr>
            <p:spPr>
              <a:xfrm rot="20412145">
                <a:off x="2688552" y="1834838"/>
                <a:ext cx="155040" cy="1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46" h="17560" fill="norm" stroke="1" extrusionOk="0">
                    <a:moveTo>
                      <a:pt x="12234" y="571"/>
                    </a:moveTo>
                    <a:cubicBezTo>
                      <a:pt x="4710" y="-2126"/>
                      <a:pt x="-2490" y="5209"/>
                      <a:pt x="832" y="12342"/>
                    </a:cubicBezTo>
                    <a:cubicBezTo>
                      <a:pt x="4039" y="19474"/>
                      <a:pt x="14457" y="19260"/>
                      <a:pt x="17339" y="11913"/>
                    </a:cubicBezTo>
                    <a:cubicBezTo>
                      <a:pt x="19110" y="7376"/>
                      <a:pt x="16887" y="2298"/>
                      <a:pt x="12234" y="5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" name="Google Shape;151;p7"/>
              <p:cNvSpPr/>
              <p:nvPr/>
            </p:nvSpPr>
            <p:spPr>
              <a:xfrm rot="20412145">
                <a:off x="1646871" y="2407885"/>
                <a:ext cx="155364" cy="155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6" h="19438" fill="norm" stroke="1" extrusionOk="0">
                    <a:moveTo>
                      <a:pt x="3045" y="2223"/>
                    </a:moveTo>
                    <a:cubicBezTo>
                      <a:pt x="-2581" y="7614"/>
                      <a:pt x="32" y="18407"/>
                      <a:pt x="7264" y="19373"/>
                    </a:cubicBezTo>
                    <a:cubicBezTo>
                      <a:pt x="14495" y="20338"/>
                      <a:pt x="19019" y="10372"/>
                      <a:pt x="14495" y="3652"/>
                    </a:cubicBezTo>
                    <a:cubicBezTo>
                      <a:pt x="11683" y="-547"/>
                      <a:pt x="6561" y="-1262"/>
                      <a:pt x="3045" y="222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" name="Google Shape;152;p7"/>
              <p:cNvSpPr/>
              <p:nvPr/>
            </p:nvSpPr>
            <p:spPr>
              <a:xfrm rot="20412145">
                <a:off x="2603723" y="1490133"/>
                <a:ext cx="155933" cy="155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74" h="18001" fill="norm" stroke="1" extrusionOk="0">
                    <a:moveTo>
                      <a:pt x="7520" y="113"/>
                    </a:moveTo>
                    <a:cubicBezTo>
                      <a:pt x="-334" y="1328"/>
                      <a:pt x="-2739" y="11526"/>
                      <a:pt x="3701" y="16284"/>
                    </a:cubicBezTo>
                    <a:cubicBezTo>
                      <a:pt x="10027" y="20937"/>
                      <a:pt x="18861" y="15508"/>
                      <a:pt x="17664" y="7532"/>
                    </a:cubicBezTo>
                    <a:cubicBezTo>
                      <a:pt x="16786" y="2659"/>
                      <a:pt x="12318" y="-663"/>
                      <a:pt x="7520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" name="Google Shape;153;p7"/>
              <p:cNvSpPr/>
              <p:nvPr/>
            </p:nvSpPr>
            <p:spPr>
              <a:xfrm rot="20412145">
                <a:off x="1400881" y="2151625"/>
                <a:ext cx="155615" cy="155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3" h="17818" fill="norm" stroke="1" extrusionOk="0">
                    <a:moveTo>
                      <a:pt x="17891" y="7509"/>
                    </a:moveTo>
                    <a:cubicBezTo>
                      <a:pt x="16665" y="-386"/>
                      <a:pt x="6483" y="-2689"/>
                      <a:pt x="1717" y="3671"/>
                    </a:cubicBezTo>
                    <a:cubicBezTo>
                      <a:pt x="-2934" y="10030"/>
                      <a:pt x="2492" y="18911"/>
                      <a:pt x="10463" y="17708"/>
                    </a:cubicBezTo>
                    <a:cubicBezTo>
                      <a:pt x="15346" y="16940"/>
                      <a:pt x="18666" y="12334"/>
                      <a:pt x="17891" y="750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" name="Google Shape;154;p7"/>
              <p:cNvSpPr/>
              <p:nvPr/>
            </p:nvSpPr>
            <p:spPr>
              <a:xfrm rot="20412145">
                <a:off x="2016728" y="1134377"/>
                <a:ext cx="155495" cy="155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64" fill="norm" stroke="1" extrusionOk="0">
                    <a:moveTo>
                      <a:pt x="12197" y="604"/>
                    </a:moveTo>
                    <a:cubicBezTo>
                      <a:pt x="4777" y="-2191"/>
                      <a:pt x="-2423" y="5219"/>
                      <a:pt x="783" y="12314"/>
                    </a:cubicBezTo>
                    <a:cubicBezTo>
                      <a:pt x="4001" y="19409"/>
                      <a:pt x="14524" y="19083"/>
                      <a:pt x="17406" y="11887"/>
                    </a:cubicBezTo>
                    <a:cubicBezTo>
                      <a:pt x="19177" y="7374"/>
                      <a:pt x="16850" y="2322"/>
                      <a:pt x="12197" y="60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" name="Google Shape;155;p7"/>
              <p:cNvSpPr/>
              <p:nvPr/>
            </p:nvSpPr>
            <p:spPr>
              <a:xfrm rot="20412145">
                <a:off x="1987918" y="2506690"/>
                <a:ext cx="155494" cy="15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70" fill="norm" stroke="1" extrusionOk="0">
                    <a:moveTo>
                      <a:pt x="12197" y="601"/>
                    </a:moveTo>
                    <a:cubicBezTo>
                      <a:pt x="4777" y="-2185"/>
                      <a:pt x="-2423" y="5228"/>
                      <a:pt x="783" y="12327"/>
                    </a:cubicBezTo>
                    <a:cubicBezTo>
                      <a:pt x="4106" y="19415"/>
                      <a:pt x="14524" y="19089"/>
                      <a:pt x="17406" y="11889"/>
                    </a:cubicBezTo>
                    <a:cubicBezTo>
                      <a:pt x="19177" y="7374"/>
                      <a:pt x="16850" y="2330"/>
                      <a:pt x="12197" y="60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" name="Google Shape;156;p7"/>
              <p:cNvSpPr/>
              <p:nvPr/>
            </p:nvSpPr>
            <p:spPr>
              <a:xfrm rot="20412145">
                <a:off x="1415147" y="1465765"/>
                <a:ext cx="155789" cy="15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0" h="19456" fill="norm" stroke="1" extrusionOk="0">
                    <a:moveTo>
                      <a:pt x="3081" y="2117"/>
                    </a:moveTo>
                    <a:cubicBezTo>
                      <a:pt x="-2625" y="7520"/>
                      <a:pt x="71" y="18439"/>
                      <a:pt x="7271" y="19392"/>
                    </a:cubicBezTo>
                    <a:cubicBezTo>
                      <a:pt x="14482" y="20357"/>
                      <a:pt x="18975" y="10391"/>
                      <a:pt x="14482" y="3684"/>
                    </a:cubicBezTo>
                    <a:cubicBezTo>
                      <a:pt x="11681" y="-516"/>
                      <a:pt x="6571" y="-1243"/>
                      <a:pt x="3081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0" name="Google Shape;157;p7"/>
              <p:cNvSpPr/>
              <p:nvPr/>
            </p:nvSpPr>
            <p:spPr>
              <a:xfrm rot="20412145">
                <a:off x="2589320" y="2176192"/>
                <a:ext cx="155652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5" h="19457" fill="norm" stroke="1" extrusionOk="0">
                    <a:moveTo>
                      <a:pt x="3085" y="2117"/>
                    </a:moveTo>
                    <a:cubicBezTo>
                      <a:pt x="-2621" y="7645"/>
                      <a:pt x="75" y="18439"/>
                      <a:pt x="7181" y="19392"/>
                    </a:cubicBezTo>
                    <a:cubicBezTo>
                      <a:pt x="14381" y="20357"/>
                      <a:pt x="18979" y="10403"/>
                      <a:pt x="14486" y="3684"/>
                    </a:cubicBezTo>
                    <a:cubicBezTo>
                      <a:pt x="11685" y="-516"/>
                      <a:pt x="6481" y="-1243"/>
                      <a:pt x="3085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2" name="Google Shape;158;p7"/>
            <p:cNvSpPr/>
            <p:nvPr/>
          </p:nvSpPr>
          <p:spPr>
            <a:xfrm>
              <a:off x="3203739" y="4116565"/>
              <a:ext cx="919472" cy="100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87" fill="norm" stroke="1" extrusionOk="0">
                  <a:moveTo>
                    <a:pt x="17809" y="8008"/>
                  </a:moveTo>
                  <a:cubicBezTo>
                    <a:pt x="17321" y="7824"/>
                    <a:pt x="16810" y="7724"/>
                    <a:pt x="16275" y="7703"/>
                  </a:cubicBezTo>
                  <a:cubicBezTo>
                    <a:pt x="15741" y="7682"/>
                    <a:pt x="15229" y="7703"/>
                    <a:pt x="14718" y="7784"/>
                  </a:cubicBezTo>
                  <a:cubicBezTo>
                    <a:pt x="15229" y="7054"/>
                    <a:pt x="15564" y="6220"/>
                    <a:pt x="15652" y="5368"/>
                  </a:cubicBezTo>
                  <a:cubicBezTo>
                    <a:pt x="15764" y="4415"/>
                    <a:pt x="15520" y="3439"/>
                    <a:pt x="14941" y="2648"/>
                  </a:cubicBezTo>
                  <a:cubicBezTo>
                    <a:pt x="13983" y="1146"/>
                    <a:pt x="12582" y="272"/>
                    <a:pt x="10780" y="50"/>
                  </a:cubicBezTo>
                  <a:cubicBezTo>
                    <a:pt x="8979" y="-173"/>
                    <a:pt x="6887" y="355"/>
                    <a:pt x="4507" y="1634"/>
                  </a:cubicBezTo>
                  <a:cubicBezTo>
                    <a:pt x="2729" y="2587"/>
                    <a:pt x="1439" y="3581"/>
                    <a:pt x="660" y="4598"/>
                  </a:cubicBezTo>
                  <a:cubicBezTo>
                    <a:pt x="-118" y="5611"/>
                    <a:pt x="-209" y="6606"/>
                    <a:pt x="393" y="7540"/>
                  </a:cubicBezTo>
                  <a:cubicBezTo>
                    <a:pt x="660" y="7947"/>
                    <a:pt x="1037" y="8293"/>
                    <a:pt x="1483" y="8515"/>
                  </a:cubicBezTo>
                  <a:cubicBezTo>
                    <a:pt x="1927" y="8719"/>
                    <a:pt x="2394" y="8861"/>
                    <a:pt x="2885" y="8880"/>
                  </a:cubicBezTo>
                  <a:cubicBezTo>
                    <a:pt x="3173" y="8333"/>
                    <a:pt x="3573" y="7824"/>
                    <a:pt x="4019" y="7378"/>
                  </a:cubicBezTo>
                  <a:cubicBezTo>
                    <a:pt x="4619" y="6789"/>
                    <a:pt x="5309" y="6303"/>
                    <a:pt x="6064" y="5917"/>
                  </a:cubicBezTo>
                  <a:cubicBezTo>
                    <a:pt x="7022" y="5410"/>
                    <a:pt x="7822" y="5166"/>
                    <a:pt x="8489" y="5206"/>
                  </a:cubicBezTo>
                  <a:cubicBezTo>
                    <a:pt x="9112" y="5225"/>
                    <a:pt x="9669" y="5531"/>
                    <a:pt x="9958" y="6019"/>
                  </a:cubicBezTo>
                  <a:cubicBezTo>
                    <a:pt x="10625" y="7033"/>
                    <a:pt x="10225" y="7947"/>
                    <a:pt x="8756" y="8759"/>
                  </a:cubicBezTo>
                  <a:lnTo>
                    <a:pt x="5864" y="10342"/>
                  </a:lnTo>
                  <a:cubicBezTo>
                    <a:pt x="5844" y="10666"/>
                    <a:pt x="5888" y="10991"/>
                    <a:pt x="5999" y="11317"/>
                  </a:cubicBezTo>
                  <a:cubicBezTo>
                    <a:pt x="6132" y="11723"/>
                    <a:pt x="6311" y="12128"/>
                    <a:pt x="6576" y="12495"/>
                  </a:cubicBezTo>
                  <a:cubicBezTo>
                    <a:pt x="6799" y="12860"/>
                    <a:pt x="7089" y="13205"/>
                    <a:pt x="7422" y="13490"/>
                  </a:cubicBezTo>
                  <a:cubicBezTo>
                    <a:pt x="7689" y="13712"/>
                    <a:pt x="7977" y="13895"/>
                    <a:pt x="8289" y="14037"/>
                  </a:cubicBezTo>
                  <a:lnTo>
                    <a:pt x="11180" y="12473"/>
                  </a:lnTo>
                  <a:cubicBezTo>
                    <a:pt x="12161" y="11945"/>
                    <a:pt x="12961" y="11723"/>
                    <a:pt x="13539" y="11784"/>
                  </a:cubicBezTo>
                  <a:cubicBezTo>
                    <a:pt x="14139" y="11865"/>
                    <a:pt x="14650" y="12189"/>
                    <a:pt x="14941" y="12696"/>
                  </a:cubicBezTo>
                  <a:cubicBezTo>
                    <a:pt x="15297" y="13224"/>
                    <a:pt x="15320" y="13873"/>
                    <a:pt x="15053" y="14423"/>
                  </a:cubicBezTo>
                  <a:cubicBezTo>
                    <a:pt x="14762" y="15032"/>
                    <a:pt x="14095" y="15619"/>
                    <a:pt x="13049" y="16188"/>
                  </a:cubicBezTo>
                  <a:cubicBezTo>
                    <a:pt x="12138" y="16716"/>
                    <a:pt x="11115" y="17062"/>
                    <a:pt x="10069" y="17204"/>
                  </a:cubicBezTo>
                  <a:cubicBezTo>
                    <a:pt x="9335" y="17284"/>
                    <a:pt x="8600" y="17306"/>
                    <a:pt x="7866" y="17265"/>
                  </a:cubicBezTo>
                  <a:cubicBezTo>
                    <a:pt x="7622" y="17692"/>
                    <a:pt x="7466" y="18158"/>
                    <a:pt x="7445" y="18644"/>
                  </a:cubicBezTo>
                  <a:cubicBezTo>
                    <a:pt x="7422" y="19193"/>
                    <a:pt x="7578" y="19722"/>
                    <a:pt x="7889" y="20167"/>
                  </a:cubicBezTo>
                  <a:cubicBezTo>
                    <a:pt x="8444" y="21020"/>
                    <a:pt x="9446" y="21427"/>
                    <a:pt x="10869" y="21385"/>
                  </a:cubicBezTo>
                  <a:cubicBezTo>
                    <a:pt x="12317" y="21325"/>
                    <a:pt x="14095" y="20735"/>
                    <a:pt x="16252" y="19579"/>
                  </a:cubicBezTo>
                  <a:cubicBezTo>
                    <a:pt x="17277" y="19030"/>
                    <a:pt x="18232" y="18360"/>
                    <a:pt x="19078" y="17569"/>
                  </a:cubicBezTo>
                  <a:cubicBezTo>
                    <a:pt x="19813" y="16898"/>
                    <a:pt x="20412" y="16107"/>
                    <a:pt x="20835" y="15235"/>
                  </a:cubicBezTo>
                  <a:cubicBezTo>
                    <a:pt x="21214" y="14442"/>
                    <a:pt x="21391" y="13610"/>
                    <a:pt x="21370" y="12737"/>
                  </a:cubicBezTo>
                  <a:cubicBezTo>
                    <a:pt x="21324" y="11865"/>
                    <a:pt x="21035" y="11012"/>
                    <a:pt x="20524" y="10280"/>
                  </a:cubicBezTo>
                  <a:cubicBezTo>
                    <a:pt x="20189" y="9733"/>
                    <a:pt x="19769" y="9245"/>
                    <a:pt x="19255" y="8840"/>
                  </a:cubicBezTo>
                  <a:cubicBezTo>
                    <a:pt x="18834" y="8475"/>
                    <a:pt x="18344" y="8210"/>
                    <a:pt x="17809" y="800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160;p8"/>
          <p:cNvSpPr/>
          <p:nvPr/>
        </p:nvSpPr>
        <p:spPr>
          <a:xfrm>
            <a:off x="1919999" y="1438799"/>
            <a:ext cx="20544003" cy="10838402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2" name="نص العنوان"/>
          <p:cNvSpPr txBox="1"/>
          <p:nvPr>
            <p:ph type="title"/>
          </p:nvPr>
        </p:nvSpPr>
        <p:spPr>
          <a:xfrm>
            <a:off x="2722599" y="3327599"/>
            <a:ext cx="8461601" cy="7071202"/>
          </a:xfrm>
          <a:prstGeom prst="rect">
            <a:avLst/>
          </a:prstGeom>
        </p:spPr>
        <p:txBody>
          <a:bodyPr/>
          <a:lstStyle>
            <a:lvl1pPr algn="r">
              <a:defRPr sz="128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3" name="Google Shape;162;p8"/>
          <p:cNvSpPr/>
          <p:nvPr/>
        </p:nvSpPr>
        <p:spPr>
          <a:xfrm>
            <a:off x="12192024" y="1988799"/>
            <a:ext cx="9738401" cy="9738402"/>
          </a:xfrm>
          <a:prstGeom prst="rect">
            <a:avLst/>
          </a:prstGeom>
          <a:solidFill>
            <a:srgbClr val="F4E7D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نص العنوان"/>
          <p:cNvSpPr txBox="1"/>
          <p:nvPr>
            <p:ph type="title"/>
          </p:nvPr>
        </p:nvSpPr>
        <p:spPr>
          <a:xfrm>
            <a:off x="3953599" y="5373242"/>
            <a:ext cx="16476802" cy="1975201"/>
          </a:xfrm>
          <a:prstGeom prst="rect">
            <a:avLst/>
          </a:prstGeom>
        </p:spPr>
        <p:txBody>
          <a:bodyPr/>
          <a:lstStyle>
            <a:lvl1pPr algn="ctr">
              <a:defRPr sz="11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3953599" y="7657466"/>
            <a:ext cx="16476802" cy="329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5200"/>
            </a:lvl1pPr>
            <a:lvl2pPr marL="914400" indent="-317500">
              <a:buClrTx/>
              <a:buSzTx/>
              <a:buFontTx/>
              <a:buNone/>
              <a:defRPr sz="5200"/>
            </a:lvl2pPr>
            <a:lvl3pPr marL="914400" indent="139700">
              <a:buClrTx/>
              <a:buSzTx/>
              <a:buFontTx/>
              <a:buNone/>
              <a:defRPr sz="5200"/>
            </a:lvl3pPr>
            <a:lvl4pPr marL="914400" indent="596900">
              <a:buClrTx/>
              <a:buSzTx/>
              <a:buFontTx/>
              <a:buNone/>
              <a:defRPr sz="5200"/>
            </a:lvl4pPr>
            <a:lvl5pPr marL="914400" indent="1054100">
              <a:buClrTx/>
              <a:buSzTx/>
              <a:buFontTx/>
              <a:buNone/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34" name="Google Shape;166;p9"/>
          <p:cNvGrpSpPr/>
          <p:nvPr/>
        </p:nvGrpSpPr>
        <p:grpSpPr>
          <a:xfrm>
            <a:off x="20251053" y="-75209"/>
            <a:ext cx="2076222" cy="6161761"/>
            <a:chOff x="0" y="0"/>
            <a:chExt cx="2076220" cy="6161759"/>
          </a:xfrm>
        </p:grpSpPr>
        <p:sp>
          <p:nvSpPr>
            <p:cNvPr id="223" name="Google Shape;167;p9"/>
            <p:cNvSpPr/>
            <p:nvPr/>
          </p:nvSpPr>
          <p:spPr>
            <a:xfrm>
              <a:off x="-1" y="3105048"/>
              <a:ext cx="2076222" cy="3056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8270" y="0"/>
                  </a:moveTo>
                  <a:lnTo>
                    <a:pt x="7542" y="7073"/>
                  </a:lnTo>
                  <a:cubicBezTo>
                    <a:pt x="2512" y="8131"/>
                    <a:pt x="-657" y="11616"/>
                    <a:pt x="115" y="15259"/>
                  </a:cubicBezTo>
                  <a:cubicBezTo>
                    <a:pt x="888" y="18903"/>
                    <a:pt x="5340" y="21600"/>
                    <a:pt x="10597" y="21600"/>
                  </a:cubicBezTo>
                  <a:cubicBezTo>
                    <a:pt x="15560" y="21584"/>
                    <a:pt x="19853" y="19174"/>
                    <a:pt x="20943" y="15784"/>
                  </a:cubicBezTo>
                  <a:lnTo>
                    <a:pt x="20625" y="15729"/>
                  </a:lnTo>
                  <a:cubicBezTo>
                    <a:pt x="19831" y="18251"/>
                    <a:pt x="17161" y="20287"/>
                    <a:pt x="13629" y="21051"/>
                  </a:cubicBezTo>
                  <a:cubicBezTo>
                    <a:pt x="12635" y="21267"/>
                    <a:pt x="11615" y="21372"/>
                    <a:pt x="10602" y="21372"/>
                  </a:cubicBezTo>
                  <a:cubicBezTo>
                    <a:pt x="8032" y="21372"/>
                    <a:pt x="5510" y="20693"/>
                    <a:pt x="3579" y="19420"/>
                  </a:cubicBezTo>
                  <a:cubicBezTo>
                    <a:pt x="888" y="17654"/>
                    <a:pt x="-248" y="15013"/>
                    <a:pt x="615" y="12498"/>
                  </a:cubicBezTo>
                  <a:cubicBezTo>
                    <a:pt x="1478" y="9985"/>
                    <a:pt x="4192" y="7988"/>
                    <a:pt x="7735" y="7272"/>
                  </a:cubicBezTo>
                  <a:lnTo>
                    <a:pt x="7849" y="7248"/>
                  </a:lnTo>
                  <a:lnTo>
                    <a:pt x="8565" y="231"/>
                  </a:lnTo>
                  <a:lnTo>
                    <a:pt x="12630" y="231"/>
                  </a:lnTo>
                  <a:lnTo>
                    <a:pt x="13345" y="7248"/>
                  </a:lnTo>
                  <a:lnTo>
                    <a:pt x="13459" y="7272"/>
                  </a:lnTo>
                  <a:cubicBezTo>
                    <a:pt x="16412" y="7868"/>
                    <a:pt x="18819" y="9356"/>
                    <a:pt x="20034" y="11337"/>
                  </a:cubicBezTo>
                  <a:lnTo>
                    <a:pt x="20330" y="11250"/>
                  </a:lnTo>
                  <a:cubicBezTo>
                    <a:pt x="19103" y="9229"/>
                    <a:pt x="16662" y="7702"/>
                    <a:pt x="13663" y="7073"/>
                  </a:cubicBezTo>
                  <a:lnTo>
                    <a:pt x="129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68;p9"/>
            <p:cNvSpPr/>
            <p:nvPr/>
          </p:nvSpPr>
          <p:spPr>
            <a:xfrm>
              <a:off x="711741" y="2867568"/>
              <a:ext cx="678813" cy="270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2" y="2608"/>
                  </a:moveTo>
                  <a:lnTo>
                    <a:pt x="20562" y="18985"/>
                  </a:lnTo>
                  <a:lnTo>
                    <a:pt x="1003" y="18985"/>
                  </a:lnTo>
                  <a:lnTo>
                    <a:pt x="1003" y="26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69;p9"/>
            <p:cNvSpPr/>
            <p:nvPr/>
          </p:nvSpPr>
          <p:spPr>
            <a:xfrm>
              <a:off x="502792" y="4758005"/>
              <a:ext cx="1387048" cy="90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3" y="0"/>
                  </a:moveTo>
                  <a:lnTo>
                    <a:pt x="15410" y="5683"/>
                  </a:lnTo>
                  <a:lnTo>
                    <a:pt x="12132" y="4444"/>
                  </a:lnTo>
                  <a:lnTo>
                    <a:pt x="8432" y="14678"/>
                  </a:lnTo>
                  <a:lnTo>
                    <a:pt x="2647" y="3583"/>
                  </a:lnTo>
                  <a:lnTo>
                    <a:pt x="0" y="13816"/>
                  </a:lnTo>
                  <a:lnTo>
                    <a:pt x="3138" y="10800"/>
                  </a:lnTo>
                  <a:lnTo>
                    <a:pt x="9467" y="21600"/>
                  </a:lnTo>
                  <a:lnTo>
                    <a:pt x="13657" y="9480"/>
                  </a:lnTo>
                  <a:lnTo>
                    <a:pt x="17427" y="11095"/>
                  </a:lnTo>
                  <a:lnTo>
                    <a:pt x="19426" y="5305"/>
                  </a:lnTo>
                  <a:lnTo>
                    <a:pt x="21600" y="5198"/>
                  </a:lnTo>
                  <a:lnTo>
                    <a:pt x="18233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70;p9"/>
            <p:cNvSpPr/>
            <p:nvPr/>
          </p:nvSpPr>
          <p:spPr>
            <a:xfrm>
              <a:off x="408839" y="4690283"/>
              <a:ext cx="1459142" cy="95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49" y="1119"/>
                  </a:moveTo>
                  <a:lnTo>
                    <a:pt x="20467" y="5115"/>
                  </a:lnTo>
                  <a:lnTo>
                    <a:pt x="18816" y="5216"/>
                  </a:lnTo>
                  <a:lnTo>
                    <a:pt x="16950" y="10609"/>
                  </a:lnTo>
                  <a:lnTo>
                    <a:pt x="13350" y="9083"/>
                  </a:lnTo>
                  <a:lnTo>
                    <a:pt x="9449" y="20328"/>
                  </a:lnTo>
                  <a:lnTo>
                    <a:pt x="3517" y="10279"/>
                  </a:lnTo>
                  <a:lnTo>
                    <a:pt x="1001" y="12721"/>
                  </a:lnTo>
                  <a:lnTo>
                    <a:pt x="3100" y="4681"/>
                  </a:lnTo>
                  <a:lnTo>
                    <a:pt x="8566" y="15088"/>
                  </a:lnTo>
                  <a:lnTo>
                    <a:pt x="12151" y="5191"/>
                  </a:lnTo>
                  <a:lnTo>
                    <a:pt x="15267" y="6335"/>
                  </a:lnTo>
                  <a:lnTo>
                    <a:pt x="17849" y="1119"/>
                  </a:lnTo>
                  <a:close/>
                  <a:moveTo>
                    <a:pt x="17799" y="0"/>
                  </a:moveTo>
                  <a:lnTo>
                    <a:pt x="15067" y="5521"/>
                  </a:lnTo>
                  <a:lnTo>
                    <a:pt x="11900" y="4326"/>
                  </a:lnTo>
                  <a:lnTo>
                    <a:pt x="8484" y="13764"/>
                  </a:lnTo>
                  <a:lnTo>
                    <a:pt x="2950" y="3231"/>
                  </a:lnTo>
                  <a:lnTo>
                    <a:pt x="0" y="14526"/>
                  </a:lnTo>
                  <a:lnTo>
                    <a:pt x="3433" y="11245"/>
                  </a:lnTo>
                  <a:lnTo>
                    <a:pt x="9550" y="21600"/>
                  </a:lnTo>
                  <a:lnTo>
                    <a:pt x="13599" y="9948"/>
                  </a:lnTo>
                  <a:lnTo>
                    <a:pt x="17184" y="11474"/>
                  </a:lnTo>
                  <a:lnTo>
                    <a:pt x="19117" y="5928"/>
                  </a:lnTo>
                  <a:lnTo>
                    <a:pt x="21600" y="5800"/>
                  </a:lnTo>
                  <a:lnTo>
                    <a:pt x="1779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71;p9"/>
            <p:cNvSpPr/>
            <p:nvPr/>
          </p:nvSpPr>
          <p:spPr>
            <a:xfrm>
              <a:off x="834456" y="2627714"/>
              <a:ext cx="410906" cy="27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1" y="2948"/>
                  </a:moveTo>
                  <a:cubicBezTo>
                    <a:pt x="15740" y="2948"/>
                    <a:pt x="19765" y="8837"/>
                    <a:pt x="19885" y="16334"/>
                  </a:cubicBezTo>
                  <a:lnTo>
                    <a:pt x="19885" y="19014"/>
                  </a:lnTo>
                  <a:lnTo>
                    <a:pt x="1715" y="19014"/>
                  </a:lnTo>
                  <a:lnTo>
                    <a:pt x="1715" y="16334"/>
                  </a:lnTo>
                  <a:cubicBezTo>
                    <a:pt x="1835" y="8837"/>
                    <a:pt x="5860" y="2948"/>
                    <a:pt x="10831" y="2948"/>
                  </a:cubicBezTo>
                  <a:close/>
                  <a:moveTo>
                    <a:pt x="10831" y="0"/>
                  </a:moveTo>
                  <a:cubicBezTo>
                    <a:pt x="4851" y="0"/>
                    <a:pt x="0" y="7316"/>
                    <a:pt x="0" y="1633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6334"/>
                  </a:lnTo>
                  <a:cubicBezTo>
                    <a:pt x="21600" y="7316"/>
                    <a:pt x="16749" y="0"/>
                    <a:pt x="1083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72;p9"/>
            <p:cNvSpPr/>
            <p:nvPr/>
          </p:nvSpPr>
          <p:spPr>
            <a:xfrm>
              <a:off x="1022976" y="0"/>
              <a:ext cx="33868" cy="276395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3;p9"/>
            <p:cNvSpPr/>
            <p:nvPr/>
          </p:nvSpPr>
          <p:spPr>
            <a:xfrm>
              <a:off x="133074" y="5105758"/>
              <a:ext cx="346763" cy="70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8321"/>
                    <a:pt x="7359" y="16225"/>
                    <a:pt x="20262" y="21600"/>
                  </a:cubicBezTo>
                  <a:lnTo>
                    <a:pt x="21600" y="20837"/>
                  </a:lnTo>
                  <a:cubicBezTo>
                    <a:pt x="9186" y="15671"/>
                    <a:pt x="1964" y="8042"/>
                    <a:pt x="203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74;p9"/>
            <p:cNvSpPr/>
            <p:nvPr/>
          </p:nvSpPr>
          <p:spPr>
            <a:xfrm>
              <a:off x="591220" y="5872381"/>
              <a:ext cx="140715" cy="9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95" y="0"/>
                  </a:moveTo>
                  <a:lnTo>
                    <a:pt x="0" y="6747"/>
                  </a:lnTo>
                  <a:cubicBezTo>
                    <a:pt x="6396" y="12421"/>
                    <a:pt x="12960" y="17284"/>
                    <a:pt x="19875" y="21600"/>
                  </a:cubicBezTo>
                  <a:lnTo>
                    <a:pt x="21600" y="14305"/>
                  </a:lnTo>
                  <a:cubicBezTo>
                    <a:pt x="15036" y="10274"/>
                    <a:pt x="8640" y="5674"/>
                    <a:pt x="259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75;p9"/>
            <p:cNvSpPr/>
            <p:nvPr/>
          </p:nvSpPr>
          <p:spPr>
            <a:xfrm>
              <a:off x="850173" y="5970333"/>
              <a:ext cx="200381" cy="5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7" y="0"/>
                  </a:moveTo>
                  <a:lnTo>
                    <a:pt x="0" y="12870"/>
                  </a:lnTo>
                  <a:cubicBezTo>
                    <a:pt x="7161" y="18877"/>
                    <a:pt x="14321" y="21600"/>
                    <a:pt x="21600" y="21600"/>
                  </a:cubicBezTo>
                  <a:lnTo>
                    <a:pt x="21600" y="8282"/>
                  </a:lnTo>
                  <a:cubicBezTo>
                    <a:pt x="14567" y="8282"/>
                    <a:pt x="7643" y="5521"/>
                    <a:pt x="8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76;p9"/>
            <p:cNvSpPr/>
            <p:nvPr/>
          </p:nvSpPr>
          <p:spPr>
            <a:xfrm>
              <a:off x="974075" y="2955852"/>
              <a:ext cx="399667" cy="3386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177;p9"/>
            <p:cNvSpPr/>
            <p:nvPr/>
          </p:nvSpPr>
          <p:spPr>
            <a:xfrm>
              <a:off x="600266" y="3104470"/>
              <a:ext cx="297238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4" name="Google Shape;178;p9"/>
          <p:cNvGrpSpPr/>
          <p:nvPr/>
        </p:nvGrpSpPr>
        <p:grpSpPr>
          <a:xfrm>
            <a:off x="3332309" y="-69425"/>
            <a:ext cx="1545416" cy="6162156"/>
            <a:chOff x="0" y="0"/>
            <a:chExt cx="1545415" cy="6162155"/>
          </a:xfrm>
        </p:grpSpPr>
        <p:sp>
          <p:nvSpPr>
            <p:cNvPr id="235" name="Google Shape;179;p9"/>
            <p:cNvSpPr/>
            <p:nvPr/>
          </p:nvSpPr>
          <p:spPr>
            <a:xfrm>
              <a:off x="250830" y="4957815"/>
              <a:ext cx="1198976" cy="120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0143" y="0"/>
                  </a:moveTo>
                  <a:cubicBezTo>
                    <a:pt x="6600" y="0"/>
                    <a:pt x="3259" y="1983"/>
                    <a:pt x="1413" y="5296"/>
                  </a:cubicBezTo>
                  <a:cubicBezTo>
                    <a:pt x="-676" y="9049"/>
                    <a:pt x="-429" y="13774"/>
                    <a:pt x="2021" y="17281"/>
                  </a:cubicBezTo>
                  <a:cubicBezTo>
                    <a:pt x="3956" y="20033"/>
                    <a:pt x="6976" y="21600"/>
                    <a:pt x="10108" y="21600"/>
                  </a:cubicBezTo>
                  <a:cubicBezTo>
                    <a:pt x="10944" y="21600"/>
                    <a:pt x="11788" y="21488"/>
                    <a:pt x="12623" y="21256"/>
                  </a:cubicBezTo>
                  <a:cubicBezTo>
                    <a:pt x="16593" y="20181"/>
                    <a:pt x="19556" y="16653"/>
                    <a:pt x="20127" y="12334"/>
                  </a:cubicBezTo>
                  <a:cubicBezTo>
                    <a:pt x="20924" y="6432"/>
                    <a:pt x="17086" y="958"/>
                    <a:pt x="11559" y="105"/>
                  </a:cubicBezTo>
                  <a:cubicBezTo>
                    <a:pt x="11085" y="35"/>
                    <a:pt x="10612" y="0"/>
                    <a:pt x="10143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180;p9"/>
            <p:cNvSpPr/>
            <p:nvPr/>
          </p:nvSpPr>
          <p:spPr>
            <a:xfrm>
              <a:off x="751509" y="6077619"/>
              <a:ext cx="163286" cy="48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6" y="0"/>
                  </a:moveTo>
                  <a:cubicBezTo>
                    <a:pt x="14964" y="4728"/>
                    <a:pt x="9017" y="7254"/>
                    <a:pt x="3131" y="7254"/>
                  </a:cubicBezTo>
                  <a:cubicBezTo>
                    <a:pt x="2127" y="7254"/>
                    <a:pt x="1136" y="7173"/>
                    <a:pt x="157" y="7051"/>
                  </a:cubicBezTo>
                  <a:lnTo>
                    <a:pt x="0" y="21600"/>
                  </a:lnTo>
                  <a:lnTo>
                    <a:pt x="2986" y="21600"/>
                  </a:lnTo>
                  <a:cubicBezTo>
                    <a:pt x="9235" y="21600"/>
                    <a:pt x="15496" y="19114"/>
                    <a:pt x="21600" y="14060"/>
                  </a:cubicBezTo>
                  <a:lnTo>
                    <a:pt x="2070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181;p9"/>
            <p:cNvSpPr/>
            <p:nvPr/>
          </p:nvSpPr>
          <p:spPr>
            <a:xfrm>
              <a:off x="157718" y="4889889"/>
              <a:ext cx="1231339" cy="1203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8" h="21600" fill="norm" stroke="1" extrusionOk="0">
                  <a:moveTo>
                    <a:pt x="10077" y="0"/>
                  </a:moveTo>
                  <a:cubicBezTo>
                    <a:pt x="9830" y="0"/>
                    <a:pt x="9583" y="10"/>
                    <a:pt x="9333" y="30"/>
                  </a:cubicBezTo>
                  <a:cubicBezTo>
                    <a:pt x="4542" y="415"/>
                    <a:pt x="671" y="4474"/>
                    <a:pt x="81" y="9710"/>
                  </a:cubicBezTo>
                  <a:cubicBezTo>
                    <a:pt x="-526" y="14943"/>
                    <a:pt x="2312" y="19915"/>
                    <a:pt x="6863" y="21600"/>
                  </a:cubicBezTo>
                  <a:lnTo>
                    <a:pt x="7030" y="21052"/>
                  </a:lnTo>
                  <a:cubicBezTo>
                    <a:pt x="2717" y="19449"/>
                    <a:pt x="26" y="14741"/>
                    <a:pt x="597" y="9771"/>
                  </a:cubicBezTo>
                  <a:cubicBezTo>
                    <a:pt x="1169" y="4819"/>
                    <a:pt x="4837" y="983"/>
                    <a:pt x="9371" y="598"/>
                  </a:cubicBezTo>
                  <a:cubicBezTo>
                    <a:pt x="9605" y="580"/>
                    <a:pt x="9840" y="570"/>
                    <a:pt x="10072" y="570"/>
                  </a:cubicBezTo>
                  <a:cubicBezTo>
                    <a:pt x="14325" y="570"/>
                    <a:pt x="18097" y="3689"/>
                    <a:pt x="19269" y="8247"/>
                  </a:cubicBezTo>
                  <a:cubicBezTo>
                    <a:pt x="20503" y="13058"/>
                    <a:pt x="18476" y="18171"/>
                    <a:pt x="14438" y="20444"/>
                  </a:cubicBezTo>
                  <a:lnTo>
                    <a:pt x="14679" y="20971"/>
                  </a:lnTo>
                  <a:cubicBezTo>
                    <a:pt x="18936" y="18557"/>
                    <a:pt x="21074" y="13180"/>
                    <a:pt x="19785" y="8086"/>
                  </a:cubicBezTo>
                  <a:cubicBezTo>
                    <a:pt x="18543" y="3277"/>
                    <a:pt x="14554" y="0"/>
                    <a:pt x="1007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182;p9"/>
            <p:cNvSpPr/>
            <p:nvPr/>
          </p:nvSpPr>
          <p:spPr>
            <a:xfrm>
              <a:off x="157099" y="4888879"/>
              <a:ext cx="1231459" cy="105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9472" y="667"/>
                  </a:moveTo>
                  <a:cubicBezTo>
                    <a:pt x="14594" y="667"/>
                    <a:pt x="18919" y="6680"/>
                    <a:pt x="18323" y="13976"/>
                  </a:cubicBezTo>
                  <a:cubicBezTo>
                    <a:pt x="16511" y="17013"/>
                    <a:pt x="13768" y="19259"/>
                    <a:pt x="10575" y="20323"/>
                  </a:cubicBezTo>
                  <a:cubicBezTo>
                    <a:pt x="9333" y="20731"/>
                    <a:pt x="8076" y="20933"/>
                    <a:pt x="6844" y="20933"/>
                  </a:cubicBezTo>
                  <a:cubicBezTo>
                    <a:pt x="5270" y="20933"/>
                    <a:pt x="3741" y="20604"/>
                    <a:pt x="2346" y="19953"/>
                  </a:cubicBezTo>
                  <a:cubicBezTo>
                    <a:pt x="-1500" y="13189"/>
                    <a:pt x="949" y="3392"/>
                    <a:pt x="7040" y="1121"/>
                  </a:cubicBezTo>
                  <a:cubicBezTo>
                    <a:pt x="7859" y="812"/>
                    <a:pt x="8675" y="667"/>
                    <a:pt x="9472" y="667"/>
                  </a:cubicBezTo>
                  <a:close/>
                  <a:moveTo>
                    <a:pt x="9466" y="0"/>
                  </a:moveTo>
                  <a:cubicBezTo>
                    <a:pt x="8632" y="0"/>
                    <a:pt x="7778" y="150"/>
                    <a:pt x="6918" y="472"/>
                  </a:cubicBezTo>
                  <a:cubicBezTo>
                    <a:pt x="449" y="2880"/>
                    <a:pt x="-2122" y="13328"/>
                    <a:pt x="1983" y="20440"/>
                  </a:cubicBezTo>
                  <a:lnTo>
                    <a:pt x="2035" y="20510"/>
                  </a:lnTo>
                  <a:lnTo>
                    <a:pt x="2105" y="20557"/>
                  </a:lnTo>
                  <a:cubicBezTo>
                    <a:pt x="3578" y="21230"/>
                    <a:pt x="5117" y="21600"/>
                    <a:pt x="6688" y="21600"/>
                  </a:cubicBezTo>
                  <a:cubicBezTo>
                    <a:pt x="6736" y="21600"/>
                    <a:pt x="6785" y="21600"/>
                    <a:pt x="6832" y="21598"/>
                  </a:cubicBezTo>
                  <a:cubicBezTo>
                    <a:pt x="8126" y="21598"/>
                    <a:pt x="9437" y="21389"/>
                    <a:pt x="10697" y="20972"/>
                  </a:cubicBezTo>
                  <a:cubicBezTo>
                    <a:pt x="14027" y="19884"/>
                    <a:pt x="16890" y="17498"/>
                    <a:pt x="18771" y="14324"/>
                  </a:cubicBezTo>
                  <a:lnTo>
                    <a:pt x="18806" y="14255"/>
                  </a:lnTo>
                  <a:lnTo>
                    <a:pt x="18806" y="14162"/>
                  </a:lnTo>
                  <a:cubicBezTo>
                    <a:pt x="19478" y="6411"/>
                    <a:pt x="14901" y="0"/>
                    <a:pt x="94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183;p9"/>
            <p:cNvSpPr/>
            <p:nvPr/>
          </p:nvSpPr>
          <p:spPr>
            <a:xfrm>
              <a:off x="157099" y="4888879"/>
              <a:ext cx="1231459" cy="105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9472" y="667"/>
                  </a:moveTo>
                  <a:cubicBezTo>
                    <a:pt x="14594" y="667"/>
                    <a:pt x="18919" y="6680"/>
                    <a:pt x="18323" y="13976"/>
                  </a:cubicBezTo>
                  <a:cubicBezTo>
                    <a:pt x="16511" y="17013"/>
                    <a:pt x="13768" y="19259"/>
                    <a:pt x="10575" y="20323"/>
                  </a:cubicBezTo>
                  <a:cubicBezTo>
                    <a:pt x="9333" y="20731"/>
                    <a:pt x="8076" y="20933"/>
                    <a:pt x="6844" y="20933"/>
                  </a:cubicBezTo>
                  <a:cubicBezTo>
                    <a:pt x="5270" y="20933"/>
                    <a:pt x="3741" y="20604"/>
                    <a:pt x="2346" y="19953"/>
                  </a:cubicBezTo>
                  <a:cubicBezTo>
                    <a:pt x="-1500" y="13189"/>
                    <a:pt x="949" y="3392"/>
                    <a:pt x="7040" y="1121"/>
                  </a:cubicBezTo>
                  <a:cubicBezTo>
                    <a:pt x="7859" y="812"/>
                    <a:pt x="8675" y="667"/>
                    <a:pt x="9472" y="667"/>
                  </a:cubicBezTo>
                  <a:close/>
                  <a:moveTo>
                    <a:pt x="9466" y="0"/>
                  </a:moveTo>
                  <a:cubicBezTo>
                    <a:pt x="8632" y="0"/>
                    <a:pt x="7778" y="150"/>
                    <a:pt x="6918" y="472"/>
                  </a:cubicBezTo>
                  <a:cubicBezTo>
                    <a:pt x="449" y="2880"/>
                    <a:pt x="-2122" y="13328"/>
                    <a:pt x="1983" y="20440"/>
                  </a:cubicBezTo>
                  <a:lnTo>
                    <a:pt x="2035" y="20510"/>
                  </a:lnTo>
                  <a:lnTo>
                    <a:pt x="2105" y="20557"/>
                  </a:lnTo>
                  <a:cubicBezTo>
                    <a:pt x="3578" y="21230"/>
                    <a:pt x="5117" y="21600"/>
                    <a:pt x="6688" y="21600"/>
                  </a:cubicBezTo>
                  <a:cubicBezTo>
                    <a:pt x="6736" y="21600"/>
                    <a:pt x="6785" y="21600"/>
                    <a:pt x="6832" y="21598"/>
                  </a:cubicBezTo>
                  <a:cubicBezTo>
                    <a:pt x="8126" y="21598"/>
                    <a:pt x="9437" y="21389"/>
                    <a:pt x="10697" y="20972"/>
                  </a:cubicBezTo>
                  <a:cubicBezTo>
                    <a:pt x="14027" y="19884"/>
                    <a:pt x="16890" y="17498"/>
                    <a:pt x="18771" y="14324"/>
                  </a:cubicBezTo>
                  <a:lnTo>
                    <a:pt x="18806" y="14255"/>
                  </a:lnTo>
                  <a:lnTo>
                    <a:pt x="18806" y="14162"/>
                  </a:lnTo>
                  <a:cubicBezTo>
                    <a:pt x="19478" y="6411"/>
                    <a:pt x="14901" y="0"/>
                    <a:pt x="94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184;p9"/>
            <p:cNvSpPr/>
            <p:nvPr/>
          </p:nvSpPr>
          <p:spPr>
            <a:xfrm>
              <a:off x="224651" y="4889980"/>
              <a:ext cx="879285" cy="38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24" y="1792"/>
                  </a:moveTo>
                  <a:cubicBezTo>
                    <a:pt x="14184" y="1792"/>
                    <a:pt x="14848" y="1894"/>
                    <a:pt x="15515" y="2109"/>
                  </a:cubicBezTo>
                  <a:cubicBezTo>
                    <a:pt x="17230" y="2672"/>
                    <a:pt x="18918" y="3937"/>
                    <a:pt x="20437" y="5893"/>
                  </a:cubicBezTo>
                  <a:cubicBezTo>
                    <a:pt x="18226" y="12139"/>
                    <a:pt x="14657" y="16803"/>
                    <a:pt x="10592" y="18825"/>
                  </a:cubicBezTo>
                  <a:cubicBezTo>
                    <a:pt x="9290" y="19480"/>
                    <a:pt x="7964" y="19808"/>
                    <a:pt x="6637" y="19808"/>
                  </a:cubicBezTo>
                  <a:cubicBezTo>
                    <a:pt x="4781" y="19808"/>
                    <a:pt x="2925" y="19163"/>
                    <a:pt x="1134" y="17878"/>
                  </a:cubicBezTo>
                  <a:cubicBezTo>
                    <a:pt x="3751" y="7838"/>
                    <a:pt x="8487" y="1792"/>
                    <a:pt x="13524" y="1792"/>
                  </a:cubicBezTo>
                  <a:close/>
                  <a:moveTo>
                    <a:pt x="13504" y="0"/>
                  </a:moveTo>
                  <a:cubicBezTo>
                    <a:pt x="8025" y="0"/>
                    <a:pt x="2918" y="6814"/>
                    <a:pt x="220" y="17939"/>
                  </a:cubicBezTo>
                  <a:lnTo>
                    <a:pt x="0" y="18887"/>
                  </a:lnTo>
                  <a:lnTo>
                    <a:pt x="415" y="19265"/>
                  </a:lnTo>
                  <a:cubicBezTo>
                    <a:pt x="2307" y="20786"/>
                    <a:pt x="4278" y="21600"/>
                    <a:pt x="6276" y="21600"/>
                  </a:cubicBezTo>
                  <a:cubicBezTo>
                    <a:pt x="6350" y="21600"/>
                    <a:pt x="6424" y="21600"/>
                    <a:pt x="6498" y="21600"/>
                  </a:cubicBezTo>
                  <a:cubicBezTo>
                    <a:pt x="7910" y="21600"/>
                    <a:pt x="9347" y="21221"/>
                    <a:pt x="10758" y="20591"/>
                  </a:cubicBezTo>
                  <a:cubicBezTo>
                    <a:pt x="15183" y="18380"/>
                    <a:pt x="19055" y="13147"/>
                    <a:pt x="21351" y="6144"/>
                  </a:cubicBezTo>
                  <a:lnTo>
                    <a:pt x="21600" y="5386"/>
                  </a:lnTo>
                  <a:lnTo>
                    <a:pt x="21241" y="4818"/>
                  </a:lnTo>
                  <a:cubicBezTo>
                    <a:pt x="19497" y="2483"/>
                    <a:pt x="17616" y="973"/>
                    <a:pt x="15625" y="343"/>
                  </a:cubicBezTo>
                  <a:cubicBezTo>
                    <a:pt x="14916" y="113"/>
                    <a:pt x="14206" y="0"/>
                    <a:pt x="135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185;p9"/>
            <p:cNvSpPr/>
            <p:nvPr/>
          </p:nvSpPr>
          <p:spPr>
            <a:xfrm>
              <a:off x="-1" y="5177759"/>
              <a:ext cx="1545417" cy="688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18843" y="0"/>
                  </a:moveTo>
                  <a:cubicBezTo>
                    <a:pt x="18462" y="0"/>
                    <a:pt x="18032" y="58"/>
                    <a:pt x="17553" y="173"/>
                  </a:cubicBezTo>
                  <a:lnTo>
                    <a:pt x="17599" y="1201"/>
                  </a:lnTo>
                  <a:cubicBezTo>
                    <a:pt x="18055" y="1088"/>
                    <a:pt x="18470" y="1034"/>
                    <a:pt x="18838" y="1034"/>
                  </a:cubicBezTo>
                  <a:cubicBezTo>
                    <a:pt x="19854" y="1034"/>
                    <a:pt x="20501" y="1460"/>
                    <a:pt x="20625" y="2266"/>
                  </a:cubicBezTo>
                  <a:cubicBezTo>
                    <a:pt x="20778" y="3153"/>
                    <a:pt x="20241" y="5139"/>
                    <a:pt x="18321" y="8050"/>
                  </a:cubicBezTo>
                  <a:cubicBezTo>
                    <a:pt x="16554" y="10711"/>
                    <a:pt x="14080" y="13440"/>
                    <a:pt x="11346" y="15747"/>
                  </a:cubicBezTo>
                  <a:cubicBezTo>
                    <a:pt x="7452" y="19069"/>
                    <a:pt x="4157" y="20598"/>
                    <a:pt x="2239" y="20598"/>
                  </a:cubicBezTo>
                  <a:cubicBezTo>
                    <a:pt x="1229" y="20598"/>
                    <a:pt x="602" y="20175"/>
                    <a:pt x="469" y="19366"/>
                  </a:cubicBezTo>
                  <a:cubicBezTo>
                    <a:pt x="285" y="18231"/>
                    <a:pt x="1083" y="16173"/>
                    <a:pt x="2590" y="13866"/>
                  </a:cubicBezTo>
                  <a:lnTo>
                    <a:pt x="2344" y="13017"/>
                  </a:lnTo>
                  <a:cubicBezTo>
                    <a:pt x="561" y="15784"/>
                    <a:pt x="-222" y="18018"/>
                    <a:pt x="55" y="19720"/>
                  </a:cubicBezTo>
                  <a:cubicBezTo>
                    <a:pt x="269" y="21033"/>
                    <a:pt x="1083" y="21600"/>
                    <a:pt x="2282" y="21600"/>
                  </a:cubicBezTo>
                  <a:cubicBezTo>
                    <a:pt x="4541" y="21600"/>
                    <a:pt x="8150" y="19544"/>
                    <a:pt x="11484" y="16705"/>
                  </a:cubicBezTo>
                  <a:cubicBezTo>
                    <a:pt x="14250" y="14364"/>
                    <a:pt x="16754" y="11598"/>
                    <a:pt x="18551" y="8900"/>
                  </a:cubicBezTo>
                  <a:cubicBezTo>
                    <a:pt x="19872" y="6913"/>
                    <a:pt x="21378" y="4077"/>
                    <a:pt x="21040" y="1912"/>
                  </a:cubicBezTo>
                  <a:cubicBezTo>
                    <a:pt x="20839" y="631"/>
                    <a:pt x="20105" y="0"/>
                    <a:pt x="188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86;p9"/>
            <p:cNvSpPr/>
            <p:nvPr/>
          </p:nvSpPr>
          <p:spPr>
            <a:xfrm>
              <a:off x="305699" y="5182165"/>
              <a:ext cx="736287" cy="212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1" y="0"/>
                  </a:moveTo>
                  <a:cubicBezTo>
                    <a:pt x="16091" y="15286"/>
                    <a:pt x="9245" y="18159"/>
                    <a:pt x="4758" y="18159"/>
                  </a:cubicBezTo>
                  <a:cubicBezTo>
                    <a:pt x="2061" y="18159"/>
                    <a:pt x="214" y="17123"/>
                    <a:pt x="166" y="17123"/>
                  </a:cubicBezTo>
                  <a:lnTo>
                    <a:pt x="0" y="20341"/>
                  </a:lnTo>
                  <a:cubicBezTo>
                    <a:pt x="1619" y="21255"/>
                    <a:pt x="3270" y="21600"/>
                    <a:pt x="4887" y="21600"/>
                  </a:cubicBezTo>
                  <a:cubicBezTo>
                    <a:pt x="9511" y="21600"/>
                    <a:pt x="16515" y="18504"/>
                    <a:pt x="21600" y="2527"/>
                  </a:cubicBezTo>
                  <a:lnTo>
                    <a:pt x="2094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187;p9"/>
            <p:cNvSpPr/>
            <p:nvPr/>
          </p:nvSpPr>
          <p:spPr>
            <a:xfrm>
              <a:off x="591073" y="0"/>
              <a:ext cx="33868" cy="48979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5" name="Google Shape;188;p9"/>
          <p:cNvSpPr/>
          <p:nvPr/>
        </p:nvSpPr>
        <p:spPr>
          <a:xfrm>
            <a:off x="1967876" y="2399494"/>
            <a:ext cx="1223548" cy="1224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0" h="21600" fill="norm" stroke="1" extrusionOk="0">
                <a:moveTo>
                  <a:pt x="10420" y="682"/>
                </a:moveTo>
                <a:cubicBezTo>
                  <a:pt x="15811" y="682"/>
                  <a:pt x="20159" y="5240"/>
                  <a:pt x="20124" y="10843"/>
                </a:cubicBezTo>
                <a:cubicBezTo>
                  <a:pt x="20177" y="16479"/>
                  <a:pt x="15810" y="21059"/>
                  <a:pt x="10414" y="21059"/>
                </a:cubicBezTo>
                <a:cubicBezTo>
                  <a:pt x="10391" y="21059"/>
                  <a:pt x="10370" y="21059"/>
                  <a:pt x="10347" y="21059"/>
                </a:cubicBezTo>
                <a:cubicBezTo>
                  <a:pt x="4903" y="21040"/>
                  <a:pt x="554" y="16390"/>
                  <a:pt x="661" y="10749"/>
                </a:cubicBezTo>
                <a:cubicBezTo>
                  <a:pt x="626" y="5183"/>
                  <a:pt x="5047" y="682"/>
                  <a:pt x="10420" y="682"/>
                </a:cubicBezTo>
                <a:close/>
                <a:moveTo>
                  <a:pt x="10402" y="0"/>
                </a:moveTo>
                <a:cubicBezTo>
                  <a:pt x="7675" y="0"/>
                  <a:pt x="4997" y="1114"/>
                  <a:pt x="2997" y="3205"/>
                </a:cubicBezTo>
                <a:cubicBezTo>
                  <a:pt x="50" y="6304"/>
                  <a:pt x="-812" y="10955"/>
                  <a:pt x="805" y="14989"/>
                </a:cubicBezTo>
                <a:cubicBezTo>
                  <a:pt x="2435" y="19008"/>
                  <a:pt x="6223" y="21600"/>
                  <a:pt x="10411" y="21600"/>
                </a:cubicBezTo>
                <a:cubicBezTo>
                  <a:pt x="10426" y="21600"/>
                  <a:pt x="10441" y="21600"/>
                  <a:pt x="10456" y="21600"/>
                </a:cubicBezTo>
                <a:cubicBezTo>
                  <a:pt x="16151" y="21600"/>
                  <a:pt x="20788" y="16745"/>
                  <a:pt x="20770" y="10749"/>
                </a:cubicBezTo>
                <a:cubicBezTo>
                  <a:pt x="20753" y="6380"/>
                  <a:pt x="18219" y="2457"/>
                  <a:pt x="14318" y="795"/>
                </a:cubicBezTo>
                <a:cubicBezTo>
                  <a:pt x="13050" y="259"/>
                  <a:pt x="11720" y="0"/>
                  <a:pt x="1040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6" name="Google Shape;189;p9"/>
          <p:cNvSpPr/>
          <p:nvPr/>
        </p:nvSpPr>
        <p:spPr>
          <a:xfrm rot="1062242">
            <a:off x="4754992" y="1138885"/>
            <a:ext cx="1243488" cy="104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3" fill="norm" stroke="1" extrusionOk="0">
                <a:moveTo>
                  <a:pt x="16633" y="21563"/>
                </a:moveTo>
                <a:cubicBezTo>
                  <a:pt x="13678" y="21563"/>
                  <a:pt x="12168" y="19514"/>
                  <a:pt x="12168" y="15474"/>
                </a:cubicBezTo>
                <a:lnTo>
                  <a:pt x="12168" y="6353"/>
                </a:lnTo>
                <a:lnTo>
                  <a:pt x="9364" y="6353"/>
                </a:lnTo>
                <a:lnTo>
                  <a:pt x="9364" y="20658"/>
                </a:lnTo>
                <a:cubicBezTo>
                  <a:pt x="9364" y="20839"/>
                  <a:pt x="9264" y="21000"/>
                  <a:pt x="9113" y="21041"/>
                </a:cubicBezTo>
                <a:cubicBezTo>
                  <a:pt x="8878" y="21081"/>
                  <a:pt x="8508" y="21161"/>
                  <a:pt x="7955" y="21262"/>
                </a:cubicBezTo>
                <a:cubicBezTo>
                  <a:pt x="6982" y="21462"/>
                  <a:pt x="5974" y="21462"/>
                  <a:pt x="5001" y="21282"/>
                </a:cubicBezTo>
                <a:cubicBezTo>
                  <a:pt x="4599" y="21201"/>
                  <a:pt x="4212" y="21020"/>
                  <a:pt x="3893" y="20740"/>
                </a:cubicBezTo>
                <a:cubicBezTo>
                  <a:pt x="3558" y="20437"/>
                  <a:pt x="3322" y="20036"/>
                  <a:pt x="3188" y="19573"/>
                </a:cubicBezTo>
                <a:cubicBezTo>
                  <a:pt x="3037" y="18991"/>
                  <a:pt x="2970" y="18408"/>
                  <a:pt x="2987" y="17806"/>
                </a:cubicBezTo>
                <a:lnTo>
                  <a:pt x="2987" y="6353"/>
                </a:lnTo>
                <a:lnTo>
                  <a:pt x="939" y="6353"/>
                </a:lnTo>
                <a:cubicBezTo>
                  <a:pt x="822" y="6353"/>
                  <a:pt x="722" y="6272"/>
                  <a:pt x="671" y="6152"/>
                </a:cubicBezTo>
                <a:cubicBezTo>
                  <a:pt x="486" y="5749"/>
                  <a:pt x="352" y="5347"/>
                  <a:pt x="234" y="4906"/>
                </a:cubicBezTo>
                <a:cubicBezTo>
                  <a:pt x="83" y="4363"/>
                  <a:pt x="0" y="3800"/>
                  <a:pt x="0" y="3238"/>
                </a:cubicBezTo>
                <a:cubicBezTo>
                  <a:pt x="0" y="2112"/>
                  <a:pt x="234" y="1289"/>
                  <a:pt x="671" y="766"/>
                </a:cubicBezTo>
                <a:cubicBezTo>
                  <a:pt x="1124" y="244"/>
                  <a:pt x="1744" y="-37"/>
                  <a:pt x="2366" y="4"/>
                </a:cubicBezTo>
                <a:lnTo>
                  <a:pt x="20661" y="4"/>
                </a:lnTo>
                <a:cubicBezTo>
                  <a:pt x="20761" y="4"/>
                  <a:pt x="20878" y="63"/>
                  <a:pt x="20929" y="183"/>
                </a:cubicBezTo>
                <a:cubicBezTo>
                  <a:pt x="21096" y="585"/>
                  <a:pt x="21247" y="1008"/>
                  <a:pt x="21366" y="1429"/>
                </a:cubicBezTo>
                <a:cubicBezTo>
                  <a:pt x="21517" y="1972"/>
                  <a:pt x="21600" y="2535"/>
                  <a:pt x="21600" y="3117"/>
                </a:cubicBezTo>
                <a:cubicBezTo>
                  <a:pt x="21600" y="4243"/>
                  <a:pt x="21366" y="5066"/>
                  <a:pt x="20929" y="5568"/>
                </a:cubicBezTo>
                <a:cubicBezTo>
                  <a:pt x="20476" y="6091"/>
                  <a:pt x="19854" y="6372"/>
                  <a:pt x="19233" y="6353"/>
                </a:cubicBezTo>
                <a:lnTo>
                  <a:pt x="18545" y="6353"/>
                </a:lnTo>
                <a:lnTo>
                  <a:pt x="18545" y="13766"/>
                </a:lnTo>
                <a:cubicBezTo>
                  <a:pt x="18545" y="14490"/>
                  <a:pt x="18662" y="15033"/>
                  <a:pt x="18898" y="15313"/>
                </a:cubicBezTo>
                <a:cubicBezTo>
                  <a:pt x="19149" y="15596"/>
                  <a:pt x="19535" y="15756"/>
                  <a:pt x="20106" y="15756"/>
                </a:cubicBezTo>
                <a:cubicBezTo>
                  <a:pt x="20240" y="15756"/>
                  <a:pt x="20375" y="15876"/>
                  <a:pt x="20408" y="16037"/>
                </a:cubicBezTo>
                <a:cubicBezTo>
                  <a:pt x="20510" y="16539"/>
                  <a:pt x="20559" y="17041"/>
                  <a:pt x="20559" y="17544"/>
                </a:cubicBezTo>
                <a:cubicBezTo>
                  <a:pt x="20559" y="18589"/>
                  <a:pt x="20207" y="19613"/>
                  <a:pt x="19603" y="20357"/>
                </a:cubicBezTo>
                <a:cubicBezTo>
                  <a:pt x="18964" y="21161"/>
                  <a:pt x="17974" y="21563"/>
                  <a:pt x="16633" y="2156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7" name="Google Shape;190;p9"/>
          <p:cNvSpPr/>
          <p:nvPr/>
        </p:nvSpPr>
        <p:spPr>
          <a:xfrm rot="19536125">
            <a:off x="19198815" y="1050400"/>
            <a:ext cx="997089" cy="1095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69" fill="norm" stroke="1" extrusionOk="0">
                <a:moveTo>
                  <a:pt x="12090" y="21569"/>
                </a:moveTo>
                <a:cubicBezTo>
                  <a:pt x="10465" y="21569"/>
                  <a:pt x="8575" y="21174"/>
                  <a:pt x="6461" y="20406"/>
                </a:cubicBezTo>
                <a:cubicBezTo>
                  <a:pt x="6128" y="20282"/>
                  <a:pt x="5728" y="20137"/>
                  <a:pt x="5239" y="19929"/>
                </a:cubicBezTo>
                <a:cubicBezTo>
                  <a:pt x="4748" y="19743"/>
                  <a:pt x="4282" y="19514"/>
                  <a:pt x="3814" y="19287"/>
                </a:cubicBezTo>
                <a:cubicBezTo>
                  <a:pt x="3326" y="19037"/>
                  <a:pt x="2858" y="18789"/>
                  <a:pt x="2392" y="18518"/>
                </a:cubicBezTo>
                <a:cubicBezTo>
                  <a:pt x="1946" y="18250"/>
                  <a:pt x="1523" y="17958"/>
                  <a:pt x="1145" y="17626"/>
                </a:cubicBezTo>
                <a:cubicBezTo>
                  <a:pt x="56" y="16713"/>
                  <a:pt x="-257" y="15634"/>
                  <a:pt x="211" y="14515"/>
                </a:cubicBezTo>
                <a:lnTo>
                  <a:pt x="5772" y="1214"/>
                </a:lnTo>
                <a:cubicBezTo>
                  <a:pt x="5928" y="777"/>
                  <a:pt x="6283" y="404"/>
                  <a:pt x="6751" y="217"/>
                </a:cubicBezTo>
                <a:cubicBezTo>
                  <a:pt x="7173" y="51"/>
                  <a:pt x="7641" y="-31"/>
                  <a:pt x="8107" y="11"/>
                </a:cubicBezTo>
                <a:cubicBezTo>
                  <a:pt x="9086" y="51"/>
                  <a:pt x="10042" y="196"/>
                  <a:pt x="10999" y="467"/>
                </a:cubicBezTo>
                <a:cubicBezTo>
                  <a:pt x="12111" y="736"/>
                  <a:pt x="13225" y="1088"/>
                  <a:pt x="14314" y="1483"/>
                </a:cubicBezTo>
                <a:cubicBezTo>
                  <a:pt x="16983" y="2438"/>
                  <a:pt x="18874" y="3641"/>
                  <a:pt x="19986" y="5010"/>
                </a:cubicBezTo>
                <a:cubicBezTo>
                  <a:pt x="21143" y="6442"/>
                  <a:pt x="21343" y="8103"/>
                  <a:pt x="20564" y="9948"/>
                </a:cubicBezTo>
                <a:cubicBezTo>
                  <a:pt x="20209" y="10841"/>
                  <a:pt x="19540" y="11588"/>
                  <a:pt x="18674" y="12065"/>
                </a:cubicBezTo>
                <a:cubicBezTo>
                  <a:pt x="18095" y="12356"/>
                  <a:pt x="17449" y="12564"/>
                  <a:pt x="16805" y="12646"/>
                </a:cubicBezTo>
                <a:cubicBezTo>
                  <a:pt x="17361" y="13186"/>
                  <a:pt x="17805" y="13830"/>
                  <a:pt x="18095" y="14535"/>
                </a:cubicBezTo>
                <a:cubicBezTo>
                  <a:pt x="18518" y="15613"/>
                  <a:pt x="18473" y="16776"/>
                  <a:pt x="18005" y="17834"/>
                </a:cubicBezTo>
                <a:cubicBezTo>
                  <a:pt x="17161" y="19826"/>
                  <a:pt x="15714" y="21050"/>
                  <a:pt x="13713" y="21424"/>
                </a:cubicBezTo>
                <a:cubicBezTo>
                  <a:pt x="13180" y="21527"/>
                  <a:pt x="12646" y="21569"/>
                  <a:pt x="12090" y="21569"/>
                </a:cubicBezTo>
                <a:close/>
                <a:moveTo>
                  <a:pt x="10243" y="17087"/>
                </a:moveTo>
                <a:cubicBezTo>
                  <a:pt x="9621" y="17066"/>
                  <a:pt x="9020" y="16963"/>
                  <a:pt x="8442" y="16734"/>
                </a:cubicBezTo>
                <a:cubicBezTo>
                  <a:pt x="8041" y="16589"/>
                  <a:pt x="7618" y="16423"/>
                  <a:pt x="7152" y="16215"/>
                </a:cubicBezTo>
                <a:cubicBezTo>
                  <a:pt x="6774" y="16049"/>
                  <a:pt x="6396" y="15863"/>
                  <a:pt x="6038" y="15634"/>
                </a:cubicBezTo>
                <a:cubicBezTo>
                  <a:pt x="5905" y="15510"/>
                  <a:pt x="5838" y="15344"/>
                  <a:pt x="5905" y="15178"/>
                </a:cubicBezTo>
                <a:lnTo>
                  <a:pt x="7373" y="11693"/>
                </a:lnTo>
                <a:cubicBezTo>
                  <a:pt x="7418" y="11609"/>
                  <a:pt x="7485" y="11527"/>
                  <a:pt x="7596" y="11485"/>
                </a:cubicBezTo>
                <a:cubicBezTo>
                  <a:pt x="7686" y="11443"/>
                  <a:pt x="7796" y="11443"/>
                  <a:pt x="7908" y="11485"/>
                </a:cubicBezTo>
                <a:lnTo>
                  <a:pt x="10398" y="12398"/>
                </a:lnTo>
                <a:cubicBezTo>
                  <a:pt x="11399" y="12772"/>
                  <a:pt x="12068" y="13186"/>
                  <a:pt x="12468" y="13662"/>
                </a:cubicBezTo>
                <a:cubicBezTo>
                  <a:pt x="12889" y="14223"/>
                  <a:pt x="12957" y="14867"/>
                  <a:pt x="12624" y="15634"/>
                </a:cubicBezTo>
                <a:cubicBezTo>
                  <a:pt x="12378" y="16360"/>
                  <a:pt x="11712" y="16900"/>
                  <a:pt x="10911" y="17045"/>
                </a:cubicBezTo>
                <a:cubicBezTo>
                  <a:pt x="10688" y="17066"/>
                  <a:pt x="10465" y="17087"/>
                  <a:pt x="10243" y="17087"/>
                </a:cubicBezTo>
                <a:close/>
                <a:moveTo>
                  <a:pt x="12957" y="9887"/>
                </a:moveTo>
                <a:cubicBezTo>
                  <a:pt x="12378" y="9866"/>
                  <a:pt x="11800" y="9761"/>
                  <a:pt x="11289" y="9534"/>
                </a:cubicBezTo>
                <a:lnTo>
                  <a:pt x="9063" y="8724"/>
                </a:lnTo>
                <a:cubicBezTo>
                  <a:pt x="8953" y="8703"/>
                  <a:pt x="8865" y="8621"/>
                  <a:pt x="8820" y="8537"/>
                </a:cubicBezTo>
                <a:cubicBezTo>
                  <a:pt x="8775" y="8434"/>
                  <a:pt x="8775" y="8331"/>
                  <a:pt x="8820" y="8227"/>
                </a:cubicBezTo>
                <a:lnTo>
                  <a:pt x="10220" y="4865"/>
                </a:lnTo>
                <a:cubicBezTo>
                  <a:pt x="10287" y="4678"/>
                  <a:pt x="10488" y="4575"/>
                  <a:pt x="10688" y="4617"/>
                </a:cubicBezTo>
                <a:cubicBezTo>
                  <a:pt x="11021" y="4678"/>
                  <a:pt x="11377" y="4762"/>
                  <a:pt x="11712" y="4886"/>
                </a:cubicBezTo>
                <a:cubicBezTo>
                  <a:pt x="12111" y="5010"/>
                  <a:pt x="12468" y="5136"/>
                  <a:pt x="12779" y="5239"/>
                </a:cubicBezTo>
                <a:cubicBezTo>
                  <a:pt x="13803" y="5613"/>
                  <a:pt x="14469" y="6047"/>
                  <a:pt x="14847" y="6587"/>
                </a:cubicBezTo>
                <a:cubicBezTo>
                  <a:pt x="15248" y="7127"/>
                  <a:pt x="15336" y="7811"/>
                  <a:pt x="15070" y="8413"/>
                </a:cubicBezTo>
                <a:cubicBezTo>
                  <a:pt x="14847" y="9037"/>
                  <a:pt x="14314" y="9534"/>
                  <a:pt x="13646" y="9761"/>
                </a:cubicBezTo>
                <a:cubicBezTo>
                  <a:pt x="13425" y="9824"/>
                  <a:pt x="13180" y="9887"/>
                  <a:pt x="12957" y="988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192;p10"/>
          <p:cNvSpPr/>
          <p:nvPr/>
        </p:nvSpPr>
        <p:spPr>
          <a:xfrm>
            <a:off x="12715399" y="1348711"/>
            <a:ext cx="11860801" cy="25952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Google Shape;193;p10"/>
          <p:cNvSpPr/>
          <p:nvPr/>
        </p:nvSpPr>
        <p:spPr>
          <a:xfrm>
            <a:off x="12918599" y="1145511"/>
            <a:ext cx="11657601" cy="25952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7" name="نص العنوان"/>
          <p:cNvSpPr txBox="1"/>
          <p:nvPr>
            <p:ph type="title"/>
          </p:nvPr>
        </p:nvSpPr>
        <p:spPr>
          <a:xfrm>
            <a:off x="13157066" y="1365111"/>
            <a:ext cx="9583201" cy="2365602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Google Shape;110;p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1671133" y="1439999"/>
            <a:ext cx="20792801" cy="1243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grpSp>
        <p:nvGrpSpPr>
          <p:cNvPr id="13" name="Google Shape;112;p6"/>
          <p:cNvGrpSpPr/>
          <p:nvPr/>
        </p:nvGrpSpPr>
        <p:grpSpPr>
          <a:xfrm>
            <a:off x="19302950" y="1131599"/>
            <a:ext cx="2684644" cy="2990535"/>
            <a:chOff x="0" y="0"/>
            <a:chExt cx="2684643" cy="2990533"/>
          </a:xfrm>
        </p:grpSpPr>
        <p:sp>
          <p:nvSpPr>
            <p:cNvPr id="5" name="Google Shape;113;p6"/>
            <p:cNvSpPr/>
            <p:nvPr/>
          </p:nvSpPr>
          <p:spPr>
            <a:xfrm>
              <a:off x="81550" y="45133"/>
              <a:ext cx="2451233" cy="2867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764" y="3001"/>
                  </a:moveTo>
                  <a:lnTo>
                    <a:pt x="18291" y="6820"/>
                  </a:lnTo>
                  <a:lnTo>
                    <a:pt x="18291" y="7071"/>
                  </a:lnTo>
                  <a:cubicBezTo>
                    <a:pt x="18319" y="8503"/>
                    <a:pt x="18347" y="9935"/>
                    <a:pt x="18368" y="11367"/>
                  </a:cubicBezTo>
                  <a:cubicBezTo>
                    <a:pt x="18382" y="12292"/>
                    <a:pt x="18389" y="13217"/>
                    <a:pt x="18396" y="14142"/>
                  </a:cubicBezTo>
                  <a:cubicBezTo>
                    <a:pt x="18396" y="14183"/>
                    <a:pt x="18389" y="14231"/>
                    <a:pt x="18382" y="14279"/>
                  </a:cubicBezTo>
                  <a:lnTo>
                    <a:pt x="10834" y="18533"/>
                  </a:lnTo>
                  <a:lnTo>
                    <a:pt x="3208" y="14237"/>
                  </a:lnTo>
                  <a:cubicBezTo>
                    <a:pt x="3243" y="11755"/>
                    <a:pt x="3285" y="9272"/>
                    <a:pt x="3320" y="6778"/>
                  </a:cubicBezTo>
                  <a:lnTo>
                    <a:pt x="10764" y="3001"/>
                  </a:lnTo>
                  <a:close/>
                  <a:moveTo>
                    <a:pt x="10805" y="0"/>
                  </a:moveTo>
                  <a:lnTo>
                    <a:pt x="10750" y="6"/>
                  </a:lnTo>
                  <a:cubicBezTo>
                    <a:pt x="10729" y="60"/>
                    <a:pt x="10708" y="113"/>
                    <a:pt x="10701" y="167"/>
                  </a:cubicBezTo>
                  <a:cubicBezTo>
                    <a:pt x="10687" y="298"/>
                    <a:pt x="10680" y="436"/>
                    <a:pt x="10680" y="567"/>
                  </a:cubicBezTo>
                  <a:cubicBezTo>
                    <a:pt x="10673" y="1253"/>
                    <a:pt x="10673" y="1945"/>
                    <a:pt x="10666" y="2631"/>
                  </a:cubicBezTo>
                  <a:cubicBezTo>
                    <a:pt x="10666" y="2703"/>
                    <a:pt x="10652" y="2775"/>
                    <a:pt x="10652" y="2835"/>
                  </a:cubicBezTo>
                  <a:lnTo>
                    <a:pt x="3236" y="6594"/>
                  </a:lnTo>
                  <a:cubicBezTo>
                    <a:pt x="3159" y="6552"/>
                    <a:pt x="3096" y="6516"/>
                    <a:pt x="3034" y="6480"/>
                  </a:cubicBezTo>
                  <a:lnTo>
                    <a:pt x="769" y="5120"/>
                  </a:lnTo>
                  <a:cubicBezTo>
                    <a:pt x="629" y="5036"/>
                    <a:pt x="490" y="4953"/>
                    <a:pt x="344" y="4875"/>
                  </a:cubicBezTo>
                  <a:cubicBezTo>
                    <a:pt x="308" y="4855"/>
                    <a:pt x="271" y="4835"/>
                    <a:pt x="227" y="4835"/>
                  </a:cubicBezTo>
                  <a:cubicBezTo>
                    <a:pt x="193" y="4835"/>
                    <a:pt x="156" y="4847"/>
                    <a:pt x="114" y="4881"/>
                  </a:cubicBezTo>
                  <a:cubicBezTo>
                    <a:pt x="141" y="4928"/>
                    <a:pt x="176" y="4976"/>
                    <a:pt x="218" y="5012"/>
                  </a:cubicBezTo>
                  <a:cubicBezTo>
                    <a:pt x="301" y="5072"/>
                    <a:pt x="385" y="5126"/>
                    <a:pt x="469" y="5180"/>
                  </a:cubicBezTo>
                  <a:lnTo>
                    <a:pt x="2859" y="6617"/>
                  </a:lnTo>
                  <a:cubicBezTo>
                    <a:pt x="2936" y="6665"/>
                    <a:pt x="3006" y="6713"/>
                    <a:pt x="3076" y="6755"/>
                  </a:cubicBezTo>
                  <a:cubicBezTo>
                    <a:pt x="3034" y="9249"/>
                    <a:pt x="2992" y="11731"/>
                    <a:pt x="2950" y="14213"/>
                  </a:cubicBezTo>
                  <a:cubicBezTo>
                    <a:pt x="2873" y="14267"/>
                    <a:pt x="2797" y="14314"/>
                    <a:pt x="2720" y="14356"/>
                  </a:cubicBezTo>
                  <a:lnTo>
                    <a:pt x="337" y="15794"/>
                  </a:lnTo>
                  <a:cubicBezTo>
                    <a:pt x="239" y="15854"/>
                    <a:pt x="148" y="15908"/>
                    <a:pt x="64" y="15974"/>
                  </a:cubicBezTo>
                  <a:cubicBezTo>
                    <a:pt x="9" y="16015"/>
                    <a:pt x="-33" y="16063"/>
                    <a:pt x="37" y="16129"/>
                  </a:cubicBezTo>
                  <a:cubicBezTo>
                    <a:pt x="56" y="16133"/>
                    <a:pt x="74" y="16135"/>
                    <a:pt x="91" y="16135"/>
                  </a:cubicBezTo>
                  <a:cubicBezTo>
                    <a:pt x="188" y="16135"/>
                    <a:pt x="260" y="16072"/>
                    <a:pt x="337" y="16027"/>
                  </a:cubicBezTo>
                  <a:cubicBezTo>
                    <a:pt x="1152" y="15538"/>
                    <a:pt x="1967" y="15049"/>
                    <a:pt x="2783" y="14565"/>
                  </a:cubicBezTo>
                  <a:cubicBezTo>
                    <a:pt x="2873" y="14506"/>
                    <a:pt x="2971" y="14458"/>
                    <a:pt x="3069" y="14398"/>
                  </a:cubicBezTo>
                  <a:cubicBezTo>
                    <a:pt x="5634" y="15842"/>
                    <a:pt x="8192" y="17280"/>
                    <a:pt x="10757" y="18724"/>
                  </a:cubicBezTo>
                  <a:lnTo>
                    <a:pt x="10757" y="18951"/>
                  </a:lnTo>
                  <a:cubicBezTo>
                    <a:pt x="10757" y="19655"/>
                    <a:pt x="10764" y="20359"/>
                    <a:pt x="10771" y="21069"/>
                  </a:cubicBezTo>
                  <a:cubicBezTo>
                    <a:pt x="10771" y="21200"/>
                    <a:pt x="10777" y="21332"/>
                    <a:pt x="10791" y="21469"/>
                  </a:cubicBezTo>
                  <a:cubicBezTo>
                    <a:pt x="10791" y="21523"/>
                    <a:pt x="10798" y="21594"/>
                    <a:pt x="10903" y="21600"/>
                  </a:cubicBezTo>
                  <a:cubicBezTo>
                    <a:pt x="11008" y="21535"/>
                    <a:pt x="10987" y="21433"/>
                    <a:pt x="10987" y="21338"/>
                  </a:cubicBezTo>
                  <a:cubicBezTo>
                    <a:pt x="10994" y="20872"/>
                    <a:pt x="10987" y="20407"/>
                    <a:pt x="10987" y="19941"/>
                  </a:cubicBezTo>
                  <a:lnTo>
                    <a:pt x="10987" y="18677"/>
                  </a:lnTo>
                  <a:lnTo>
                    <a:pt x="18500" y="14440"/>
                  </a:lnTo>
                  <a:cubicBezTo>
                    <a:pt x="18577" y="14488"/>
                    <a:pt x="18639" y="14517"/>
                    <a:pt x="18696" y="14553"/>
                  </a:cubicBezTo>
                  <a:cubicBezTo>
                    <a:pt x="19163" y="14834"/>
                    <a:pt x="19630" y="15114"/>
                    <a:pt x="20104" y="15395"/>
                  </a:cubicBezTo>
                  <a:cubicBezTo>
                    <a:pt x="20487" y="15628"/>
                    <a:pt x="20877" y="15860"/>
                    <a:pt x="21267" y="16087"/>
                  </a:cubicBezTo>
                  <a:cubicBezTo>
                    <a:pt x="21321" y="16120"/>
                    <a:pt x="21375" y="16162"/>
                    <a:pt x="21452" y="16162"/>
                  </a:cubicBezTo>
                  <a:cubicBezTo>
                    <a:pt x="21485" y="16162"/>
                    <a:pt x="21523" y="16154"/>
                    <a:pt x="21567" y="16135"/>
                  </a:cubicBezTo>
                  <a:cubicBezTo>
                    <a:pt x="21539" y="16087"/>
                    <a:pt x="21511" y="16039"/>
                    <a:pt x="21470" y="15991"/>
                  </a:cubicBezTo>
                  <a:cubicBezTo>
                    <a:pt x="21386" y="15932"/>
                    <a:pt x="21295" y="15872"/>
                    <a:pt x="21198" y="15818"/>
                  </a:cubicBezTo>
                  <a:lnTo>
                    <a:pt x="18849" y="14398"/>
                  </a:lnTo>
                  <a:cubicBezTo>
                    <a:pt x="18779" y="14356"/>
                    <a:pt x="18716" y="14314"/>
                    <a:pt x="18633" y="14267"/>
                  </a:cubicBezTo>
                  <a:cubicBezTo>
                    <a:pt x="18584" y="11779"/>
                    <a:pt x="18542" y="9297"/>
                    <a:pt x="18500" y="6826"/>
                  </a:cubicBezTo>
                  <a:cubicBezTo>
                    <a:pt x="18598" y="6766"/>
                    <a:pt x="18668" y="6725"/>
                    <a:pt x="18744" y="6677"/>
                  </a:cubicBezTo>
                  <a:lnTo>
                    <a:pt x="21107" y="5251"/>
                  </a:lnTo>
                  <a:cubicBezTo>
                    <a:pt x="21205" y="5191"/>
                    <a:pt x="21295" y="5137"/>
                    <a:pt x="21379" y="5078"/>
                  </a:cubicBezTo>
                  <a:cubicBezTo>
                    <a:pt x="21441" y="5030"/>
                    <a:pt x="21497" y="4982"/>
                    <a:pt x="21428" y="4911"/>
                  </a:cubicBezTo>
                  <a:cubicBezTo>
                    <a:pt x="21407" y="4906"/>
                    <a:pt x="21388" y="4904"/>
                    <a:pt x="21370" y="4904"/>
                  </a:cubicBezTo>
                  <a:cubicBezTo>
                    <a:pt x="21270" y="4904"/>
                    <a:pt x="21198" y="4967"/>
                    <a:pt x="21121" y="5012"/>
                  </a:cubicBezTo>
                  <a:cubicBezTo>
                    <a:pt x="20285" y="5513"/>
                    <a:pt x="19441" y="6015"/>
                    <a:pt x="18605" y="6516"/>
                  </a:cubicBezTo>
                  <a:cubicBezTo>
                    <a:pt x="18528" y="6563"/>
                    <a:pt x="18452" y="6600"/>
                    <a:pt x="18382" y="6641"/>
                  </a:cubicBezTo>
                  <a:lnTo>
                    <a:pt x="10889" y="2846"/>
                  </a:lnTo>
                  <a:lnTo>
                    <a:pt x="10889" y="2608"/>
                  </a:lnTo>
                  <a:cubicBezTo>
                    <a:pt x="10896" y="1862"/>
                    <a:pt x="10896" y="1122"/>
                    <a:pt x="10903" y="376"/>
                  </a:cubicBezTo>
                  <a:cubicBezTo>
                    <a:pt x="10903" y="286"/>
                    <a:pt x="10896" y="197"/>
                    <a:pt x="10882" y="107"/>
                  </a:cubicBezTo>
                  <a:cubicBezTo>
                    <a:pt x="10875" y="72"/>
                    <a:pt x="10834" y="36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14;p6"/>
            <p:cNvSpPr/>
            <p:nvPr/>
          </p:nvSpPr>
          <p:spPr>
            <a:xfrm>
              <a:off x="2308582" y="1971933"/>
              <a:ext cx="376062" cy="257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622" y="0"/>
                  </a:moveTo>
                  <a:cubicBezTo>
                    <a:pt x="440" y="0"/>
                    <a:pt x="235" y="56"/>
                    <a:pt x="0" y="185"/>
                  </a:cubicBezTo>
                  <a:cubicBezTo>
                    <a:pt x="137" y="649"/>
                    <a:pt x="319" y="1114"/>
                    <a:pt x="543" y="1517"/>
                  </a:cubicBezTo>
                  <a:cubicBezTo>
                    <a:pt x="1852" y="3314"/>
                    <a:pt x="19934" y="21135"/>
                    <a:pt x="20925" y="21600"/>
                  </a:cubicBezTo>
                  <a:cubicBezTo>
                    <a:pt x="21600" y="20469"/>
                    <a:pt x="21600" y="20273"/>
                    <a:pt x="20701" y="19339"/>
                  </a:cubicBezTo>
                  <a:cubicBezTo>
                    <a:pt x="18853" y="17480"/>
                    <a:pt x="17001" y="15684"/>
                    <a:pt x="15153" y="13820"/>
                  </a:cubicBezTo>
                  <a:cubicBezTo>
                    <a:pt x="10777" y="9499"/>
                    <a:pt x="6360" y="5172"/>
                    <a:pt x="1939" y="918"/>
                  </a:cubicBezTo>
                  <a:cubicBezTo>
                    <a:pt x="1567" y="515"/>
                    <a:pt x="1192" y="0"/>
                    <a:pt x="62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15;p6"/>
            <p:cNvSpPr/>
            <p:nvPr/>
          </p:nvSpPr>
          <p:spPr>
            <a:xfrm>
              <a:off x="12313" y="695133"/>
              <a:ext cx="330070" cy="231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88" y="0"/>
                  </a:moveTo>
                  <a:cubicBezTo>
                    <a:pt x="489" y="0"/>
                    <a:pt x="273" y="93"/>
                    <a:pt x="35" y="336"/>
                  </a:cubicBezTo>
                  <a:cubicBezTo>
                    <a:pt x="-173" y="1659"/>
                    <a:pt x="597" y="2107"/>
                    <a:pt x="1112" y="2697"/>
                  </a:cubicBezTo>
                  <a:cubicBezTo>
                    <a:pt x="4609" y="6164"/>
                    <a:pt x="8158" y="9638"/>
                    <a:pt x="11655" y="13105"/>
                  </a:cubicBezTo>
                  <a:cubicBezTo>
                    <a:pt x="14226" y="15616"/>
                    <a:pt x="16848" y="18052"/>
                    <a:pt x="19471" y="20562"/>
                  </a:cubicBezTo>
                  <a:cubicBezTo>
                    <a:pt x="19934" y="20935"/>
                    <a:pt x="20501" y="21302"/>
                    <a:pt x="21068" y="21600"/>
                  </a:cubicBezTo>
                  <a:lnTo>
                    <a:pt x="21427" y="20935"/>
                  </a:lnTo>
                  <a:cubicBezTo>
                    <a:pt x="21068" y="20270"/>
                    <a:pt x="20657" y="19680"/>
                    <a:pt x="20194" y="19164"/>
                  </a:cubicBezTo>
                  <a:cubicBezTo>
                    <a:pt x="14022" y="12962"/>
                    <a:pt x="7851" y="6755"/>
                    <a:pt x="1679" y="628"/>
                  </a:cubicBezTo>
                  <a:cubicBezTo>
                    <a:pt x="1350" y="298"/>
                    <a:pt x="1043" y="0"/>
                    <a:pt x="68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16;p6"/>
            <p:cNvSpPr/>
            <p:nvPr/>
          </p:nvSpPr>
          <p:spPr>
            <a:xfrm>
              <a:off x="1342249" y="0"/>
              <a:ext cx="33867" cy="36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87" y="0"/>
                  </a:moveTo>
                  <a:cubicBezTo>
                    <a:pt x="5576" y="565"/>
                    <a:pt x="4872" y="565"/>
                    <a:pt x="4872" y="1559"/>
                  </a:cubicBezTo>
                  <a:cubicBezTo>
                    <a:pt x="2759" y="7753"/>
                    <a:pt x="1350" y="13895"/>
                    <a:pt x="0" y="20041"/>
                  </a:cubicBezTo>
                  <a:cubicBezTo>
                    <a:pt x="0" y="20514"/>
                    <a:pt x="646" y="20987"/>
                    <a:pt x="2054" y="21509"/>
                  </a:cubicBezTo>
                  <a:cubicBezTo>
                    <a:pt x="4696" y="21568"/>
                    <a:pt x="6926" y="21600"/>
                    <a:pt x="8922" y="21600"/>
                  </a:cubicBezTo>
                  <a:cubicBezTo>
                    <a:pt x="14263" y="21600"/>
                    <a:pt x="17257" y="21381"/>
                    <a:pt x="18783" y="21035"/>
                  </a:cubicBezTo>
                  <a:cubicBezTo>
                    <a:pt x="20191" y="20657"/>
                    <a:pt x="20191" y="20279"/>
                    <a:pt x="20191" y="19901"/>
                  </a:cubicBezTo>
                  <a:cubicBezTo>
                    <a:pt x="20896" y="13847"/>
                    <a:pt x="21600" y="7797"/>
                    <a:pt x="21600" y="1703"/>
                  </a:cubicBezTo>
                  <a:cubicBezTo>
                    <a:pt x="21600" y="1229"/>
                    <a:pt x="20191" y="708"/>
                    <a:pt x="194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17;p6"/>
            <p:cNvSpPr/>
            <p:nvPr/>
          </p:nvSpPr>
          <p:spPr>
            <a:xfrm>
              <a:off x="1246262" y="2699133"/>
              <a:ext cx="33868" cy="29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3" h="21600" fill="norm" stroke="1" extrusionOk="0">
                  <a:moveTo>
                    <a:pt x="7646" y="0"/>
                  </a:moveTo>
                  <a:cubicBezTo>
                    <a:pt x="6042" y="0"/>
                    <a:pt x="4117" y="54"/>
                    <a:pt x="1871" y="168"/>
                  </a:cubicBezTo>
                  <a:cubicBezTo>
                    <a:pt x="642" y="400"/>
                    <a:pt x="0" y="637"/>
                    <a:pt x="0" y="929"/>
                  </a:cubicBezTo>
                  <a:cubicBezTo>
                    <a:pt x="0" y="7388"/>
                    <a:pt x="0" y="13906"/>
                    <a:pt x="642" y="20365"/>
                  </a:cubicBezTo>
                  <a:cubicBezTo>
                    <a:pt x="642" y="20780"/>
                    <a:pt x="5079" y="21190"/>
                    <a:pt x="6950" y="21600"/>
                  </a:cubicBezTo>
                  <a:cubicBezTo>
                    <a:pt x="21600" y="21249"/>
                    <a:pt x="19675" y="20251"/>
                    <a:pt x="19034" y="19485"/>
                  </a:cubicBezTo>
                  <a:cubicBezTo>
                    <a:pt x="18392" y="13496"/>
                    <a:pt x="16521" y="7506"/>
                    <a:pt x="15238" y="1517"/>
                  </a:cubicBezTo>
                  <a:cubicBezTo>
                    <a:pt x="15238" y="1166"/>
                    <a:pt x="14596" y="870"/>
                    <a:pt x="13954" y="637"/>
                  </a:cubicBezTo>
                  <a:cubicBezTo>
                    <a:pt x="13099" y="237"/>
                    <a:pt x="11067" y="0"/>
                    <a:pt x="764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18;p6"/>
            <p:cNvSpPr/>
            <p:nvPr/>
          </p:nvSpPr>
          <p:spPr>
            <a:xfrm>
              <a:off x="61115" y="2170599"/>
              <a:ext cx="122590" cy="95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20084" y="0"/>
                  </a:moveTo>
                  <a:cubicBezTo>
                    <a:pt x="17340" y="1439"/>
                    <a:pt x="2338" y="14587"/>
                    <a:pt x="972" y="17101"/>
                  </a:cubicBezTo>
                  <a:cubicBezTo>
                    <a:pt x="556" y="18177"/>
                    <a:pt x="278" y="19267"/>
                    <a:pt x="0" y="20343"/>
                  </a:cubicBezTo>
                  <a:lnTo>
                    <a:pt x="1100" y="21600"/>
                  </a:lnTo>
                  <a:cubicBezTo>
                    <a:pt x="2616" y="20873"/>
                    <a:pt x="3994" y="19979"/>
                    <a:pt x="5371" y="19086"/>
                  </a:cubicBezTo>
                  <a:cubicBezTo>
                    <a:pt x="10048" y="14753"/>
                    <a:pt x="14585" y="10255"/>
                    <a:pt x="19123" y="5756"/>
                  </a:cubicBezTo>
                  <a:cubicBezTo>
                    <a:pt x="19817" y="5044"/>
                    <a:pt x="20361" y="4317"/>
                    <a:pt x="20778" y="3423"/>
                  </a:cubicBezTo>
                  <a:cubicBezTo>
                    <a:pt x="21600" y="1984"/>
                    <a:pt x="21461" y="727"/>
                    <a:pt x="2008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19;p6"/>
            <p:cNvSpPr/>
            <p:nvPr/>
          </p:nvSpPr>
          <p:spPr>
            <a:xfrm>
              <a:off x="0" y="615999"/>
              <a:ext cx="66716" cy="49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5" h="21600" fill="norm" stroke="1" extrusionOk="0">
                  <a:moveTo>
                    <a:pt x="3257" y="0"/>
                  </a:moveTo>
                  <a:cubicBezTo>
                    <a:pt x="2328" y="0"/>
                    <a:pt x="1337" y="528"/>
                    <a:pt x="283" y="1876"/>
                  </a:cubicBezTo>
                  <a:cubicBezTo>
                    <a:pt x="-935" y="7444"/>
                    <a:pt x="2018" y="9877"/>
                    <a:pt x="4455" y="11635"/>
                  </a:cubicBezTo>
                  <a:cubicBezTo>
                    <a:pt x="8688" y="14918"/>
                    <a:pt x="12013" y="21600"/>
                    <a:pt x="17712" y="21600"/>
                  </a:cubicBezTo>
                  <a:cubicBezTo>
                    <a:pt x="18621" y="21600"/>
                    <a:pt x="19612" y="21424"/>
                    <a:pt x="20665" y="21043"/>
                  </a:cubicBezTo>
                  <a:cubicBezTo>
                    <a:pt x="18930" y="10580"/>
                    <a:pt x="12550" y="8148"/>
                    <a:pt x="7903" y="3282"/>
                  </a:cubicBezTo>
                  <a:cubicBezTo>
                    <a:pt x="6478" y="1700"/>
                    <a:pt x="4950" y="0"/>
                    <a:pt x="325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20;p6"/>
            <p:cNvSpPr/>
            <p:nvPr/>
          </p:nvSpPr>
          <p:spPr>
            <a:xfrm>
              <a:off x="1423715" y="612199"/>
              <a:ext cx="628378" cy="39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600" fill="norm" stroke="1" extrusionOk="0">
                  <a:moveTo>
                    <a:pt x="378" y="0"/>
                  </a:moveTo>
                  <a:cubicBezTo>
                    <a:pt x="264" y="0"/>
                    <a:pt x="139" y="98"/>
                    <a:pt x="0" y="395"/>
                  </a:cubicBezTo>
                  <a:cubicBezTo>
                    <a:pt x="243" y="740"/>
                    <a:pt x="514" y="1084"/>
                    <a:pt x="785" y="1429"/>
                  </a:cubicBezTo>
                  <a:cubicBezTo>
                    <a:pt x="2678" y="3369"/>
                    <a:pt x="4595" y="5309"/>
                    <a:pt x="6515" y="7250"/>
                  </a:cubicBezTo>
                  <a:cubicBezTo>
                    <a:pt x="11165" y="11859"/>
                    <a:pt x="15815" y="16428"/>
                    <a:pt x="20490" y="20994"/>
                  </a:cubicBezTo>
                  <a:cubicBezTo>
                    <a:pt x="20761" y="21255"/>
                    <a:pt x="21086" y="21426"/>
                    <a:pt x="21384" y="21600"/>
                  </a:cubicBezTo>
                  <a:cubicBezTo>
                    <a:pt x="21600" y="20436"/>
                    <a:pt x="21168" y="20218"/>
                    <a:pt x="20870" y="19917"/>
                  </a:cubicBezTo>
                  <a:cubicBezTo>
                    <a:pt x="14841" y="13970"/>
                    <a:pt x="8813" y="8066"/>
                    <a:pt x="2784" y="2122"/>
                  </a:cubicBezTo>
                  <a:cubicBezTo>
                    <a:pt x="2109" y="1472"/>
                    <a:pt x="1406" y="870"/>
                    <a:pt x="730" y="225"/>
                  </a:cubicBezTo>
                  <a:cubicBezTo>
                    <a:pt x="628" y="131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" name="Google Shape;121;p6"/>
          <p:cNvSpPr/>
          <p:nvPr/>
        </p:nvSpPr>
        <p:spPr>
          <a:xfrm>
            <a:off x="2908977" y="4440666"/>
            <a:ext cx="916157" cy="91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2" h="21600" fill="norm" stroke="1" extrusionOk="0">
                <a:moveTo>
                  <a:pt x="10414" y="677"/>
                </a:moveTo>
                <a:cubicBezTo>
                  <a:pt x="15805" y="696"/>
                  <a:pt x="20171" y="5249"/>
                  <a:pt x="20135" y="10849"/>
                </a:cubicBezTo>
                <a:cubicBezTo>
                  <a:pt x="20189" y="16473"/>
                  <a:pt x="15805" y="21058"/>
                  <a:pt x="10393" y="21058"/>
                </a:cubicBezTo>
                <a:cubicBezTo>
                  <a:pt x="10382" y="21058"/>
                  <a:pt x="10370" y="21058"/>
                  <a:pt x="10359" y="21058"/>
                </a:cubicBezTo>
                <a:cubicBezTo>
                  <a:pt x="4915" y="21020"/>
                  <a:pt x="566" y="16392"/>
                  <a:pt x="673" y="10737"/>
                </a:cubicBezTo>
                <a:cubicBezTo>
                  <a:pt x="637" y="5193"/>
                  <a:pt x="5041" y="677"/>
                  <a:pt x="10414" y="677"/>
                </a:cubicBezTo>
                <a:close/>
                <a:moveTo>
                  <a:pt x="10393" y="0"/>
                </a:moveTo>
                <a:cubicBezTo>
                  <a:pt x="7672" y="0"/>
                  <a:pt x="5004" y="1112"/>
                  <a:pt x="3010" y="3196"/>
                </a:cubicBezTo>
                <a:cubicBezTo>
                  <a:pt x="44" y="6313"/>
                  <a:pt x="-818" y="10960"/>
                  <a:pt x="817" y="14973"/>
                </a:cubicBezTo>
                <a:cubicBezTo>
                  <a:pt x="2447" y="18991"/>
                  <a:pt x="6217" y="21600"/>
                  <a:pt x="10405" y="21600"/>
                </a:cubicBezTo>
                <a:cubicBezTo>
                  <a:pt x="10420" y="21600"/>
                  <a:pt x="10435" y="21600"/>
                  <a:pt x="10449" y="21598"/>
                </a:cubicBezTo>
                <a:cubicBezTo>
                  <a:pt x="16163" y="21598"/>
                  <a:pt x="20782" y="16747"/>
                  <a:pt x="20782" y="10756"/>
                </a:cubicBezTo>
                <a:cubicBezTo>
                  <a:pt x="20764" y="6388"/>
                  <a:pt x="18213" y="2450"/>
                  <a:pt x="14331" y="807"/>
                </a:cubicBezTo>
                <a:cubicBezTo>
                  <a:pt x="13054" y="264"/>
                  <a:pt x="11717" y="0"/>
                  <a:pt x="1039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" name="Google Shape;122;p6"/>
          <p:cNvGrpSpPr/>
          <p:nvPr/>
        </p:nvGrpSpPr>
        <p:grpSpPr>
          <a:xfrm>
            <a:off x="20158665" y="5431565"/>
            <a:ext cx="979112" cy="1172026"/>
            <a:chOff x="0" y="0"/>
            <a:chExt cx="979111" cy="1172025"/>
          </a:xfrm>
        </p:grpSpPr>
        <p:sp>
          <p:nvSpPr>
            <p:cNvPr id="15" name="Google Shape;123;p6"/>
            <p:cNvSpPr/>
            <p:nvPr/>
          </p:nvSpPr>
          <p:spPr>
            <a:xfrm rot="2559454">
              <a:off x="230360" y="816662"/>
              <a:ext cx="291704" cy="295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0883" fill="norm" stroke="1" extrusionOk="0">
                  <a:moveTo>
                    <a:pt x="20466" y="13856"/>
                  </a:moveTo>
                  <a:cubicBezTo>
                    <a:pt x="21260" y="11228"/>
                    <a:pt x="21035" y="8431"/>
                    <a:pt x="19839" y="6025"/>
                  </a:cubicBezTo>
                  <a:cubicBezTo>
                    <a:pt x="18701" y="3562"/>
                    <a:pt x="16658" y="1659"/>
                    <a:pt x="14156" y="652"/>
                  </a:cubicBezTo>
                  <a:cubicBezTo>
                    <a:pt x="11481" y="-356"/>
                    <a:pt x="8467" y="-186"/>
                    <a:pt x="5913" y="1099"/>
                  </a:cubicBezTo>
                  <a:cubicBezTo>
                    <a:pt x="3296" y="2220"/>
                    <a:pt x="1363" y="4344"/>
                    <a:pt x="512" y="7028"/>
                  </a:cubicBezTo>
                  <a:cubicBezTo>
                    <a:pt x="-340" y="9547"/>
                    <a:pt x="-115" y="12344"/>
                    <a:pt x="1081" y="14750"/>
                  </a:cubicBezTo>
                  <a:cubicBezTo>
                    <a:pt x="2215" y="17213"/>
                    <a:pt x="4262" y="19172"/>
                    <a:pt x="6822" y="20180"/>
                  </a:cubicBezTo>
                  <a:cubicBezTo>
                    <a:pt x="9434" y="21244"/>
                    <a:pt x="12390" y="21074"/>
                    <a:pt x="14950" y="19845"/>
                  </a:cubicBezTo>
                  <a:cubicBezTo>
                    <a:pt x="17567" y="18725"/>
                    <a:pt x="19557" y="16544"/>
                    <a:pt x="20466" y="1385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24;p6"/>
            <p:cNvSpPr/>
            <p:nvPr/>
          </p:nvSpPr>
          <p:spPr>
            <a:xfrm rot="2559454">
              <a:off x="84437" y="293903"/>
              <a:ext cx="810237" cy="56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561" y="21600"/>
                  </a:moveTo>
                  <a:lnTo>
                    <a:pt x="19716" y="9802"/>
                  </a:lnTo>
                  <a:cubicBezTo>
                    <a:pt x="20426" y="9377"/>
                    <a:pt x="20968" y="8532"/>
                    <a:pt x="21220" y="7503"/>
                  </a:cubicBezTo>
                  <a:cubicBezTo>
                    <a:pt x="21469" y="6474"/>
                    <a:pt x="21344" y="5201"/>
                    <a:pt x="20865" y="3720"/>
                  </a:cubicBezTo>
                  <a:cubicBezTo>
                    <a:pt x="20593" y="2933"/>
                    <a:pt x="20259" y="2207"/>
                    <a:pt x="19862" y="1571"/>
                  </a:cubicBezTo>
                  <a:cubicBezTo>
                    <a:pt x="19446" y="937"/>
                    <a:pt x="19091" y="423"/>
                    <a:pt x="18777" y="0"/>
                  </a:cubicBezTo>
                  <a:lnTo>
                    <a:pt x="1664" y="11767"/>
                  </a:lnTo>
                  <a:cubicBezTo>
                    <a:pt x="933" y="12190"/>
                    <a:pt x="392" y="13038"/>
                    <a:pt x="120" y="14097"/>
                  </a:cubicBezTo>
                  <a:cubicBezTo>
                    <a:pt x="-131" y="15126"/>
                    <a:pt x="17" y="16396"/>
                    <a:pt x="517" y="17908"/>
                  </a:cubicBezTo>
                  <a:cubicBezTo>
                    <a:pt x="766" y="18695"/>
                    <a:pt x="1081" y="19421"/>
                    <a:pt x="1457" y="20088"/>
                  </a:cubicBezTo>
                  <a:cubicBezTo>
                    <a:pt x="1769" y="20663"/>
                    <a:pt x="2145" y="21177"/>
                    <a:pt x="2561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25;p6"/>
            <p:cNvSpPr/>
            <p:nvPr/>
          </p:nvSpPr>
          <p:spPr>
            <a:xfrm rot="2559454">
              <a:off x="466231" y="58508"/>
              <a:ext cx="287878" cy="29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0892" fill="norm" stroke="1" extrusionOk="0">
                  <a:moveTo>
                    <a:pt x="14988" y="19833"/>
                  </a:moveTo>
                  <a:cubicBezTo>
                    <a:pt x="17576" y="18766"/>
                    <a:pt x="19593" y="16575"/>
                    <a:pt x="20460" y="13941"/>
                  </a:cubicBezTo>
                  <a:cubicBezTo>
                    <a:pt x="21265" y="11358"/>
                    <a:pt x="21032" y="8610"/>
                    <a:pt x="19825" y="6198"/>
                  </a:cubicBezTo>
                  <a:cubicBezTo>
                    <a:pt x="18672" y="3728"/>
                    <a:pt x="16597" y="1764"/>
                    <a:pt x="14008" y="697"/>
                  </a:cubicBezTo>
                  <a:cubicBezTo>
                    <a:pt x="11357" y="-365"/>
                    <a:pt x="8361" y="-200"/>
                    <a:pt x="5826" y="1094"/>
                  </a:cubicBezTo>
                  <a:cubicBezTo>
                    <a:pt x="3238" y="2156"/>
                    <a:pt x="1279" y="4347"/>
                    <a:pt x="470" y="6981"/>
                  </a:cubicBezTo>
                  <a:cubicBezTo>
                    <a:pt x="-335" y="9564"/>
                    <a:pt x="-107" y="12368"/>
                    <a:pt x="1163" y="14838"/>
                  </a:cubicBezTo>
                  <a:cubicBezTo>
                    <a:pt x="2312" y="17250"/>
                    <a:pt x="4328" y="19158"/>
                    <a:pt x="6922" y="20168"/>
                  </a:cubicBezTo>
                  <a:cubicBezTo>
                    <a:pt x="9515" y="21235"/>
                    <a:pt x="12452" y="21122"/>
                    <a:pt x="14988" y="1983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" name="Google Shape;126;p6"/>
          <p:cNvSpPr/>
          <p:nvPr/>
        </p:nvSpPr>
        <p:spPr>
          <a:xfrm rot="18354641">
            <a:off x="22430677" y="4248303"/>
            <a:ext cx="712483" cy="83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4"/>
                </a:moveTo>
                <a:cubicBezTo>
                  <a:pt x="17526" y="14031"/>
                  <a:pt x="17291" y="13602"/>
                  <a:pt x="16962" y="13191"/>
                </a:cubicBezTo>
                <a:cubicBezTo>
                  <a:pt x="16634" y="12802"/>
                  <a:pt x="16259" y="12433"/>
                  <a:pt x="15860" y="12126"/>
                </a:cubicBezTo>
                <a:cubicBezTo>
                  <a:pt x="16845" y="12044"/>
                  <a:pt x="17807" y="11736"/>
                  <a:pt x="18651" y="11265"/>
                </a:cubicBezTo>
                <a:cubicBezTo>
                  <a:pt x="19589" y="10753"/>
                  <a:pt x="20293" y="9954"/>
                  <a:pt x="20645" y="9052"/>
                </a:cubicBezTo>
                <a:cubicBezTo>
                  <a:pt x="21371" y="7534"/>
                  <a:pt x="21207" y="5813"/>
                  <a:pt x="20222" y="4420"/>
                </a:cubicBezTo>
                <a:cubicBezTo>
                  <a:pt x="19237" y="2964"/>
                  <a:pt x="17384" y="1796"/>
                  <a:pt x="14688" y="915"/>
                </a:cubicBezTo>
                <a:cubicBezTo>
                  <a:pt x="12624" y="218"/>
                  <a:pt x="10889" y="-68"/>
                  <a:pt x="9458" y="13"/>
                </a:cubicBezTo>
                <a:cubicBezTo>
                  <a:pt x="8027" y="96"/>
                  <a:pt x="7089" y="649"/>
                  <a:pt x="6643" y="1674"/>
                </a:cubicBezTo>
                <a:cubicBezTo>
                  <a:pt x="6432" y="2124"/>
                  <a:pt x="6361" y="2616"/>
                  <a:pt x="6480" y="3088"/>
                </a:cubicBezTo>
                <a:cubicBezTo>
                  <a:pt x="6572" y="3538"/>
                  <a:pt x="6760" y="3949"/>
                  <a:pt x="7066" y="4318"/>
                </a:cubicBezTo>
                <a:cubicBezTo>
                  <a:pt x="7745" y="4194"/>
                  <a:pt x="8473" y="4133"/>
                  <a:pt x="9176" y="4194"/>
                </a:cubicBezTo>
                <a:cubicBezTo>
                  <a:pt x="10091" y="4256"/>
                  <a:pt x="10982" y="4440"/>
                  <a:pt x="11850" y="4747"/>
                </a:cubicBezTo>
                <a:cubicBezTo>
                  <a:pt x="12928" y="5096"/>
                  <a:pt x="13680" y="5527"/>
                  <a:pt x="14078" y="6039"/>
                </a:cubicBezTo>
                <a:cubicBezTo>
                  <a:pt x="14453" y="6489"/>
                  <a:pt x="14546" y="7084"/>
                  <a:pt x="14313" y="7597"/>
                </a:cubicBezTo>
                <a:cubicBezTo>
                  <a:pt x="13820" y="8743"/>
                  <a:pt x="12740" y="9011"/>
                  <a:pt x="11053" y="8457"/>
                </a:cubicBezTo>
                <a:lnTo>
                  <a:pt x="7721" y="7371"/>
                </a:lnTo>
                <a:cubicBezTo>
                  <a:pt x="7393" y="7555"/>
                  <a:pt x="7135" y="7802"/>
                  <a:pt x="6902" y="8067"/>
                </a:cubicBezTo>
                <a:cubicBezTo>
                  <a:pt x="6620" y="8436"/>
                  <a:pt x="6385" y="8826"/>
                  <a:pt x="6221" y="9237"/>
                </a:cubicBezTo>
                <a:cubicBezTo>
                  <a:pt x="6057" y="9625"/>
                  <a:pt x="5939" y="10035"/>
                  <a:pt x="5893" y="10466"/>
                </a:cubicBezTo>
                <a:cubicBezTo>
                  <a:pt x="5870" y="10794"/>
                  <a:pt x="5893" y="11122"/>
                  <a:pt x="5962" y="11449"/>
                </a:cubicBezTo>
                <a:lnTo>
                  <a:pt x="9294" y="12536"/>
                </a:lnTo>
                <a:cubicBezTo>
                  <a:pt x="10419" y="12905"/>
                  <a:pt x="11145" y="13335"/>
                  <a:pt x="11475" y="13786"/>
                </a:cubicBezTo>
                <a:cubicBezTo>
                  <a:pt x="11803" y="14278"/>
                  <a:pt x="11826" y="14852"/>
                  <a:pt x="11568" y="15365"/>
                </a:cubicBezTo>
                <a:cubicBezTo>
                  <a:pt x="11333" y="15958"/>
                  <a:pt x="10770" y="16389"/>
                  <a:pt x="10091" y="16532"/>
                </a:cubicBezTo>
                <a:cubicBezTo>
                  <a:pt x="9339" y="16717"/>
                  <a:pt x="8378" y="16615"/>
                  <a:pt x="7182" y="16225"/>
                </a:cubicBezTo>
                <a:cubicBezTo>
                  <a:pt x="6105" y="15897"/>
                  <a:pt x="5118" y="15385"/>
                  <a:pt x="4299" y="14707"/>
                </a:cubicBezTo>
                <a:cubicBezTo>
                  <a:pt x="3734" y="14237"/>
                  <a:pt x="3243" y="13724"/>
                  <a:pt x="2797" y="13171"/>
                </a:cubicBezTo>
                <a:cubicBezTo>
                  <a:pt x="2234" y="13253"/>
                  <a:pt x="1717" y="13459"/>
                  <a:pt x="1249" y="13745"/>
                </a:cubicBezTo>
                <a:cubicBezTo>
                  <a:pt x="756" y="14073"/>
                  <a:pt x="381" y="14523"/>
                  <a:pt x="170" y="15037"/>
                </a:cubicBezTo>
                <a:cubicBezTo>
                  <a:pt x="-229" y="15958"/>
                  <a:pt x="77" y="16922"/>
                  <a:pt x="1062" y="17926"/>
                </a:cubicBezTo>
                <a:cubicBezTo>
                  <a:pt x="2023" y="18929"/>
                  <a:pt x="3758" y="19852"/>
                  <a:pt x="6221" y="20651"/>
                </a:cubicBezTo>
                <a:cubicBezTo>
                  <a:pt x="7393" y="21061"/>
                  <a:pt x="8637" y="21308"/>
                  <a:pt x="9904" y="21430"/>
                </a:cubicBezTo>
                <a:cubicBezTo>
                  <a:pt x="10982" y="21532"/>
                  <a:pt x="12085" y="21451"/>
                  <a:pt x="13162" y="21204"/>
                </a:cubicBezTo>
                <a:cubicBezTo>
                  <a:pt x="14102" y="20999"/>
                  <a:pt x="14992" y="20590"/>
                  <a:pt x="15742" y="20016"/>
                </a:cubicBezTo>
                <a:cubicBezTo>
                  <a:pt x="16518" y="19442"/>
                  <a:pt x="17080" y="18685"/>
                  <a:pt x="17432" y="17864"/>
                </a:cubicBezTo>
                <a:cubicBezTo>
                  <a:pt x="17690" y="17270"/>
                  <a:pt x="17854" y="16655"/>
                  <a:pt x="17901" y="16041"/>
                </a:cubicBezTo>
                <a:cubicBezTo>
                  <a:pt x="17925" y="15508"/>
                  <a:pt x="17854" y="14995"/>
                  <a:pt x="17690" y="1450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28700" marR="0" indent="-91440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1pPr>
      <a:lvl2pPr marL="16854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2pPr>
      <a:lvl3pPr marL="21426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3pPr>
      <a:lvl4pPr marL="25998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4pPr>
      <a:lvl5pPr marL="30570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5pPr>
      <a:lvl6pPr marL="35142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6pPr>
      <a:lvl7pPr marL="39714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7pPr>
      <a:lvl8pPr marL="44286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8pPr>
      <a:lvl9pPr marL="48858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Relationship Id="rId31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29.png"/><Relationship Id="rId4" Type="http://schemas.openxmlformats.org/officeDocument/2006/relationships/image" Target="../media/image11.jpeg"/><Relationship Id="rId5" Type="http://schemas.openxmlformats.org/officeDocument/2006/relationships/image" Target="../media/image30.png"/><Relationship Id="rId6" Type="http://schemas.openxmlformats.org/officeDocument/2006/relationships/hyperlink" Target="https://www.liveworksheets.com/zl2712165nz" TargetMode="External"/><Relationship Id="rId7" Type="http://schemas.openxmlformats.org/officeDocument/2006/relationships/image" Target="../media/image31.pn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5.xml"/><Relationship Id="rId11" Type="http://schemas.openxmlformats.org/officeDocument/2006/relationships/slide" Target="slide7.xml"/><Relationship Id="rId12" Type="http://schemas.openxmlformats.org/officeDocument/2006/relationships/slide" Target="slide13.xml"/><Relationship Id="rId13" Type="http://schemas.openxmlformats.org/officeDocument/2006/relationships/slide" Target="slide17.xml"/><Relationship Id="rId14" Type="http://schemas.openxmlformats.org/officeDocument/2006/relationships/slide" Target="slide21.xml"/><Relationship Id="rId15" Type="http://schemas.openxmlformats.org/officeDocument/2006/relationships/slide" Target="slide22.xml"/><Relationship Id="rId16" Type="http://schemas.openxmlformats.org/officeDocument/2006/relationships/hyperlink" Target="https://drive.google.com/file/d/1DXL3XoD1QN3wsKNz01msJOBMWdCWUpeT/view?usp=drivesdk" TargetMode="External"/><Relationship Id="rId17" Type="http://schemas.openxmlformats.org/officeDocument/2006/relationships/image" Target="../media/image1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2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7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3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4.jpeg"/><Relationship Id="rId26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7" Type="http://schemas.openxmlformats.org/officeDocument/2006/relationships/image" Target="../media/image5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8.png"/><Relationship Id="rId30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31" Type="http://schemas.openxmlformats.org/officeDocument/2006/relationships/image" Target="../media/image6.jpeg"/><Relationship Id="rId32" Type="http://schemas.openxmlformats.org/officeDocument/2006/relationships/hyperlink" Target="https://ar.oryxlearning.com/grade/6th-grade/maths" TargetMode="External"/><Relationship Id="rId33" Type="http://schemas.openxmlformats.org/officeDocument/2006/relationships/image" Target="../media/image7.jpeg"/><Relationship Id="rId34" Type="http://schemas.openxmlformats.org/officeDocument/2006/relationships/hyperlink" Target="https://whiteboard.fi/" TargetMode="External"/><Relationship Id="rId35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hyperlink" Target="https://drive.google.com/file/d/1DXL3XoD1QN3wsKNz01msJOBMWdCWUpeT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8.png"/><Relationship Id="rId25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hyperlink" Target="https://drive.google.com/file/d/1DXL3XoD1QN3wsKNz01msJOBMWdCWUpeT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9Hxpz8c2O44?playlist=9Hxpz8c2O44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8.png"/><Relationship Id="rId24" Type="http://schemas.openxmlformats.org/officeDocument/2006/relationships/hyperlink" Target="https://www.youtube-nocookie.com/embed/AxiOTUAh6DE?playlist=AxiOTUAh6D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Relationship Id="rId31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تجميع"/>
          <p:cNvGrpSpPr/>
          <p:nvPr/>
        </p:nvGrpSpPr>
        <p:grpSpPr>
          <a:xfrm>
            <a:off x="14058804" y="124224"/>
            <a:ext cx="10009817" cy="2303113"/>
            <a:chOff x="0" y="0"/>
            <a:chExt cx="10009815" cy="2303112"/>
          </a:xfrm>
        </p:grpSpPr>
        <p:sp>
          <p:nvSpPr>
            <p:cNvPr id="923" name="الفصل"/>
            <p:cNvSpPr txBox="1"/>
            <p:nvPr/>
          </p:nvSpPr>
          <p:spPr>
            <a:xfrm>
              <a:off x="73241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0886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926" name="تجميع"/>
            <p:cNvGrpSpPr/>
            <p:nvPr/>
          </p:nvGrpSpPr>
          <p:grpSpPr>
            <a:xfrm>
              <a:off x="8182801" y="304889"/>
              <a:ext cx="981041" cy="1445149"/>
              <a:chOff x="0" y="0"/>
              <a:chExt cx="981040" cy="1445148"/>
            </a:xfrm>
          </p:grpSpPr>
          <p:sp>
            <p:nvSpPr>
              <p:cNvPr id="924" name="دائرة"/>
              <p:cNvSpPr/>
              <p:nvPr/>
            </p:nvSpPr>
            <p:spPr>
              <a:xfrm>
                <a:off x="95545" y="432653"/>
                <a:ext cx="834696" cy="834696"/>
              </a:xfrm>
              <a:prstGeom prst="ellipse">
                <a:avLst/>
              </a:prstGeom>
              <a:solidFill>
                <a:schemeClr val="accent3"/>
              </a:solidFill>
              <a:ln w="101600" cap="flat">
                <a:solidFill>
                  <a:srgbClr val="F4E7D4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925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rgbClr val="33333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927" name="القياس:الطول والكتلة والسعة"/>
            <p:cNvSpPr txBox="1"/>
            <p:nvPr/>
          </p:nvSpPr>
          <p:spPr>
            <a:xfrm>
              <a:off x="0" y="4323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0886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القياس:الطول والكتلة والسعة</a:t>
              </a:r>
            </a:p>
          </p:txBody>
        </p:sp>
      </p:grpSp>
      <p:sp>
        <p:nvSpPr>
          <p:cNvPr id="929" name="Google Shape;718;p29"/>
          <p:cNvSpPr txBox="1"/>
          <p:nvPr>
            <p:ph type="ctrTitle"/>
          </p:nvPr>
        </p:nvSpPr>
        <p:spPr>
          <a:xfrm>
            <a:off x="5690608" y="4459292"/>
            <a:ext cx="15237296" cy="4016801"/>
          </a:xfrm>
          <a:prstGeom prst="rect">
            <a:avLst/>
          </a:prstGeom>
        </p:spPr>
        <p:txBody>
          <a:bodyPr/>
          <a:lstStyle/>
          <a:p>
            <a:pPr defTabSz="2340863" rtl="0">
              <a:lnSpc>
                <a:spcPct val="150000"/>
              </a:lnSpc>
              <a:defRPr b="1" sz="5760">
                <a:solidFill>
                  <a:srgbClr val="333333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الخامس:القياس الطول والكتلة والسعة</a:t>
            </a:r>
          </a:p>
          <a:p>
            <a:pPr defTabSz="2340863" rtl="0">
              <a:lnSpc>
                <a:spcPct val="150000"/>
              </a:lnSpc>
              <a:defRPr b="1" sz="576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rgbClr val="FF5A54"/>
                </a:solidFill>
              </a:rPr>
              <a:t>٥-٤ </a:t>
            </a:r>
            <a:r>
              <a:rPr b="0">
                <a:solidFill>
                  <a:srgbClr val="50897A"/>
                </a:solidFill>
                <a:latin typeface="Araboto Bold"/>
                <a:ea typeface="Araboto Bold"/>
                <a:cs typeface="Araboto Bold"/>
                <a:sym typeface="Araboto Bold"/>
              </a:rPr>
              <a:t>التحويل بين الوحدات في النظام المتري</a:t>
            </a:r>
            <a:r>
              <a:t> </a:t>
            </a:r>
          </a:p>
        </p:txBody>
      </p:sp>
      <p:sp>
        <p:nvSpPr>
          <p:cNvPr id="930" name="صفحة ٦٨"/>
          <p:cNvSpPr txBox="1"/>
          <p:nvPr/>
        </p:nvSpPr>
        <p:spPr>
          <a:xfrm rot="840000">
            <a:off x="1593651" y="11478022"/>
            <a:ext cx="2731391" cy="11386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150000"/>
              </a:lnSpc>
              <a:defRPr sz="6200">
                <a:solidFill>
                  <a:srgbClr val="50897A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 rtl="0">
              <a:defRPr>
                <a:solidFill>
                  <a:srgbClr val="0C1E4F"/>
                </a:solidFill>
              </a:defRPr>
            </a:pPr>
            <a:r>
              <a:rPr>
                <a:solidFill>
                  <a:srgbClr val="50897A"/>
                </a:solidFill>
              </a:rPr>
              <a:t>صفحة ٦٨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3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611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609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0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12" name="مثال من واقع الحياة"/>
            <p:cNvSpPr txBox="1"/>
            <p:nvPr/>
          </p:nvSpPr>
          <p:spPr>
            <a:xfrm>
              <a:off x="211850" y="285433"/>
              <a:ext cx="3816986" cy="779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grpSp>
        <p:nvGrpSpPr>
          <p:cNvPr id="1616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1614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1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39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1617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4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755" name="Google Shape;1697;p56"/>
          <p:cNvGrpSpPr/>
          <p:nvPr/>
        </p:nvGrpSpPr>
        <p:grpSpPr>
          <a:xfrm>
            <a:off x="22193172" y="10905276"/>
            <a:ext cx="1139241" cy="2078387"/>
            <a:chOff x="0" y="0"/>
            <a:chExt cx="1139239" cy="2078386"/>
          </a:xfrm>
        </p:grpSpPr>
        <p:sp>
          <p:nvSpPr>
            <p:cNvPr id="1741" name="Google Shape;1698;p56"/>
            <p:cNvSpPr/>
            <p:nvPr/>
          </p:nvSpPr>
          <p:spPr>
            <a:xfrm>
              <a:off x="324286" y="1286614"/>
              <a:ext cx="84251" cy="77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1699;p56"/>
            <p:cNvSpPr/>
            <p:nvPr/>
          </p:nvSpPr>
          <p:spPr>
            <a:xfrm>
              <a:off x="-1" y="0"/>
              <a:ext cx="1139241" cy="207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1700;p56"/>
            <p:cNvSpPr/>
            <p:nvPr/>
          </p:nvSpPr>
          <p:spPr>
            <a:xfrm>
              <a:off x="120018" y="496960"/>
              <a:ext cx="398006" cy="78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1701;p56"/>
            <p:cNvSpPr/>
            <p:nvPr/>
          </p:nvSpPr>
          <p:spPr>
            <a:xfrm>
              <a:off x="-1" y="1907831"/>
              <a:ext cx="1139241" cy="17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1702;p56"/>
            <p:cNvSpPr/>
            <p:nvPr/>
          </p:nvSpPr>
          <p:spPr>
            <a:xfrm>
              <a:off x="-1" y="-1"/>
              <a:ext cx="1139241" cy="17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1703;p56"/>
            <p:cNvSpPr/>
            <p:nvPr/>
          </p:nvSpPr>
          <p:spPr>
            <a:xfrm>
              <a:off x="242155" y="136905"/>
              <a:ext cx="92663" cy="3365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1704;p56"/>
            <p:cNvSpPr/>
            <p:nvPr/>
          </p:nvSpPr>
          <p:spPr>
            <a:xfrm>
              <a:off x="186007" y="1690067"/>
              <a:ext cx="842310" cy="2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1705;p56"/>
            <p:cNvSpPr/>
            <p:nvPr/>
          </p:nvSpPr>
          <p:spPr>
            <a:xfrm>
              <a:off x="282906" y="617193"/>
              <a:ext cx="711699" cy="26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1706;p56"/>
            <p:cNvSpPr/>
            <p:nvPr/>
          </p:nvSpPr>
          <p:spPr>
            <a:xfrm>
              <a:off x="120018" y="1626105"/>
              <a:ext cx="894967" cy="31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1707;p56"/>
            <p:cNvSpPr/>
            <p:nvPr/>
          </p:nvSpPr>
          <p:spPr>
            <a:xfrm>
              <a:off x="195855" y="552732"/>
              <a:ext cx="758061" cy="29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1708;p56"/>
            <p:cNvSpPr/>
            <p:nvPr/>
          </p:nvSpPr>
          <p:spPr>
            <a:xfrm>
              <a:off x="385354" y="1690913"/>
              <a:ext cx="168501" cy="126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1709;p56"/>
            <p:cNvSpPr/>
            <p:nvPr/>
          </p:nvSpPr>
          <p:spPr>
            <a:xfrm>
              <a:off x="574854" y="1836200"/>
              <a:ext cx="172675" cy="3165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1710;p56"/>
            <p:cNvSpPr/>
            <p:nvPr/>
          </p:nvSpPr>
          <p:spPr>
            <a:xfrm>
              <a:off x="724409" y="1404576"/>
              <a:ext cx="290576" cy="36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1711;p56"/>
            <p:cNvSpPr/>
            <p:nvPr/>
          </p:nvSpPr>
          <p:spPr>
            <a:xfrm>
              <a:off x="558029" y="487115"/>
              <a:ext cx="214800" cy="6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74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77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75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75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5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5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7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76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6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7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7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7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75" name="IMG_5512.png" descr="IMG_5512.png"/>
          <p:cNvPicPr>
            <a:picLocks noChangeAspect="1"/>
          </p:cNvPicPr>
          <p:nvPr/>
        </p:nvPicPr>
        <p:blipFill>
          <a:blip r:embed="rId30">
            <a:extLst/>
          </a:blip>
          <a:srcRect l="6421" t="17489" r="49999" b="16393"/>
          <a:stretch>
            <a:fillRect/>
          </a:stretch>
        </p:blipFill>
        <p:spPr>
          <a:xfrm>
            <a:off x="2865928" y="2030469"/>
            <a:ext cx="5634807" cy="623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IMG_5512.png" descr="IMG_5512.png"/>
          <p:cNvPicPr>
            <a:picLocks noChangeAspect="1"/>
          </p:cNvPicPr>
          <p:nvPr/>
        </p:nvPicPr>
        <p:blipFill>
          <a:blip r:embed="rId30">
            <a:extLst/>
          </a:blip>
          <a:srcRect l="55209" t="45789" r="6939" b="0"/>
          <a:stretch>
            <a:fillRect/>
          </a:stretch>
        </p:blipFill>
        <p:spPr>
          <a:xfrm>
            <a:off x="8614767" y="5513284"/>
            <a:ext cx="7154461" cy="74703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9" name="تجميع"/>
          <p:cNvGrpSpPr/>
          <p:nvPr/>
        </p:nvGrpSpPr>
        <p:grpSpPr>
          <a:xfrm>
            <a:off x="10917919" y="1992156"/>
            <a:ext cx="13326425" cy="4356786"/>
            <a:chOff x="0" y="0"/>
            <a:chExt cx="13326423" cy="4356785"/>
          </a:xfrm>
        </p:grpSpPr>
        <p:pic>
          <p:nvPicPr>
            <p:cNvPr id="1777" name="IMG_5512.png" descr="IMG_551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0702" t="13172" r="0" b="54170"/>
            <a:stretch>
              <a:fillRect/>
            </a:stretch>
          </p:blipFill>
          <p:spPr>
            <a:xfrm>
              <a:off x="0" y="0"/>
              <a:ext cx="8284507" cy="4001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8" name="IMG_5513.png" descr="IMG_5513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1270" t="57227" r="0" b="36320"/>
            <a:stretch>
              <a:fillRect/>
            </a:stretch>
          </p:blipFill>
          <p:spPr>
            <a:xfrm>
              <a:off x="8047944" y="3573661"/>
              <a:ext cx="5278480" cy="783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0" name="IMG_5513.png" descr="IMG_5513.png"/>
          <p:cNvPicPr>
            <a:picLocks noChangeAspect="1"/>
          </p:cNvPicPr>
          <p:nvPr/>
        </p:nvPicPr>
        <p:blipFill>
          <a:blip r:embed="rId31">
            <a:extLst/>
          </a:blip>
          <a:srcRect l="6705" t="63568" r="18775" b="0"/>
          <a:stretch>
            <a:fillRect/>
          </a:stretch>
        </p:blipFill>
        <p:spPr>
          <a:xfrm>
            <a:off x="18924459" y="6255402"/>
            <a:ext cx="4538078" cy="401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5502.jpeg" descr="IMG_5502.jpeg"/>
          <p:cNvPicPr>
            <a:picLocks noChangeAspect="1"/>
          </p:cNvPicPr>
          <p:nvPr/>
        </p:nvPicPr>
        <p:blipFill>
          <a:blip r:embed="rId32">
            <a:extLst/>
          </a:blip>
          <a:srcRect l="4487" t="2836" r="24359" b="43370"/>
          <a:stretch>
            <a:fillRect/>
          </a:stretch>
        </p:blipFill>
        <p:spPr>
          <a:xfrm>
            <a:off x="19700400" y="2275733"/>
            <a:ext cx="2492671" cy="3407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78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78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86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790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788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789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93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79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9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0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794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2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83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82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5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853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840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837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38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3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52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84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8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5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56" name="IMG_5514.png" descr="IMG_5514.png"/>
          <p:cNvPicPr>
            <a:picLocks noChangeAspect="1"/>
          </p:cNvPicPr>
          <p:nvPr/>
        </p:nvPicPr>
        <p:blipFill>
          <a:blip r:embed="rId31">
            <a:extLst/>
          </a:blip>
          <a:srcRect l="5049" t="32604" r="8175" b="0"/>
          <a:stretch>
            <a:fillRect/>
          </a:stretch>
        </p:blipFill>
        <p:spPr>
          <a:xfrm>
            <a:off x="2431332" y="1917973"/>
            <a:ext cx="20910055" cy="4311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86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85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61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6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878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864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97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89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88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87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8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8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9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88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8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0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9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9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9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9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98" name="IMG_5514.png" descr="IMG_5514.png"/>
          <p:cNvPicPr>
            <a:picLocks noChangeAspect="1"/>
          </p:cNvPicPr>
          <p:nvPr/>
        </p:nvPicPr>
        <p:blipFill>
          <a:blip r:embed="rId30">
            <a:extLst/>
          </a:blip>
          <a:srcRect l="5049" t="32604" r="8175" b="0"/>
          <a:stretch>
            <a:fillRect/>
          </a:stretch>
        </p:blipFill>
        <p:spPr>
          <a:xfrm>
            <a:off x="2431332" y="1917973"/>
            <a:ext cx="20910055" cy="4311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IMG_5522.png" descr="IMG_5522.png"/>
          <p:cNvPicPr>
            <a:picLocks noChangeAspect="1"/>
          </p:cNvPicPr>
          <p:nvPr/>
        </p:nvPicPr>
        <p:blipFill>
          <a:blip r:embed="rId31">
            <a:extLst/>
          </a:blip>
          <a:srcRect l="36335" t="42116" r="4369" b="0"/>
          <a:stretch>
            <a:fillRect/>
          </a:stretch>
        </p:blipFill>
        <p:spPr>
          <a:xfrm>
            <a:off x="7824516" y="4861099"/>
            <a:ext cx="12606539" cy="701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0" name="IMG_5522.png" descr="IMG_5522.png"/>
          <p:cNvPicPr>
            <a:picLocks noChangeAspect="1"/>
          </p:cNvPicPr>
          <p:nvPr/>
        </p:nvPicPr>
        <p:blipFill>
          <a:blip r:embed="rId31">
            <a:extLst/>
          </a:blip>
          <a:srcRect l="711" t="14176" r="72223" b="933"/>
          <a:stretch>
            <a:fillRect/>
          </a:stretch>
        </p:blipFill>
        <p:spPr>
          <a:xfrm>
            <a:off x="3882523" y="5113176"/>
            <a:ext cx="3917996" cy="7000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90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90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0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05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1909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907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08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12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91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1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9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913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4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955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941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4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97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95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95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5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5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7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96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6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7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75" name="IMG_5515.png" descr="IMG_5515.png"/>
          <p:cNvPicPr>
            <a:picLocks noChangeAspect="1"/>
          </p:cNvPicPr>
          <p:nvPr/>
        </p:nvPicPr>
        <p:blipFill>
          <a:blip r:embed="rId31">
            <a:extLst/>
          </a:blip>
          <a:srcRect l="8700" t="0" r="0" b="46617"/>
          <a:stretch>
            <a:fillRect/>
          </a:stretch>
        </p:blipFill>
        <p:spPr>
          <a:xfrm>
            <a:off x="4551675" y="1878683"/>
            <a:ext cx="17787091" cy="4350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1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979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977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8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80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aphicFrame>
        <p:nvGraphicFramePr>
          <p:cNvPr id="198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985" name="٩٥٠٠٠…"/>
          <p:cNvGrpSpPr/>
          <p:nvPr/>
        </p:nvGrpSpPr>
        <p:grpSpPr>
          <a:xfrm>
            <a:off x="16758245" y="4332254"/>
            <a:ext cx="5870939" cy="2318640"/>
            <a:chOff x="0" y="0"/>
            <a:chExt cx="5870937" cy="2318638"/>
          </a:xfrm>
        </p:grpSpPr>
        <p:sp>
          <p:nvSpPr>
            <p:cNvPr id="1984" name="٩٥٠٠٠…"/>
            <p:cNvSpPr txBox="1"/>
            <p:nvPr/>
          </p:nvSpPr>
          <p:spPr>
            <a:xfrm>
              <a:off x="63500" y="63500"/>
              <a:ext cx="5743938" cy="219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sz="70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٩٥٠٠٠</a:t>
              </a:r>
            </a:p>
            <a:p>
              <a:pPr algn="ctr" rtl="0">
                <a:defRPr sz="70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بالضرب في  ١٠٠٠</a:t>
              </a:r>
            </a:p>
          </p:txBody>
        </p:sp>
        <p:pic>
          <p:nvPicPr>
            <p:cNvPr id="1983" name="٩٥٠٠٠… ٩٥٠٠٠بالضرب في  ١٠٠٠" descr="٩٥٠٠٠… ٩٥٠٠٠بالضرب في  ١٠٠٠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870938" cy="2318639"/>
            </a:xfrm>
            <a:prstGeom prst="rect">
              <a:avLst/>
            </a:prstGeom>
            <a:effectLst/>
          </p:spPr>
        </p:pic>
      </p:grpSp>
      <p:grpSp>
        <p:nvGrpSpPr>
          <p:cNvPr id="2000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986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19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01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00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00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0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0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1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00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0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2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1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1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1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20" name="IMG_5515.png" descr="IMG_5515.png"/>
          <p:cNvPicPr>
            <a:picLocks noChangeAspect="1"/>
          </p:cNvPicPr>
          <p:nvPr/>
        </p:nvPicPr>
        <p:blipFill>
          <a:blip r:embed="rId31">
            <a:extLst/>
          </a:blip>
          <a:srcRect l="63866" t="1622" r="2098" b="82755"/>
          <a:stretch>
            <a:fillRect/>
          </a:stretch>
        </p:blipFill>
        <p:spPr>
          <a:xfrm>
            <a:off x="16071994" y="1715260"/>
            <a:ext cx="6282256" cy="1206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1" name="IMG_5515.png" descr="IMG_5515.png"/>
          <p:cNvPicPr>
            <a:picLocks noChangeAspect="1"/>
          </p:cNvPicPr>
          <p:nvPr/>
        </p:nvPicPr>
        <p:blipFill>
          <a:blip r:embed="rId31">
            <a:extLst/>
          </a:blip>
          <a:srcRect l="10198" t="18125" r="1446" b="66096"/>
          <a:stretch>
            <a:fillRect/>
          </a:stretch>
        </p:blipFill>
        <p:spPr>
          <a:xfrm>
            <a:off x="2794524" y="2921363"/>
            <a:ext cx="19734617" cy="1474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2" name="IMG_5515.png" descr="IMG_5515.png"/>
          <p:cNvPicPr>
            <a:picLocks noChangeAspect="1"/>
          </p:cNvPicPr>
          <p:nvPr/>
        </p:nvPicPr>
        <p:blipFill>
          <a:blip r:embed="rId31">
            <a:extLst/>
          </a:blip>
          <a:srcRect l="10521" t="36395" r="1123" b="47827"/>
          <a:stretch>
            <a:fillRect/>
          </a:stretch>
        </p:blipFill>
        <p:spPr>
          <a:xfrm>
            <a:off x="2619520" y="7194065"/>
            <a:ext cx="19734616" cy="14742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5" name="٥٠٠٠…"/>
          <p:cNvGrpSpPr/>
          <p:nvPr/>
        </p:nvGrpSpPr>
        <p:grpSpPr>
          <a:xfrm>
            <a:off x="9726360" y="4332254"/>
            <a:ext cx="5870939" cy="2318640"/>
            <a:chOff x="0" y="0"/>
            <a:chExt cx="5870937" cy="2318638"/>
          </a:xfrm>
        </p:grpSpPr>
        <p:sp>
          <p:nvSpPr>
            <p:cNvPr id="2024" name="٥٠٠٠…"/>
            <p:cNvSpPr txBox="1"/>
            <p:nvPr/>
          </p:nvSpPr>
          <p:spPr>
            <a:xfrm>
              <a:off x="63500" y="63500"/>
              <a:ext cx="5743938" cy="219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sz="70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٥٠٠٠</a:t>
              </a:r>
            </a:p>
            <a:p>
              <a:pPr algn="ctr" rtl="0">
                <a:defRPr sz="70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بالضرب في  ١٠٠٠</a:t>
              </a:r>
            </a:p>
          </p:txBody>
        </p:sp>
        <p:pic>
          <p:nvPicPr>
            <p:cNvPr id="2023" name="٥٠٠٠… ٥٠٠٠بالضرب في  ١٠٠٠" descr="٥٠٠٠… ٥٠٠٠بالضرب في  ١٠٠٠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870938" cy="2318639"/>
            </a:xfrm>
            <a:prstGeom prst="rect">
              <a:avLst/>
            </a:prstGeom>
            <a:effectLst/>
          </p:spPr>
        </p:pic>
      </p:grpSp>
      <p:grpSp>
        <p:nvGrpSpPr>
          <p:cNvPr id="2028" name="٠٫٠٧٥…"/>
          <p:cNvGrpSpPr/>
          <p:nvPr/>
        </p:nvGrpSpPr>
        <p:grpSpPr>
          <a:xfrm>
            <a:off x="16758245" y="8668456"/>
            <a:ext cx="5870939" cy="2318640"/>
            <a:chOff x="0" y="0"/>
            <a:chExt cx="5870937" cy="2318638"/>
          </a:xfrm>
        </p:grpSpPr>
        <p:sp>
          <p:nvSpPr>
            <p:cNvPr id="2027" name="٠٫٠٧٥…"/>
            <p:cNvSpPr txBox="1"/>
            <p:nvPr/>
          </p:nvSpPr>
          <p:spPr>
            <a:xfrm>
              <a:off x="63500" y="63500"/>
              <a:ext cx="5743938" cy="219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sz="70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٠٫٠٧٥</a:t>
              </a:r>
            </a:p>
            <a:p>
              <a:pPr algn="ctr" rtl="0">
                <a:defRPr sz="70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بالقسمة على ١٠٠٠</a:t>
              </a:r>
            </a:p>
          </p:txBody>
        </p:sp>
        <p:pic>
          <p:nvPicPr>
            <p:cNvPr id="2026" name="٠٫٠٧٥… ٠٫٠٧٥بالقسمة على ١٠٠٠" descr="٠٫٠٧٥… ٠٫٠٧٥بالقسمة على ١٠٠٠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870938" cy="2318639"/>
            </a:xfrm>
            <a:prstGeom prst="rect">
              <a:avLst/>
            </a:prstGeom>
            <a:effectLst/>
          </p:spPr>
        </p:pic>
      </p:grpSp>
      <p:grpSp>
        <p:nvGrpSpPr>
          <p:cNvPr id="2031" name="٠٫٢٠٥…"/>
          <p:cNvGrpSpPr/>
          <p:nvPr/>
        </p:nvGrpSpPr>
        <p:grpSpPr>
          <a:xfrm>
            <a:off x="9726360" y="8668456"/>
            <a:ext cx="5870939" cy="2318640"/>
            <a:chOff x="0" y="0"/>
            <a:chExt cx="5870937" cy="2318638"/>
          </a:xfrm>
        </p:grpSpPr>
        <p:sp>
          <p:nvSpPr>
            <p:cNvPr id="2030" name="٠٫٢٠٥…"/>
            <p:cNvSpPr txBox="1"/>
            <p:nvPr/>
          </p:nvSpPr>
          <p:spPr>
            <a:xfrm>
              <a:off x="63500" y="63500"/>
              <a:ext cx="5743938" cy="219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sz="70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٠٫٢٠٥</a:t>
              </a:r>
            </a:p>
            <a:p>
              <a:pPr algn="ctr" rtl="0">
                <a:defRPr sz="70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بالقسمة على ١٠٠٠</a:t>
              </a:r>
            </a:p>
          </p:txBody>
        </p:sp>
        <p:pic>
          <p:nvPicPr>
            <p:cNvPr id="2029" name="٠٫٢٠٥… ٠٫٢٠٥بالقسمة على ١٠٠٠" descr="٠٫٢٠٥… ٠٫٢٠٥بالقسمة على ١٠٠٠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870938" cy="2318639"/>
            </a:xfrm>
            <a:prstGeom prst="rect">
              <a:avLst/>
            </a:prstGeom>
            <a:effectLst/>
          </p:spPr>
        </p:pic>
      </p:grpSp>
      <p:grpSp>
        <p:nvGrpSpPr>
          <p:cNvPr id="2034" name="٨٫٥…"/>
          <p:cNvGrpSpPr/>
          <p:nvPr/>
        </p:nvGrpSpPr>
        <p:grpSpPr>
          <a:xfrm>
            <a:off x="2135383" y="8668456"/>
            <a:ext cx="5870938" cy="2318640"/>
            <a:chOff x="0" y="0"/>
            <a:chExt cx="5870937" cy="2318638"/>
          </a:xfrm>
        </p:grpSpPr>
        <p:sp>
          <p:nvSpPr>
            <p:cNvPr id="2033" name="٨٫٥…"/>
            <p:cNvSpPr txBox="1"/>
            <p:nvPr/>
          </p:nvSpPr>
          <p:spPr>
            <a:xfrm>
              <a:off x="63500" y="63500"/>
              <a:ext cx="5743938" cy="219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sz="70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٨٫٥</a:t>
              </a:r>
            </a:p>
            <a:p>
              <a:pPr algn="ctr" rtl="0">
                <a:defRPr sz="70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بالقسمة على ١٠</a:t>
              </a:r>
            </a:p>
          </p:txBody>
        </p:sp>
        <p:pic>
          <p:nvPicPr>
            <p:cNvPr id="2032" name="٨٫٥… ٨٫٥بالقسمة على ١٠" descr="٨٫٥… ٨٫٥بالقسمة على ١٠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870938" cy="2318639"/>
            </a:xfrm>
            <a:prstGeom prst="rect">
              <a:avLst/>
            </a:prstGeom>
            <a:effectLst/>
          </p:spPr>
        </p:pic>
      </p:grpSp>
      <p:grpSp>
        <p:nvGrpSpPr>
          <p:cNvPr id="2037" name="٣٨٠…"/>
          <p:cNvGrpSpPr/>
          <p:nvPr/>
        </p:nvGrpSpPr>
        <p:grpSpPr>
          <a:xfrm>
            <a:off x="2135383" y="4332254"/>
            <a:ext cx="5870938" cy="2318640"/>
            <a:chOff x="0" y="0"/>
            <a:chExt cx="5870937" cy="2318638"/>
          </a:xfrm>
        </p:grpSpPr>
        <p:sp>
          <p:nvSpPr>
            <p:cNvPr id="2036" name="٣٨٠…"/>
            <p:cNvSpPr txBox="1"/>
            <p:nvPr/>
          </p:nvSpPr>
          <p:spPr>
            <a:xfrm>
              <a:off x="63500" y="63500"/>
              <a:ext cx="5743938" cy="219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sz="70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٣٨٠</a:t>
              </a:r>
            </a:p>
            <a:p>
              <a:pPr algn="ctr" rtl="0">
                <a:defRPr sz="70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بالضرب في  ١٠</a:t>
              </a:r>
            </a:p>
          </p:txBody>
        </p:sp>
        <p:pic>
          <p:nvPicPr>
            <p:cNvPr id="2035" name="٣٨٠… ٣٨٠بالضرب في  ١٠" descr="٣٨٠… ٣٨٠بالضرب في  ١٠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5870938" cy="23186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041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039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0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42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2046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044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45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49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04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4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6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050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07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092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078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11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109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096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093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94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9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08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09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0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4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0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0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0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1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12" name="IMG_5515.png" descr="IMG_5515.png"/>
          <p:cNvPicPr>
            <a:picLocks noChangeAspect="1"/>
          </p:cNvPicPr>
          <p:nvPr/>
        </p:nvPicPr>
        <p:blipFill>
          <a:blip r:embed="rId31">
            <a:extLst/>
          </a:blip>
          <a:srcRect l="2715" t="55313" r="0" b="0"/>
          <a:stretch>
            <a:fillRect/>
          </a:stretch>
        </p:blipFill>
        <p:spPr>
          <a:xfrm>
            <a:off x="2894725" y="1962809"/>
            <a:ext cx="20517239" cy="3942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8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116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114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5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17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aphicFrame>
        <p:nvGraphicFramePr>
          <p:cNvPr id="2119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20" name="٢٣٠٠ م  = ٢٫٣ كم"/>
          <p:cNvSpPr txBox="1"/>
          <p:nvPr/>
        </p:nvSpPr>
        <p:spPr>
          <a:xfrm>
            <a:off x="9883787" y="5905365"/>
            <a:ext cx="7278212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E63B7A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٢٣٠٠ م  = ٢٫٣ كم</a:t>
            </a:r>
          </a:p>
        </p:txBody>
      </p:sp>
      <p:grpSp>
        <p:nvGrpSpPr>
          <p:cNvPr id="2135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121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54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15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13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13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3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3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14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4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4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55" name="IMG_5515.png" descr="IMG_5515.png"/>
          <p:cNvPicPr>
            <a:picLocks noChangeAspect="1"/>
          </p:cNvPicPr>
          <p:nvPr/>
        </p:nvPicPr>
        <p:blipFill>
          <a:blip r:embed="rId30">
            <a:extLst/>
          </a:blip>
          <a:srcRect l="2715" t="55313" r="0" b="0"/>
          <a:stretch>
            <a:fillRect/>
          </a:stretch>
        </p:blipFill>
        <p:spPr>
          <a:xfrm>
            <a:off x="2894725" y="1962809"/>
            <a:ext cx="20517239" cy="3942581"/>
          </a:xfrm>
          <a:prstGeom prst="rect">
            <a:avLst/>
          </a:prstGeom>
          <a:ln w="12700">
            <a:miter lim="400000"/>
          </a:ln>
        </p:spPr>
      </p:pic>
      <p:sp>
        <p:nvSpPr>
          <p:cNvPr id="2156" name="المسافة الكلية = ٢٫٣ كم + ١٦٧ كم = ١٦٩٫٣ كم"/>
          <p:cNvSpPr txBox="1"/>
          <p:nvPr/>
        </p:nvSpPr>
        <p:spPr>
          <a:xfrm>
            <a:off x="6938452" y="7875512"/>
            <a:ext cx="13854121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0061FE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المسافة الكلية = ٢٫٣ كم + ١٦٧ كم = ١٦٩٫٣ كم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16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15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61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165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163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64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68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16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6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95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169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196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211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197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22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21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21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1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1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2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2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3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2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2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31" name="IMG_5516.png" descr="IMG_5516.png"/>
          <p:cNvPicPr>
            <a:picLocks noChangeAspect="1"/>
          </p:cNvPicPr>
          <p:nvPr/>
        </p:nvPicPr>
        <p:blipFill>
          <a:blip r:embed="rId31">
            <a:extLst/>
          </a:blip>
          <a:srcRect l="9015" t="0" r="4969" b="84292"/>
          <a:stretch>
            <a:fillRect/>
          </a:stretch>
        </p:blipFill>
        <p:spPr>
          <a:xfrm>
            <a:off x="2725856" y="1872444"/>
            <a:ext cx="19439466" cy="2863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23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23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36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252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238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25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54" name="س ÷ ١٠٠٠٠٠٠  كجم"/>
          <p:cNvSpPr txBox="1"/>
          <p:nvPr/>
        </p:nvSpPr>
        <p:spPr>
          <a:xfrm>
            <a:off x="8908516" y="5019008"/>
            <a:ext cx="7506627" cy="13514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8700">
                <a:solidFill>
                  <a:srgbClr val="0061FE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س ÷ ١٠٠٠٠٠٠  كجم</a:t>
            </a:r>
          </a:p>
        </p:txBody>
      </p:sp>
      <p:grpSp>
        <p:nvGrpSpPr>
          <p:cNvPr id="2273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271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258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255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56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5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70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25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6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6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6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7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74" name="IMG_5516.png" descr="IMG_5516.png"/>
          <p:cNvPicPr>
            <a:picLocks noChangeAspect="1"/>
          </p:cNvPicPr>
          <p:nvPr/>
        </p:nvPicPr>
        <p:blipFill>
          <a:blip r:embed="rId30">
            <a:extLst/>
          </a:blip>
          <a:srcRect l="9015" t="0" r="4969" b="84292"/>
          <a:stretch>
            <a:fillRect/>
          </a:stretch>
        </p:blipFill>
        <p:spPr>
          <a:xfrm>
            <a:off x="2725856" y="1872444"/>
            <a:ext cx="19439466" cy="2863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0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278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276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7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79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283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281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82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86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28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8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3" name="Google Shape;1516;p54"/>
          <p:cNvGrpSpPr/>
          <p:nvPr/>
        </p:nvGrpSpPr>
        <p:grpSpPr>
          <a:xfrm>
            <a:off x="4136415" y="10168906"/>
            <a:ext cx="1267893" cy="2164184"/>
            <a:chOff x="57" y="56"/>
            <a:chExt cx="1267891" cy="2164183"/>
          </a:xfrm>
        </p:grpSpPr>
        <p:sp>
          <p:nvSpPr>
            <p:cNvPr id="2287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314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329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315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48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346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333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330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31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3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45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33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3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1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4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4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4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4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49" name="IMG_5516.png" descr="IMG_5516.png"/>
          <p:cNvPicPr>
            <a:picLocks noChangeAspect="1"/>
          </p:cNvPicPr>
          <p:nvPr/>
        </p:nvPicPr>
        <p:blipFill>
          <a:blip r:embed="rId31">
            <a:extLst/>
          </a:blip>
          <a:srcRect l="23900" t="68227" r="26206" b="10535"/>
          <a:stretch>
            <a:fillRect/>
          </a:stretch>
        </p:blipFill>
        <p:spPr>
          <a:xfrm>
            <a:off x="8196802" y="4200487"/>
            <a:ext cx="10708213" cy="3676333"/>
          </a:xfrm>
          <a:prstGeom prst="rect">
            <a:avLst/>
          </a:prstGeom>
          <a:ln w="12700">
            <a:miter lim="400000"/>
          </a:ln>
        </p:spPr>
      </p:pic>
      <p:sp>
        <p:nvSpPr>
          <p:cNvPr id="2350" name="خلود"/>
          <p:cNvSpPr txBox="1"/>
          <p:nvPr/>
        </p:nvSpPr>
        <p:spPr>
          <a:xfrm>
            <a:off x="19163493" y="6320694"/>
            <a:ext cx="1512126" cy="1074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خلود</a:t>
            </a:r>
          </a:p>
        </p:txBody>
      </p:sp>
      <p:sp>
        <p:nvSpPr>
          <p:cNvPr id="2351" name="أمل"/>
          <p:cNvSpPr txBox="1"/>
          <p:nvPr/>
        </p:nvSpPr>
        <p:spPr>
          <a:xfrm>
            <a:off x="7102583" y="5939637"/>
            <a:ext cx="1316483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أمل</a:t>
            </a:r>
          </a:p>
        </p:txBody>
      </p:sp>
      <p:pic>
        <p:nvPicPr>
          <p:cNvPr id="2352" name="IMG_5134.png" descr="IMG_5134.png"/>
          <p:cNvPicPr>
            <a:picLocks noChangeAspect="1"/>
          </p:cNvPicPr>
          <p:nvPr/>
        </p:nvPicPr>
        <p:blipFill>
          <a:blip r:embed="rId32">
            <a:extLst/>
          </a:blip>
          <a:srcRect l="0" t="0" r="0" b="68514"/>
          <a:stretch>
            <a:fillRect/>
          </a:stretch>
        </p:blipFill>
        <p:spPr>
          <a:xfrm>
            <a:off x="5330150" y="2318311"/>
            <a:ext cx="17472339" cy="2191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تجميع"/>
          <p:cNvGrpSpPr/>
          <p:nvPr/>
        </p:nvGrpSpPr>
        <p:grpSpPr>
          <a:xfrm>
            <a:off x="4384802" y="2197104"/>
            <a:ext cx="13143889" cy="10286738"/>
            <a:chOff x="0" y="0"/>
            <a:chExt cx="13143887" cy="10286737"/>
          </a:xfrm>
        </p:grpSpPr>
        <p:grpSp>
          <p:nvGrpSpPr>
            <p:cNvPr id="938" name="تجميع"/>
            <p:cNvGrpSpPr/>
            <p:nvPr/>
          </p:nvGrpSpPr>
          <p:grpSpPr>
            <a:xfrm>
              <a:off x="0" y="0"/>
              <a:ext cx="13143888" cy="10286738"/>
              <a:chOff x="0" y="0"/>
              <a:chExt cx="13143887" cy="10286737"/>
            </a:xfrm>
          </p:grpSpPr>
          <p:pic>
            <p:nvPicPr>
              <p:cNvPr id="932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143888" cy="10286738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933" name="خط"/>
              <p:cNvSpPr/>
              <p:nvPr/>
            </p:nvSpPr>
            <p:spPr>
              <a:xfrm flipV="1">
                <a:off x="8917281" y="4448082"/>
                <a:ext cx="1" cy="5652145"/>
              </a:xfrm>
              <a:prstGeom prst="line">
                <a:avLst/>
              </a:prstGeom>
              <a:noFill/>
              <a:ln w="762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934" name="خط"/>
              <p:cNvSpPr/>
              <p:nvPr/>
            </p:nvSpPr>
            <p:spPr>
              <a:xfrm flipV="1">
                <a:off x="4178251" y="4448082"/>
                <a:ext cx="1" cy="5652145"/>
              </a:xfrm>
              <a:prstGeom prst="line">
                <a:avLst/>
              </a:prstGeom>
              <a:noFill/>
              <a:ln w="762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935" name="مستطيل مستدير الزوايا"/>
              <p:cNvSpPr/>
              <p:nvPr/>
            </p:nvSpPr>
            <p:spPr>
              <a:xfrm>
                <a:off x="9341810" y="3555515"/>
                <a:ext cx="3313273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مستطيل مستدير الزوايا"/>
              <p:cNvSpPr/>
              <p:nvPr/>
            </p:nvSpPr>
            <p:spPr>
              <a:xfrm>
                <a:off x="333570" y="3555515"/>
                <a:ext cx="3313274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مستطيل مستدير الزوايا"/>
              <p:cNvSpPr/>
              <p:nvPr/>
            </p:nvSpPr>
            <p:spPr>
              <a:xfrm>
                <a:off x="4915307" y="3555515"/>
                <a:ext cx="3313274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39" name="ماذا أعرف"/>
            <p:cNvSpPr txBox="1"/>
            <p:nvPr/>
          </p:nvSpPr>
          <p:spPr>
            <a:xfrm>
              <a:off x="9842865" y="3486244"/>
              <a:ext cx="2484891" cy="10452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940" name="ماذا أريد أن أعرف"/>
            <p:cNvSpPr txBox="1"/>
            <p:nvPr/>
          </p:nvSpPr>
          <p:spPr>
            <a:xfrm>
              <a:off x="4834688" y="3497907"/>
              <a:ext cx="3526091" cy="10219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941" name="ماذا تعلمت"/>
            <p:cNvSpPr txBox="1"/>
            <p:nvPr/>
          </p:nvSpPr>
          <p:spPr>
            <a:xfrm>
              <a:off x="816132" y="3486244"/>
              <a:ext cx="2536470" cy="1093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sp>
        <p:nvSpPr>
          <p:cNvPr id="943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1">
              <a:satOff val="-21882"/>
              <a:lumOff val="-16666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44" name="جدول التعلم"/>
          <p:cNvSpPr txBox="1"/>
          <p:nvPr/>
        </p:nvSpPr>
        <p:spPr>
          <a:xfrm>
            <a:off x="19021234" y="55998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58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80" name="Google Shape;1640;p56"/>
          <p:cNvGrpSpPr/>
          <p:nvPr/>
        </p:nvGrpSpPr>
        <p:grpSpPr>
          <a:xfrm>
            <a:off x="18876840" y="8177057"/>
            <a:ext cx="3621534" cy="2387401"/>
            <a:chOff x="0" y="66"/>
            <a:chExt cx="3621533" cy="2387400"/>
          </a:xfrm>
        </p:grpSpPr>
        <p:sp>
          <p:nvSpPr>
            <p:cNvPr id="945" name="Google Shape;1641;p56"/>
            <p:cNvSpPr/>
            <p:nvPr/>
          </p:nvSpPr>
          <p:spPr>
            <a:xfrm>
              <a:off x="3070066" y="1704333"/>
              <a:ext cx="440334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6" name="Google Shape;1642;p56"/>
            <p:cNvSpPr/>
            <p:nvPr/>
          </p:nvSpPr>
          <p:spPr>
            <a:xfrm>
              <a:off x="2744999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7" name="Google Shape;1643;p56"/>
            <p:cNvSpPr/>
            <p:nvPr/>
          </p:nvSpPr>
          <p:spPr>
            <a:xfrm>
              <a:off x="1769666" y="1354533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8" name="Google Shape;1644;p56"/>
            <p:cNvSpPr/>
            <p:nvPr/>
          </p:nvSpPr>
          <p:spPr>
            <a:xfrm>
              <a:off x="1769666" y="1692000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9" name="Google Shape;1645;p56"/>
            <p:cNvSpPr/>
            <p:nvPr/>
          </p:nvSpPr>
          <p:spPr>
            <a:xfrm>
              <a:off x="21194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1646;p56"/>
            <p:cNvSpPr/>
            <p:nvPr/>
          </p:nvSpPr>
          <p:spPr>
            <a:xfrm>
              <a:off x="21194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1647;p56"/>
            <p:cNvSpPr/>
            <p:nvPr/>
          </p:nvSpPr>
          <p:spPr>
            <a:xfrm>
              <a:off x="2094733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1648;p56"/>
            <p:cNvSpPr/>
            <p:nvPr/>
          </p:nvSpPr>
          <p:spPr>
            <a:xfrm>
              <a:off x="1769666" y="1012933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1649;p56"/>
            <p:cNvSpPr/>
            <p:nvPr/>
          </p:nvSpPr>
          <p:spPr>
            <a:xfrm>
              <a:off x="1119400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1650;p56"/>
            <p:cNvSpPr/>
            <p:nvPr/>
          </p:nvSpPr>
          <p:spPr>
            <a:xfrm>
              <a:off x="720200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1651;p56"/>
            <p:cNvSpPr/>
            <p:nvPr/>
          </p:nvSpPr>
          <p:spPr>
            <a:xfrm>
              <a:off x="1419800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1652;p56"/>
            <p:cNvSpPr/>
            <p:nvPr/>
          </p:nvSpPr>
          <p:spPr>
            <a:xfrm>
              <a:off x="1419800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1653;p56"/>
            <p:cNvSpPr/>
            <p:nvPr/>
          </p:nvSpPr>
          <p:spPr>
            <a:xfrm>
              <a:off x="1444533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1654;p56"/>
            <p:cNvSpPr/>
            <p:nvPr/>
          </p:nvSpPr>
          <p:spPr>
            <a:xfrm>
              <a:off x="3107133" y="756866"/>
              <a:ext cx="105652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3" h="21600" fill="norm" stroke="1" extrusionOk="0">
                  <a:moveTo>
                    <a:pt x="9517" y="0"/>
                  </a:moveTo>
                  <a:cubicBezTo>
                    <a:pt x="4700" y="0"/>
                    <a:pt x="0" y="4037"/>
                    <a:pt x="0" y="10474"/>
                  </a:cubicBezTo>
                  <a:cubicBezTo>
                    <a:pt x="0" y="16467"/>
                    <a:pt x="4315" y="21600"/>
                    <a:pt x="9354" y="21600"/>
                  </a:cubicBezTo>
                  <a:cubicBezTo>
                    <a:pt x="17273" y="21600"/>
                    <a:pt x="21600" y="9614"/>
                    <a:pt x="15838" y="2761"/>
                  </a:cubicBezTo>
                  <a:cubicBezTo>
                    <a:pt x="14019" y="860"/>
                    <a:pt x="11756" y="0"/>
                    <a:pt x="95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1655;p56"/>
            <p:cNvSpPr/>
            <p:nvPr/>
          </p:nvSpPr>
          <p:spPr>
            <a:xfrm>
              <a:off x="2876666" y="756866"/>
              <a:ext cx="101535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8" h="21600" fill="norm" stroke="1" extrusionOk="0">
                  <a:moveTo>
                    <a:pt x="9280" y="0"/>
                  </a:moveTo>
                  <a:cubicBezTo>
                    <a:pt x="4525" y="0"/>
                    <a:pt x="0" y="4037"/>
                    <a:pt x="0" y="10474"/>
                  </a:cubicBezTo>
                  <a:cubicBezTo>
                    <a:pt x="0" y="16467"/>
                    <a:pt x="3729" y="21600"/>
                    <a:pt x="8942" y="21600"/>
                  </a:cubicBezTo>
                  <a:cubicBezTo>
                    <a:pt x="17135" y="21600"/>
                    <a:pt x="21600" y="9614"/>
                    <a:pt x="15639" y="2761"/>
                  </a:cubicBezTo>
                  <a:cubicBezTo>
                    <a:pt x="13756" y="860"/>
                    <a:pt x="11500" y="0"/>
                    <a:pt x="92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1656;p56"/>
            <p:cNvSpPr/>
            <p:nvPr/>
          </p:nvSpPr>
          <p:spPr>
            <a:xfrm>
              <a:off x="2419866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1657;p56"/>
            <p:cNvSpPr/>
            <p:nvPr/>
          </p:nvSpPr>
          <p:spPr>
            <a:xfrm>
              <a:off x="3168866" y="1021200"/>
              <a:ext cx="341534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1658;p56"/>
            <p:cNvSpPr/>
            <p:nvPr/>
          </p:nvSpPr>
          <p:spPr>
            <a:xfrm>
              <a:off x="3341733" y="756866"/>
              <a:ext cx="102406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6" h="21600" fill="norm" stroke="1" extrusionOk="0">
                  <a:moveTo>
                    <a:pt x="9280" y="0"/>
                  </a:moveTo>
                  <a:cubicBezTo>
                    <a:pt x="4513" y="0"/>
                    <a:pt x="0" y="4037"/>
                    <a:pt x="0" y="10474"/>
                  </a:cubicBezTo>
                  <a:cubicBezTo>
                    <a:pt x="0" y="16467"/>
                    <a:pt x="3717" y="21600"/>
                    <a:pt x="8930" y="21600"/>
                  </a:cubicBezTo>
                  <a:cubicBezTo>
                    <a:pt x="17871" y="21600"/>
                    <a:pt x="21600" y="9614"/>
                    <a:pt x="15639" y="2761"/>
                  </a:cubicBezTo>
                  <a:cubicBezTo>
                    <a:pt x="13744" y="860"/>
                    <a:pt x="11488" y="0"/>
                    <a:pt x="92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1659;p56"/>
            <p:cNvSpPr/>
            <p:nvPr/>
          </p:nvSpPr>
          <p:spPr>
            <a:xfrm>
              <a:off x="28190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1660;p56"/>
            <p:cNvSpPr/>
            <p:nvPr/>
          </p:nvSpPr>
          <p:spPr>
            <a:xfrm>
              <a:off x="3168866" y="1362800"/>
              <a:ext cx="341534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1661;p56"/>
            <p:cNvSpPr/>
            <p:nvPr/>
          </p:nvSpPr>
          <p:spPr>
            <a:xfrm>
              <a:off x="24692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1662;p56"/>
            <p:cNvSpPr/>
            <p:nvPr/>
          </p:nvSpPr>
          <p:spPr>
            <a:xfrm>
              <a:off x="28190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663;p56"/>
            <p:cNvSpPr/>
            <p:nvPr/>
          </p:nvSpPr>
          <p:spPr>
            <a:xfrm>
              <a:off x="24692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1664;p56"/>
            <p:cNvSpPr/>
            <p:nvPr/>
          </p:nvSpPr>
          <p:spPr>
            <a:xfrm>
              <a:off x="720200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1665;p56"/>
            <p:cNvSpPr/>
            <p:nvPr/>
          </p:nvSpPr>
          <p:spPr>
            <a:xfrm>
              <a:off x="716133" y="2033600"/>
              <a:ext cx="2321001" cy="18926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1666;p56"/>
            <p:cNvSpPr/>
            <p:nvPr/>
          </p:nvSpPr>
          <p:spPr>
            <a:xfrm>
              <a:off x="3168866" y="2033600"/>
              <a:ext cx="341534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1667;p56"/>
            <p:cNvSpPr/>
            <p:nvPr/>
          </p:nvSpPr>
          <p:spPr>
            <a:xfrm>
              <a:off x="242866" y="1021200"/>
              <a:ext cx="337401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1668;p56"/>
            <p:cNvSpPr/>
            <p:nvPr/>
          </p:nvSpPr>
          <p:spPr>
            <a:xfrm>
              <a:off x="353933" y="778399"/>
              <a:ext cx="876601" cy="61735"/>
            </a:xfrm>
            <a:prstGeom prst="rect">
              <a:avLst/>
            </a:pr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1669;p56"/>
            <p:cNvSpPr/>
            <p:nvPr/>
          </p:nvSpPr>
          <p:spPr>
            <a:xfrm>
              <a:off x="242866" y="1362800"/>
              <a:ext cx="337401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1670;p56"/>
            <p:cNvSpPr/>
            <p:nvPr/>
          </p:nvSpPr>
          <p:spPr>
            <a:xfrm>
              <a:off x="794266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1671;p56"/>
            <p:cNvSpPr/>
            <p:nvPr/>
          </p:nvSpPr>
          <p:spPr>
            <a:xfrm>
              <a:off x="1069999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6" name="Google Shape;1672;p56"/>
            <p:cNvSpPr/>
            <p:nvPr/>
          </p:nvSpPr>
          <p:spPr>
            <a:xfrm>
              <a:off x="1069999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7" name="Google Shape;1673;p56"/>
            <p:cNvSpPr/>
            <p:nvPr/>
          </p:nvSpPr>
          <p:spPr>
            <a:xfrm>
              <a:off x="242866" y="2033600"/>
              <a:ext cx="337401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8" name="Google Shape;1674;p56"/>
            <p:cNvSpPr/>
            <p:nvPr/>
          </p:nvSpPr>
          <p:spPr>
            <a:xfrm>
              <a:off x="242866" y="1704333"/>
              <a:ext cx="440335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9" name="Google Shape;1675;p56"/>
            <p:cNvSpPr/>
            <p:nvPr/>
          </p:nvSpPr>
          <p:spPr>
            <a:xfrm>
              <a:off x="0" y="66"/>
              <a:ext cx="3621534" cy="238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10139" y="0"/>
                    <a:pt x="9482" y="288"/>
                    <a:pt x="8910" y="861"/>
                  </a:cubicBezTo>
                  <a:cubicBezTo>
                    <a:pt x="8861" y="898"/>
                    <a:pt x="8836" y="1010"/>
                    <a:pt x="8886" y="1084"/>
                  </a:cubicBezTo>
                  <a:cubicBezTo>
                    <a:pt x="8900" y="1128"/>
                    <a:pt x="8923" y="1146"/>
                    <a:pt x="8949" y="1146"/>
                  </a:cubicBezTo>
                  <a:cubicBezTo>
                    <a:pt x="8968" y="1146"/>
                    <a:pt x="8988" y="1137"/>
                    <a:pt x="9008" y="1122"/>
                  </a:cubicBezTo>
                  <a:cubicBezTo>
                    <a:pt x="9546" y="595"/>
                    <a:pt x="10155" y="335"/>
                    <a:pt x="10759" y="335"/>
                  </a:cubicBezTo>
                  <a:cubicBezTo>
                    <a:pt x="11395" y="335"/>
                    <a:pt x="12026" y="624"/>
                    <a:pt x="12567" y="1196"/>
                  </a:cubicBezTo>
                  <a:lnTo>
                    <a:pt x="12641" y="1196"/>
                  </a:lnTo>
                  <a:cubicBezTo>
                    <a:pt x="12665" y="1196"/>
                    <a:pt x="12690" y="1159"/>
                    <a:pt x="12715" y="1122"/>
                  </a:cubicBezTo>
                  <a:cubicBezTo>
                    <a:pt x="12739" y="1047"/>
                    <a:pt x="12739" y="973"/>
                    <a:pt x="12690" y="898"/>
                  </a:cubicBezTo>
                  <a:cubicBezTo>
                    <a:pt x="12121" y="298"/>
                    <a:pt x="11459" y="0"/>
                    <a:pt x="10793" y="0"/>
                  </a:cubicBezTo>
                  <a:close/>
                  <a:moveTo>
                    <a:pt x="10797" y="1741"/>
                  </a:moveTo>
                  <a:cubicBezTo>
                    <a:pt x="10336" y="1741"/>
                    <a:pt x="9875" y="1945"/>
                    <a:pt x="9475" y="2351"/>
                  </a:cubicBezTo>
                  <a:cubicBezTo>
                    <a:pt x="9426" y="2388"/>
                    <a:pt x="9401" y="2462"/>
                    <a:pt x="9426" y="2536"/>
                  </a:cubicBezTo>
                  <a:cubicBezTo>
                    <a:pt x="9444" y="2591"/>
                    <a:pt x="9488" y="2626"/>
                    <a:pt x="9529" y="2626"/>
                  </a:cubicBezTo>
                  <a:cubicBezTo>
                    <a:pt x="9545" y="2626"/>
                    <a:pt x="9560" y="2621"/>
                    <a:pt x="9573" y="2611"/>
                  </a:cubicBezTo>
                  <a:cubicBezTo>
                    <a:pt x="9937" y="2243"/>
                    <a:pt x="10360" y="2057"/>
                    <a:pt x="10784" y="2057"/>
                  </a:cubicBezTo>
                  <a:cubicBezTo>
                    <a:pt x="11219" y="2057"/>
                    <a:pt x="11655" y="2253"/>
                    <a:pt x="12027" y="2649"/>
                  </a:cubicBezTo>
                  <a:lnTo>
                    <a:pt x="12027" y="2611"/>
                  </a:lnTo>
                  <a:cubicBezTo>
                    <a:pt x="12052" y="2649"/>
                    <a:pt x="12077" y="2649"/>
                    <a:pt x="12101" y="2649"/>
                  </a:cubicBezTo>
                  <a:cubicBezTo>
                    <a:pt x="12199" y="2649"/>
                    <a:pt x="12224" y="2462"/>
                    <a:pt x="12150" y="2388"/>
                  </a:cubicBezTo>
                  <a:cubicBezTo>
                    <a:pt x="11741" y="1955"/>
                    <a:pt x="11268" y="1741"/>
                    <a:pt x="10797" y="1741"/>
                  </a:cubicBezTo>
                  <a:close/>
                  <a:moveTo>
                    <a:pt x="10800" y="3142"/>
                  </a:moveTo>
                  <a:cubicBezTo>
                    <a:pt x="10518" y="3142"/>
                    <a:pt x="10236" y="3263"/>
                    <a:pt x="9990" y="3504"/>
                  </a:cubicBezTo>
                  <a:cubicBezTo>
                    <a:pt x="9909" y="3597"/>
                    <a:pt x="9962" y="3793"/>
                    <a:pt x="10053" y="3793"/>
                  </a:cubicBezTo>
                  <a:cubicBezTo>
                    <a:pt x="10072" y="3793"/>
                    <a:pt x="10092" y="3784"/>
                    <a:pt x="10113" y="3766"/>
                  </a:cubicBezTo>
                  <a:cubicBezTo>
                    <a:pt x="10321" y="3542"/>
                    <a:pt x="10561" y="3430"/>
                    <a:pt x="10800" y="3430"/>
                  </a:cubicBezTo>
                  <a:cubicBezTo>
                    <a:pt x="11040" y="3430"/>
                    <a:pt x="11279" y="3542"/>
                    <a:pt x="11487" y="3766"/>
                  </a:cubicBezTo>
                  <a:lnTo>
                    <a:pt x="11537" y="3766"/>
                  </a:lnTo>
                  <a:cubicBezTo>
                    <a:pt x="11561" y="3766"/>
                    <a:pt x="11610" y="3766"/>
                    <a:pt x="11635" y="3691"/>
                  </a:cubicBezTo>
                  <a:cubicBezTo>
                    <a:pt x="11659" y="3653"/>
                    <a:pt x="11635" y="3542"/>
                    <a:pt x="11610" y="3504"/>
                  </a:cubicBezTo>
                  <a:cubicBezTo>
                    <a:pt x="11365" y="3263"/>
                    <a:pt x="11083" y="3142"/>
                    <a:pt x="10800" y="3142"/>
                  </a:cubicBezTo>
                  <a:close/>
                  <a:moveTo>
                    <a:pt x="6922" y="6446"/>
                  </a:moveTo>
                  <a:lnTo>
                    <a:pt x="6922" y="7005"/>
                  </a:lnTo>
                  <a:lnTo>
                    <a:pt x="1694" y="7005"/>
                  </a:lnTo>
                  <a:lnTo>
                    <a:pt x="1694" y="6446"/>
                  </a:lnTo>
                  <a:close/>
                  <a:moveTo>
                    <a:pt x="19857" y="6260"/>
                  </a:moveTo>
                  <a:cubicBezTo>
                    <a:pt x="20127" y="6260"/>
                    <a:pt x="20250" y="6781"/>
                    <a:pt x="20054" y="7042"/>
                  </a:cubicBezTo>
                  <a:cubicBezTo>
                    <a:pt x="19987" y="7143"/>
                    <a:pt x="19907" y="7188"/>
                    <a:pt x="19829" y="7188"/>
                  </a:cubicBezTo>
                  <a:cubicBezTo>
                    <a:pt x="19678" y="7188"/>
                    <a:pt x="19538" y="7015"/>
                    <a:pt x="19538" y="6744"/>
                  </a:cubicBezTo>
                  <a:cubicBezTo>
                    <a:pt x="19538" y="6483"/>
                    <a:pt x="19685" y="6260"/>
                    <a:pt x="19857" y="6260"/>
                  </a:cubicBezTo>
                  <a:close/>
                  <a:moveTo>
                    <a:pt x="17059" y="6260"/>
                  </a:moveTo>
                  <a:cubicBezTo>
                    <a:pt x="17329" y="6260"/>
                    <a:pt x="17452" y="6781"/>
                    <a:pt x="17256" y="7079"/>
                  </a:cubicBezTo>
                  <a:cubicBezTo>
                    <a:pt x="17201" y="7161"/>
                    <a:pt x="17130" y="7199"/>
                    <a:pt x="17057" y="7199"/>
                  </a:cubicBezTo>
                  <a:cubicBezTo>
                    <a:pt x="16901" y="7199"/>
                    <a:pt x="16740" y="7024"/>
                    <a:pt x="16740" y="6744"/>
                  </a:cubicBezTo>
                  <a:cubicBezTo>
                    <a:pt x="16740" y="6483"/>
                    <a:pt x="16887" y="6260"/>
                    <a:pt x="17059" y="6260"/>
                  </a:cubicBezTo>
                  <a:close/>
                  <a:moveTo>
                    <a:pt x="18434" y="6260"/>
                  </a:moveTo>
                  <a:cubicBezTo>
                    <a:pt x="18704" y="6260"/>
                    <a:pt x="18851" y="6781"/>
                    <a:pt x="18655" y="7079"/>
                  </a:cubicBezTo>
                  <a:cubicBezTo>
                    <a:pt x="18592" y="7161"/>
                    <a:pt x="18518" y="7199"/>
                    <a:pt x="18445" y="7199"/>
                  </a:cubicBezTo>
                  <a:cubicBezTo>
                    <a:pt x="18288" y="7199"/>
                    <a:pt x="18139" y="7024"/>
                    <a:pt x="18139" y="6744"/>
                  </a:cubicBezTo>
                  <a:cubicBezTo>
                    <a:pt x="18139" y="6483"/>
                    <a:pt x="18262" y="6260"/>
                    <a:pt x="18434" y="6260"/>
                  </a:cubicBezTo>
                  <a:close/>
                  <a:moveTo>
                    <a:pt x="1596" y="6111"/>
                  </a:moveTo>
                  <a:cubicBezTo>
                    <a:pt x="1546" y="6111"/>
                    <a:pt x="1497" y="6185"/>
                    <a:pt x="1497" y="6297"/>
                  </a:cubicBezTo>
                  <a:lnTo>
                    <a:pt x="1497" y="7154"/>
                  </a:lnTo>
                  <a:cubicBezTo>
                    <a:pt x="1497" y="7228"/>
                    <a:pt x="1546" y="7303"/>
                    <a:pt x="1596" y="7303"/>
                  </a:cubicBezTo>
                  <a:lnTo>
                    <a:pt x="7020" y="7303"/>
                  </a:lnTo>
                  <a:cubicBezTo>
                    <a:pt x="7094" y="7303"/>
                    <a:pt x="7143" y="7228"/>
                    <a:pt x="7143" y="7154"/>
                  </a:cubicBezTo>
                  <a:lnTo>
                    <a:pt x="7143" y="6297"/>
                  </a:lnTo>
                  <a:cubicBezTo>
                    <a:pt x="7143" y="6185"/>
                    <a:pt x="7094" y="6111"/>
                    <a:pt x="7020" y="6111"/>
                  </a:cubicBezTo>
                  <a:close/>
                  <a:moveTo>
                    <a:pt x="17046" y="5956"/>
                  </a:moveTo>
                  <a:cubicBezTo>
                    <a:pt x="16788" y="5956"/>
                    <a:pt x="16544" y="6256"/>
                    <a:pt x="16544" y="6707"/>
                  </a:cubicBezTo>
                  <a:cubicBezTo>
                    <a:pt x="16544" y="7154"/>
                    <a:pt x="16765" y="7489"/>
                    <a:pt x="17059" y="7489"/>
                  </a:cubicBezTo>
                  <a:cubicBezTo>
                    <a:pt x="17501" y="7489"/>
                    <a:pt x="17722" y="6670"/>
                    <a:pt x="17403" y="6185"/>
                  </a:cubicBezTo>
                  <a:cubicBezTo>
                    <a:pt x="17299" y="6027"/>
                    <a:pt x="17170" y="5956"/>
                    <a:pt x="17046" y="5956"/>
                  </a:cubicBezTo>
                  <a:close/>
                  <a:moveTo>
                    <a:pt x="18444" y="5956"/>
                  </a:moveTo>
                  <a:cubicBezTo>
                    <a:pt x="18187" y="5956"/>
                    <a:pt x="17943" y="6256"/>
                    <a:pt x="17943" y="6707"/>
                  </a:cubicBezTo>
                  <a:cubicBezTo>
                    <a:pt x="17943" y="7154"/>
                    <a:pt x="18164" y="7489"/>
                    <a:pt x="18434" y="7489"/>
                  </a:cubicBezTo>
                  <a:cubicBezTo>
                    <a:pt x="18875" y="7489"/>
                    <a:pt x="19121" y="6670"/>
                    <a:pt x="18802" y="6185"/>
                  </a:cubicBezTo>
                  <a:cubicBezTo>
                    <a:pt x="18697" y="6027"/>
                    <a:pt x="18570" y="5956"/>
                    <a:pt x="18444" y="5956"/>
                  </a:cubicBezTo>
                  <a:close/>
                  <a:moveTo>
                    <a:pt x="19844" y="5956"/>
                  </a:moveTo>
                  <a:cubicBezTo>
                    <a:pt x="19586" y="5956"/>
                    <a:pt x="19342" y="6256"/>
                    <a:pt x="19342" y="6707"/>
                  </a:cubicBezTo>
                  <a:cubicBezTo>
                    <a:pt x="19342" y="7116"/>
                    <a:pt x="19563" y="7489"/>
                    <a:pt x="19857" y="7489"/>
                  </a:cubicBezTo>
                  <a:cubicBezTo>
                    <a:pt x="20299" y="7452"/>
                    <a:pt x="20520" y="6632"/>
                    <a:pt x="20201" y="6185"/>
                  </a:cubicBezTo>
                  <a:cubicBezTo>
                    <a:pt x="20097" y="6027"/>
                    <a:pt x="19969" y="5956"/>
                    <a:pt x="19844" y="5956"/>
                  </a:cubicBezTo>
                  <a:close/>
                  <a:moveTo>
                    <a:pt x="3068" y="8643"/>
                  </a:moveTo>
                  <a:lnTo>
                    <a:pt x="3068" y="10356"/>
                  </a:lnTo>
                  <a:lnTo>
                    <a:pt x="1031" y="10356"/>
                  </a:lnTo>
                  <a:lnTo>
                    <a:pt x="1031" y="8643"/>
                  </a:lnTo>
                  <a:close/>
                  <a:moveTo>
                    <a:pt x="20545" y="8643"/>
                  </a:moveTo>
                  <a:lnTo>
                    <a:pt x="20545" y="10393"/>
                  </a:lnTo>
                  <a:lnTo>
                    <a:pt x="18507" y="10393"/>
                  </a:lnTo>
                  <a:lnTo>
                    <a:pt x="18507" y="8643"/>
                  </a:lnTo>
                  <a:close/>
                  <a:moveTo>
                    <a:pt x="5155" y="8531"/>
                  </a:moveTo>
                  <a:lnTo>
                    <a:pt x="5155" y="10467"/>
                  </a:lnTo>
                  <a:lnTo>
                    <a:pt x="3903" y="10467"/>
                  </a:lnTo>
                  <a:lnTo>
                    <a:pt x="3878" y="8531"/>
                  </a:lnTo>
                  <a:close/>
                  <a:moveTo>
                    <a:pt x="7241" y="8531"/>
                  </a:moveTo>
                  <a:lnTo>
                    <a:pt x="7241" y="10467"/>
                  </a:lnTo>
                  <a:lnTo>
                    <a:pt x="5965" y="10467"/>
                  </a:lnTo>
                  <a:lnTo>
                    <a:pt x="5965" y="8531"/>
                  </a:lnTo>
                  <a:close/>
                  <a:moveTo>
                    <a:pt x="9327" y="8531"/>
                  </a:moveTo>
                  <a:lnTo>
                    <a:pt x="9327" y="10467"/>
                  </a:lnTo>
                  <a:lnTo>
                    <a:pt x="8051" y="10467"/>
                  </a:lnTo>
                  <a:lnTo>
                    <a:pt x="8051" y="8531"/>
                  </a:lnTo>
                  <a:close/>
                  <a:moveTo>
                    <a:pt x="11414" y="8531"/>
                  </a:moveTo>
                  <a:lnTo>
                    <a:pt x="11414" y="10467"/>
                  </a:lnTo>
                  <a:lnTo>
                    <a:pt x="10137" y="10467"/>
                  </a:lnTo>
                  <a:lnTo>
                    <a:pt x="10137" y="8531"/>
                  </a:lnTo>
                  <a:close/>
                  <a:moveTo>
                    <a:pt x="13500" y="8531"/>
                  </a:moveTo>
                  <a:lnTo>
                    <a:pt x="13500" y="10467"/>
                  </a:lnTo>
                  <a:lnTo>
                    <a:pt x="12224" y="10467"/>
                  </a:lnTo>
                  <a:lnTo>
                    <a:pt x="12248" y="8531"/>
                  </a:lnTo>
                  <a:close/>
                  <a:moveTo>
                    <a:pt x="15611" y="8531"/>
                  </a:moveTo>
                  <a:lnTo>
                    <a:pt x="15611" y="10467"/>
                  </a:lnTo>
                  <a:lnTo>
                    <a:pt x="14335" y="10467"/>
                  </a:lnTo>
                  <a:lnTo>
                    <a:pt x="14335" y="8531"/>
                  </a:lnTo>
                  <a:close/>
                  <a:moveTo>
                    <a:pt x="17697" y="8531"/>
                  </a:moveTo>
                  <a:lnTo>
                    <a:pt x="17697" y="10467"/>
                  </a:lnTo>
                  <a:lnTo>
                    <a:pt x="16421" y="10467"/>
                  </a:lnTo>
                  <a:lnTo>
                    <a:pt x="16421" y="8531"/>
                  </a:lnTo>
                  <a:close/>
                  <a:moveTo>
                    <a:pt x="933" y="8308"/>
                  </a:moveTo>
                  <a:cubicBezTo>
                    <a:pt x="859" y="8308"/>
                    <a:pt x="835" y="8382"/>
                    <a:pt x="835" y="8457"/>
                  </a:cubicBezTo>
                  <a:lnTo>
                    <a:pt x="835" y="10505"/>
                  </a:lnTo>
                  <a:cubicBezTo>
                    <a:pt x="810" y="10579"/>
                    <a:pt x="859" y="10654"/>
                    <a:pt x="933" y="10654"/>
                  </a:cubicBezTo>
                  <a:lnTo>
                    <a:pt x="3167" y="10654"/>
                  </a:lnTo>
                  <a:cubicBezTo>
                    <a:pt x="3216" y="10654"/>
                    <a:pt x="3265" y="10579"/>
                    <a:pt x="3265" y="10505"/>
                  </a:cubicBezTo>
                  <a:lnTo>
                    <a:pt x="3265" y="8457"/>
                  </a:lnTo>
                  <a:cubicBezTo>
                    <a:pt x="3265" y="8382"/>
                    <a:pt x="3216" y="8308"/>
                    <a:pt x="3167" y="8308"/>
                  </a:cubicBezTo>
                  <a:close/>
                  <a:moveTo>
                    <a:pt x="20643" y="8308"/>
                  </a:moveTo>
                  <a:lnTo>
                    <a:pt x="20643" y="8345"/>
                  </a:lnTo>
                  <a:lnTo>
                    <a:pt x="18409" y="8345"/>
                  </a:lnTo>
                  <a:cubicBezTo>
                    <a:pt x="18336" y="8345"/>
                    <a:pt x="18311" y="8420"/>
                    <a:pt x="18287" y="8494"/>
                  </a:cubicBezTo>
                  <a:lnTo>
                    <a:pt x="18287" y="10542"/>
                  </a:lnTo>
                  <a:cubicBezTo>
                    <a:pt x="18311" y="10616"/>
                    <a:pt x="18336" y="10691"/>
                    <a:pt x="18409" y="10691"/>
                  </a:cubicBezTo>
                  <a:lnTo>
                    <a:pt x="20643" y="10691"/>
                  </a:lnTo>
                  <a:cubicBezTo>
                    <a:pt x="20692" y="10691"/>
                    <a:pt x="20741" y="10616"/>
                    <a:pt x="20741" y="10542"/>
                  </a:cubicBezTo>
                  <a:lnTo>
                    <a:pt x="20741" y="8457"/>
                  </a:lnTo>
                  <a:cubicBezTo>
                    <a:pt x="20741" y="8382"/>
                    <a:pt x="20692" y="8308"/>
                    <a:pt x="20643" y="8308"/>
                  </a:cubicBezTo>
                  <a:close/>
                  <a:moveTo>
                    <a:pt x="5867" y="8233"/>
                  </a:moveTo>
                  <a:cubicBezTo>
                    <a:pt x="5818" y="8233"/>
                    <a:pt x="5768" y="8308"/>
                    <a:pt x="5768" y="8382"/>
                  </a:cubicBezTo>
                  <a:lnTo>
                    <a:pt x="5768" y="10616"/>
                  </a:lnTo>
                  <a:cubicBezTo>
                    <a:pt x="5768" y="10728"/>
                    <a:pt x="5818" y="10765"/>
                    <a:pt x="5867" y="10765"/>
                  </a:cubicBezTo>
                  <a:lnTo>
                    <a:pt x="7339" y="10765"/>
                  </a:lnTo>
                  <a:cubicBezTo>
                    <a:pt x="7413" y="10765"/>
                    <a:pt x="7438" y="10728"/>
                    <a:pt x="7438" y="10616"/>
                  </a:cubicBezTo>
                  <a:lnTo>
                    <a:pt x="7438" y="8382"/>
                  </a:lnTo>
                  <a:cubicBezTo>
                    <a:pt x="7438" y="8308"/>
                    <a:pt x="7413" y="8233"/>
                    <a:pt x="7339" y="8233"/>
                  </a:cubicBezTo>
                  <a:close/>
                  <a:moveTo>
                    <a:pt x="3780" y="8233"/>
                  </a:moveTo>
                  <a:cubicBezTo>
                    <a:pt x="3731" y="8233"/>
                    <a:pt x="3682" y="8308"/>
                    <a:pt x="3682" y="8382"/>
                  </a:cubicBezTo>
                  <a:lnTo>
                    <a:pt x="3682" y="10616"/>
                  </a:lnTo>
                  <a:cubicBezTo>
                    <a:pt x="3682" y="10728"/>
                    <a:pt x="3731" y="10765"/>
                    <a:pt x="3780" y="10803"/>
                  </a:cubicBezTo>
                  <a:lnTo>
                    <a:pt x="5253" y="10803"/>
                  </a:lnTo>
                  <a:cubicBezTo>
                    <a:pt x="5302" y="10803"/>
                    <a:pt x="5351" y="10728"/>
                    <a:pt x="5351" y="10616"/>
                  </a:cubicBezTo>
                  <a:lnTo>
                    <a:pt x="5351" y="8382"/>
                  </a:lnTo>
                  <a:cubicBezTo>
                    <a:pt x="5351" y="8308"/>
                    <a:pt x="5302" y="8233"/>
                    <a:pt x="5253" y="8233"/>
                  </a:cubicBezTo>
                  <a:close/>
                  <a:moveTo>
                    <a:pt x="7953" y="8233"/>
                  </a:moveTo>
                  <a:cubicBezTo>
                    <a:pt x="7904" y="8233"/>
                    <a:pt x="7855" y="8308"/>
                    <a:pt x="7855" y="8382"/>
                  </a:cubicBezTo>
                  <a:lnTo>
                    <a:pt x="7855" y="10616"/>
                  </a:lnTo>
                  <a:cubicBezTo>
                    <a:pt x="7855" y="10728"/>
                    <a:pt x="7904" y="10803"/>
                    <a:pt x="7953" y="10803"/>
                  </a:cubicBezTo>
                  <a:lnTo>
                    <a:pt x="9426" y="10803"/>
                  </a:lnTo>
                  <a:cubicBezTo>
                    <a:pt x="9499" y="10803"/>
                    <a:pt x="9548" y="10728"/>
                    <a:pt x="9548" y="10616"/>
                  </a:cubicBezTo>
                  <a:lnTo>
                    <a:pt x="9548" y="8382"/>
                  </a:lnTo>
                  <a:cubicBezTo>
                    <a:pt x="9524" y="8308"/>
                    <a:pt x="9499" y="8233"/>
                    <a:pt x="9426" y="8233"/>
                  </a:cubicBezTo>
                  <a:close/>
                  <a:moveTo>
                    <a:pt x="10039" y="8233"/>
                  </a:moveTo>
                  <a:cubicBezTo>
                    <a:pt x="9990" y="8233"/>
                    <a:pt x="9941" y="8308"/>
                    <a:pt x="9941" y="8382"/>
                  </a:cubicBezTo>
                  <a:lnTo>
                    <a:pt x="9941" y="10616"/>
                  </a:lnTo>
                  <a:cubicBezTo>
                    <a:pt x="9941" y="10728"/>
                    <a:pt x="9990" y="10765"/>
                    <a:pt x="10039" y="10803"/>
                  </a:cubicBezTo>
                  <a:lnTo>
                    <a:pt x="11512" y="10803"/>
                  </a:lnTo>
                  <a:cubicBezTo>
                    <a:pt x="11586" y="10803"/>
                    <a:pt x="11635" y="10728"/>
                    <a:pt x="11635" y="10616"/>
                  </a:cubicBezTo>
                  <a:lnTo>
                    <a:pt x="11635" y="8382"/>
                  </a:lnTo>
                  <a:cubicBezTo>
                    <a:pt x="11610" y="8308"/>
                    <a:pt x="11586" y="8233"/>
                    <a:pt x="11512" y="8233"/>
                  </a:cubicBezTo>
                  <a:close/>
                  <a:moveTo>
                    <a:pt x="12125" y="8233"/>
                  </a:moveTo>
                  <a:cubicBezTo>
                    <a:pt x="12077" y="8233"/>
                    <a:pt x="12027" y="8308"/>
                    <a:pt x="12027" y="8382"/>
                  </a:cubicBezTo>
                  <a:lnTo>
                    <a:pt x="12027" y="10616"/>
                  </a:lnTo>
                  <a:cubicBezTo>
                    <a:pt x="12027" y="10728"/>
                    <a:pt x="12077" y="10803"/>
                    <a:pt x="12125" y="10803"/>
                  </a:cubicBezTo>
                  <a:lnTo>
                    <a:pt x="12125" y="10765"/>
                  </a:lnTo>
                  <a:lnTo>
                    <a:pt x="13623" y="10765"/>
                  </a:lnTo>
                  <a:cubicBezTo>
                    <a:pt x="13672" y="10765"/>
                    <a:pt x="13721" y="10728"/>
                    <a:pt x="13721" y="10616"/>
                  </a:cubicBezTo>
                  <a:lnTo>
                    <a:pt x="13721" y="8382"/>
                  </a:lnTo>
                  <a:cubicBezTo>
                    <a:pt x="13721" y="8308"/>
                    <a:pt x="13672" y="8233"/>
                    <a:pt x="13623" y="8233"/>
                  </a:cubicBezTo>
                  <a:close/>
                  <a:moveTo>
                    <a:pt x="14236" y="8233"/>
                  </a:moveTo>
                  <a:cubicBezTo>
                    <a:pt x="14163" y="8233"/>
                    <a:pt x="14114" y="8308"/>
                    <a:pt x="14114" y="8382"/>
                  </a:cubicBezTo>
                  <a:lnTo>
                    <a:pt x="14114" y="10616"/>
                  </a:lnTo>
                  <a:cubicBezTo>
                    <a:pt x="14114" y="10728"/>
                    <a:pt x="14163" y="10803"/>
                    <a:pt x="14236" y="10803"/>
                  </a:cubicBezTo>
                  <a:lnTo>
                    <a:pt x="15709" y="10803"/>
                  </a:lnTo>
                  <a:cubicBezTo>
                    <a:pt x="15758" y="10803"/>
                    <a:pt x="15807" y="10728"/>
                    <a:pt x="15807" y="10616"/>
                  </a:cubicBezTo>
                  <a:lnTo>
                    <a:pt x="15807" y="8382"/>
                  </a:lnTo>
                  <a:cubicBezTo>
                    <a:pt x="15807" y="8308"/>
                    <a:pt x="15758" y="8233"/>
                    <a:pt x="15709" y="8233"/>
                  </a:cubicBezTo>
                  <a:close/>
                  <a:moveTo>
                    <a:pt x="16298" y="8233"/>
                  </a:moveTo>
                  <a:cubicBezTo>
                    <a:pt x="16249" y="8233"/>
                    <a:pt x="16200" y="8308"/>
                    <a:pt x="16200" y="8382"/>
                  </a:cubicBezTo>
                  <a:lnTo>
                    <a:pt x="16200" y="10616"/>
                  </a:lnTo>
                  <a:cubicBezTo>
                    <a:pt x="16200" y="10728"/>
                    <a:pt x="16249" y="10765"/>
                    <a:pt x="16298" y="10803"/>
                  </a:cubicBezTo>
                  <a:lnTo>
                    <a:pt x="17796" y="10803"/>
                  </a:lnTo>
                  <a:cubicBezTo>
                    <a:pt x="17844" y="10803"/>
                    <a:pt x="17894" y="10728"/>
                    <a:pt x="17894" y="10616"/>
                  </a:cubicBezTo>
                  <a:lnTo>
                    <a:pt x="17894" y="8382"/>
                  </a:lnTo>
                  <a:cubicBezTo>
                    <a:pt x="17894" y="8308"/>
                    <a:pt x="17844" y="8233"/>
                    <a:pt x="17796" y="8233"/>
                  </a:cubicBezTo>
                  <a:close/>
                  <a:moveTo>
                    <a:pt x="3068" y="11696"/>
                  </a:moveTo>
                  <a:lnTo>
                    <a:pt x="3068" y="13409"/>
                  </a:lnTo>
                  <a:lnTo>
                    <a:pt x="1031" y="13409"/>
                  </a:lnTo>
                  <a:lnTo>
                    <a:pt x="1031" y="11696"/>
                  </a:lnTo>
                  <a:close/>
                  <a:moveTo>
                    <a:pt x="20545" y="11733"/>
                  </a:moveTo>
                  <a:lnTo>
                    <a:pt x="20545" y="13446"/>
                  </a:lnTo>
                  <a:lnTo>
                    <a:pt x="18507" y="13446"/>
                  </a:lnTo>
                  <a:lnTo>
                    <a:pt x="18507" y="11733"/>
                  </a:lnTo>
                  <a:close/>
                  <a:moveTo>
                    <a:pt x="5155" y="11622"/>
                  </a:moveTo>
                  <a:lnTo>
                    <a:pt x="5155" y="13595"/>
                  </a:lnTo>
                  <a:lnTo>
                    <a:pt x="3903" y="13595"/>
                  </a:lnTo>
                  <a:lnTo>
                    <a:pt x="3878" y="11622"/>
                  </a:lnTo>
                  <a:close/>
                  <a:moveTo>
                    <a:pt x="7241" y="11659"/>
                  </a:moveTo>
                  <a:lnTo>
                    <a:pt x="7241" y="13595"/>
                  </a:lnTo>
                  <a:lnTo>
                    <a:pt x="5965" y="13595"/>
                  </a:lnTo>
                  <a:lnTo>
                    <a:pt x="5965" y="11659"/>
                  </a:lnTo>
                  <a:close/>
                  <a:moveTo>
                    <a:pt x="9327" y="11622"/>
                  </a:moveTo>
                  <a:lnTo>
                    <a:pt x="9327" y="13595"/>
                  </a:lnTo>
                  <a:lnTo>
                    <a:pt x="8051" y="13595"/>
                  </a:lnTo>
                  <a:lnTo>
                    <a:pt x="8051" y="11622"/>
                  </a:lnTo>
                  <a:close/>
                  <a:moveTo>
                    <a:pt x="11414" y="11584"/>
                  </a:moveTo>
                  <a:lnTo>
                    <a:pt x="11414" y="13595"/>
                  </a:lnTo>
                  <a:lnTo>
                    <a:pt x="10137" y="13595"/>
                  </a:lnTo>
                  <a:lnTo>
                    <a:pt x="10137" y="11584"/>
                  </a:lnTo>
                  <a:close/>
                  <a:moveTo>
                    <a:pt x="13500" y="11622"/>
                  </a:moveTo>
                  <a:lnTo>
                    <a:pt x="13500" y="13595"/>
                  </a:lnTo>
                  <a:lnTo>
                    <a:pt x="12224" y="13595"/>
                  </a:lnTo>
                  <a:lnTo>
                    <a:pt x="12248" y="11622"/>
                  </a:lnTo>
                  <a:close/>
                  <a:moveTo>
                    <a:pt x="15586" y="11622"/>
                  </a:moveTo>
                  <a:lnTo>
                    <a:pt x="15586" y="13595"/>
                  </a:lnTo>
                  <a:lnTo>
                    <a:pt x="14335" y="13595"/>
                  </a:lnTo>
                  <a:lnTo>
                    <a:pt x="14310" y="11622"/>
                  </a:lnTo>
                  <a:close/>
                  <a:moveTo>
                    <a:pt x="17697" y="11622"/>
                  </a:moveTo>
                  <a:lnTo>
                    <a:pt x="17697" y="13595"/>
                  </a:lnTo>
                  <a:lnTo>
                    <a:pt x="16421" y="13595"/>
                  </a:lnTo>
                  <a:lnTo>
                    <a:pt x="16421" y="11622"/>
                  </a:lnTo>
                  <a:close/>
                  <a:moveTo>
                    <a:pt x="933" y="11398"/>
                  </a:moveTo>
                  <a:cubicBezTo>
                    <a:pt x="884" y="11398"/>
                    <a:pt x="835" y="11473"/>
                    <a:pt x="835" y="11547"/>
                  </a:cubicBezTo>
                  <a:lnTo>
                    <a:pt x="835" y="13595"/>
                  </a:lnTo>
                  <a:cubicBezTo>
                    <a:pt x="835" y="13670"/>
                    <a:pt x="859" y="13744"/>
                    <a:pt x="933" y="13744"/>
                  </a:cubicBezTo>
                  <a:lnTo>
                    <a:pt x="3167" y="13744"/>
                  </a:lnTo>
                  <a:cubicBezTo>
                    <a:pt x="3216" y="13744"/>
                    <a:pt x="3289" y="13670"/>
                    <a:pt x="3289" y="13595"/>
                  </a:cubicBezTo>
                  <a:lnTo>
                    <a:pt x="3289" y="11547"/>
                  </a:lnTo>
                  <a:cubicBezTo>
                    <a:pt x="3265" y="11473"/>
                    <a:pt x="3240" y="11398"/>
                    <a:pt x="3167" y="11398"/>
                  </a:cubicBezTo>
                  <a:close/>
                  <a:moveTo>
                    <a:pt x="20643" y="11398"/>
                  </a:moveTo>
                  <a:lnTo>
                    <a:pt x="20643" y="11435"/>
                  </a:lnTo>
                  <a:lnTo>
                    <a:pt x="18409" y="11435"/>
                  </a:lnTo>
                  <a:cubicBezTo>
                    <a:pt x="18336" y="11435"/>
                    <a:pt x="18311" y="11510"/>
                    <a:pt x="18287" y="11584"/>
                  </a:cubicBezTo>
                  <a:lnTo>
                    <a:pt x="18287" y="13595"/>
                  </a:lnTo>
                  <a:cubicBezTo>
                    <a:pt x="18287" y="13670"/>
                    <a:pt x="18336" y="13744"/>
                    <a:pt x="18409" y="13744"/>
                  </a:cubicBezTo>
                  <a:lnTo>
                    <a:pt x="20643" y="13744"/>
                  </a:lnTo>
                  <a:cubicBezTo>
                    <a:pt x="20692" y="13744"/>
                    <a:pt x="20741" y="13670"/>
                    <a:pt x="20741" y="13595"/>
                  </a:cubicBezTo>
                  <a:lnTo>
                    <a:pt x="20741" y="11547"/>
                  </a:lnTo>
                  <a:cubicBezTo>
                    <a:pt x="20741" y="11473"/>
                    <a:pt x="20692" y="11398"/>
                    <a:pt x="20643" y="11398"/>
                  </a:cubicBezTo>
                  <a:close/>
                  <a:moveTo>
                    <a:pt x="3780" y="11324"/>
                  </a:moveTo>
                  <a:cubicBezTo>
                    <a:pt x="3731" y="11324"/>
                    <a:pt x="3682" y="11398"/>
                    <a:pt x="3682" y="11473"/>
                  </a:cubicBezTo>
                  <a:lnTo>
                    <a:pt x="3682" y="13707"/>
                  </a:lnTo>
                  <a:cubicBezTo>
                    <a:pt x="3682" y="13781"/>
                    <a:pt x="3731" y="13855"/>
                    <a:pt x="3780" y="13855"/>
                  </a:cubicBezTo>
                  <a:lnTo>
                    <a:pt x="5253" y="13855"/>
                  </a:lnTo>
                  <a:cubicBezTo>
                    <a:pt x="5302" y="13855"/>
                    <a:pt x="5351" y="13781"/>
                    <a:pt x="5351" y="13707"/>
                  </a:cubicBezTo>
                  <a:lnTo>
                    <a:pt x="5351" y="11473"/>
                  </a:lnTo>
                  <a:cubicBezTo>
                    <a:pt x="5351" y="11398"/>
                    <a:pt x="5302" y="11324"/>
                    <a:pt x="5253" y="11324"/>
                  </a:cubicBezTo>
                  <a:close/>
                  <a:moveTo>
                    <a:pt x="7953" y="11324"/>
                  </a:moveTo>
                  <a:cubicBezTo>
                    <a:pt x="7904" y="11324"/>
                    <a:pt x="7855" y="11398"/>
                    <a:pt x="7855" y="11473"/>
                  </a:cubicBezTo>
                  <a:lnTo>
                    <a:pt x="7855" y="13707"/>
                  </a:lnTo>
                  <a:cubicBezTo>
                    <a:pt x="7855" y="13781"/>
                    <a:pt x="7904" y="13855"/>
                    <a:pt x="7953" y="13855"/>
                  </a:cubicBezTo>
                  <a:lnTo>
                    <a:pt x="9426" y="13855"/>
                  </a:lnTo>
                  <a:cubicBezTo>
                    <a:pt x="9499" y="13855"/>
                    <a:pt x="9548" y="13781"/>
                    <a:pt x="9548" y="13707"/>
                  </a:cubicBezTo>
                  <a:lnTo>
                    <a:pt x="9548" y="11473"/>
                  </a:lnTo>
                  <a:cubicBezTo>
                    <a:pt x="9548" y="11398"/>
                    <a:pt x="9499" y="11324"/>
                    <a:pt x="9426" y="11324"/>
                  </a:cubicBezTo>
                  <a:close/>
                  <a:moveTo>
                    <a:pt x="10039" y="11286"/>
                  </a:moveTo>
                  <a:cubicBezTo>
                    <a:pt x="9990" y="11286"/>
                    <a:pt x="9941" y="11361"/>
                    <a:pt x="9941" y="11435"/>
                  </a:cubicBezTo>
                  <a:lnTo>
                    <a:pt x="9941" y="13670"/>
                  </a:lnTo>
                  <a:cubicBezTo>
                    <a:pt x="9941" y="13781"/>
                    <a:pt x="9990" y="13855"/>
                    <a:pt x="10039" y="13855"/>
                  </a:cubicBezTo>
                  <a:lnTo>
                    <a:pt x="11512" y="13855"/>
                  </a:lnTo>
                  <a:cubicBezTo>
                    <a:pt x="11586" y="13819"/>
                    <a:pt x="11610" y="13781"/>
                    <a:pt x="11610" y="13670"/>
                  </a:cubicBezTo>
                  <a:lnTo>
                    <a:pt x="11610" y="11435"/>
                  </a:lnTo>
                  <a:cubicBezTo>
                    <a:pt x="11610" y="11361"/>
                    <a:pt x="11586" y="11286"/>
                    <a:pt x="11512" y="11286"/>
                  </a:cubicBezTo>
                  <a:close/>
                  <a:moveTo>
                    <a:pt x="12125" y="11324"/>
                  </a:moveTo>
                  <a:cubicBezTo>
                    <a:pt x="12077" y="11324"/>
                    <a:pt x="12027" y="11398"/>
                    <a:pt x="12027" y="11473"/>
                  </a:cubicBezTo>
                  <a:lnTo>
                    <a:pt x="12027" y="13707"/>
                  </a:lnTo>
                  <a:cubicBezTo>
                    <a:pt x="12027" y="13781"/>
                    <a:pt x="12077" y="13855"/>
                    <a:pt x="12125" y="13855"/>
                  </a:cubicBezTo>
                  <a:lnTo>
                    <a:pt x="13623" y="13855"/>
                  </a:lnTo>
                  <a:cubicBezTo>
                    <a:pt x="13672" y="13855"/>
                    <a:pt x="13721" y="13781"/>
                    <a:pt x="13721" y="13707"/>
                  </a:cubicBezTo>
                  <a:lnTo>
                    <a:pt x="13721" y="11473"/>
                  </a:lnTo>
                  <a:cubicBezTo>
                    <a:pt x="13721" y="11398"/>
                    <a:pt x="13672" y="11324"/>
                    <a:pt x="13623" y="11324"/>
                  </a:cubicBezTo>
                  <a:close/>
                  <a:moveTo>
                    <a:pt x="16323" y="11324"/>
                  </a:moveTo>
                  <a:cubicBezTo>
                    <a:pt x="16249" y="11324"/>
                    <a:pt x="16200" y="11398"/>
                    <a:pt x="16200" y="11473"/>
                  </a:cubicBezTo>
                  <a:lnTo>
                    <a:pt x="16200" y="13707"/>
                  </a:lnTo>
                  <a:cubicBezTo>
                    <a:pt x="16200" y="13781"/>
                    <a:pt x="16249" y="13855"/>
                    <a:pt x="16298" y="13855"/>
                  </a:cubicBezTo>
                  <a:lnTo>
                    <a:pt x="17796" y="13855"/>
                  </a:lnTo>
                  <a:cubicBezTo>
                    <a:pt x="17844" y="13855"/>
                    <a:pt x="17894" y="13781"/>
                    <a:pt x="17894" y="13707"/>
                  </a:cubicBezTo>
                  <a:lnTo>
                    <a:pt x="17894" y="11473"/>
                  </a:lnTo>
                  <a:cubicBezTo>
                    <a:pt x="17894" y="11398"/>
                    <a:pt x="17844" y="11324"/>
                    <a:pt x="17796" y="11324"/>
                  </a:cubicBezTo>
                  <a:close/>
                  <a:moveTo>
                    <a:pt x="5867" y="11324"/>
                  </a:moveTo>
                  <a:cubicBezTo>
                    <a:pt x="5818" y="11324"/>
                    <a:pt x="5768" y="11398"/>
                    <a:pt x="5768" y="11510"/>
                  </a:cubicBezTo>
                  <a:lnTo>
                    <a:pt x="5768" y="13744"/>
                  </a:lnTo>
                  <a:cubicBezTo>
                    <a:pt x="5768" y="13819"/>
                    <a:pt x="5818" y="13893"/>
                    <a:pt x="5867" y="13893"/>
                  </a:cubicBezTo>
                  <a:lnTo>
                    <a:pt x="7339" y="13893"/>
                  </a:lnTo>
                  <a:cubicBezTo>
                    <a:pt x="7413" y="13893"/>
                    <a:pt x="7438" y="13819"/>
                    <a:pt x="7438" y="13744"/>
                  </a:cubicBezTo>
                  <a:lnTo>
                    <a:pt x="7438" y="11510"/>
                  </a:lnTo>
                  <a:cubicBezTo>
                    <a:pt x="7438" y="11398"/>
                    <a:pt x="7413" y="11324"/>
                    <a:pt x="7339" y="11324"/>
                  </a:cubicBezTo>
                  <a:close/>
                  <a:moveTo>
                    <a:pt x="14212" y="11324"/>
                  </a:moveTo>
                  <a:cubicBezTo>
                    <a:pt x="14163" y="11324"/>
                    <a:pt x="14114" y="11398"/>
                    <a:pt x="14114" y="11473"/>
                  </a:cubicBezTo>
                  <a:lnTo>
                    <a:pt x="14114" y="13707"/>
                  </a:lnTo>
                  <a:cubicBezTo>
                    <a:pt x="14114" y="13819"/>
                    <a:pt x="14163" y="13855"/>
                    <a:pt x="14236" y="13855"/>
                  </a:cubicBezTo>
                  <a:lnTo>
                    <a:pt x="14212" y="13893"/>
                  </a:lnTo>
                  <a:lnTo>
                    <a:pt x="15685" y="13893"/>
                  </a:lnTo>
                  <a:cubicBezTo>
                    <a:pt x="15758" y="13855"/>
                    <a:pt x="15783" y="13819"/>
                    <a:pt x="15783" y="13707"/>
                  </a:cubicBezTo>
                  <a:lnTo>
                    <a:pt x="15783" y="11473"/>
                  </a:lnTo>
                  <a:cubicBezTo>
                    <a:pt x="15783" y="11398"/>
                    <a:pt x="15758" y="11324"/>
                    <a:pt x="15685" y="11324"/>
                  </a:cubicBezTo>
                  <a:close/>
                  <a:moveTo>
                    <a:pt x="3657" y="14823"/>
                  </a:moveTo>
                  <a:lnTo>
                    <a:pt x="3657" y="16536"/>
                  </a:lnTo>
                  <a:lnTo>
                    <a:pt x="1031" y="16536"/>
                  </a:lnTo>
                  <a:lnTo>
                    <a:pt x="1031" y="14823"/>
                  </a:lnTo>
                  <a:close/>
                  <a:moveTo>
                    <a:pt x="20545" y="14823"/>
                  </a:moveTo>
                  <a:lnTo>
                    <a:pt x="20545" y="16536"/>
                  </a:lnTo>
                  <a:lnTo>
                    <a:pt x="17918" y="16536"/>
                  </a:lnTo>
                  <a:lnTo>
                    <a:pt x="17918" y="14823"/>
                  </a:lnTo>
                  <a:close/>
                  <a:moveTo>
                    <a:pt x="9475" y="14675"/>
                  </a:moveTo>
                  <a:lnTo>
                    <a:pt x="9475" y="16611"/>
                  </a:lnTo>
                  <a:lnTo>
                    <a:pt x="8198" y="16611"/>
                  </a:lnTo>
                  <a:lnTo>
                    <a:pt x="8198" y="14675"/>
                  </a:lnTo>
                  <a:close/>
                  <a:moveTo>
                    <a:pt x="11414" y="14675"/>
                  </a:moveTo>
                  <a:lnTo>
                    <a:pt x="11414" y="16611"/>
                  </a:lnTo>
                  <a:lnTo>
                    <a:pt x="10137" y="16611"/>
                  </a:lnTo>
                  <a:lnTo>
                    <a:pt x="10137" y="14675"/>
                  </a:lnTo>
                  <a:close/>
                  <a:moveTo>
                    <a:pt x="5597" y="14712"/>
                  </a:moveTo>
                  <a:lnTo>
                    <a:pt x="5597" y="16648"/>
                  </a:lnTo>
                  <a:lnTo>
                    <a:pt x="4320" y="16648"/>
                  </a:lnTo>
                  <a:lnTo>
                    <a:pt x="4320" y="14712"/>
                  </a:lnTo>
                  <a:close/>
                  <a:moveTo>
                    <a:pt x="7536" y="14712"/>
                  </a:moveTo>
                  <a:lnTo>
                    <a:pt x="7536" y="16648"/>
                  </a:lnTo>
                  <a:lnTo>
                    <a:pt x="6259" y="16648"/>
                  </a:lnTo>
                  <a:lnTo>
                    <a:pt x="6259" y="14712"/>
                  </a:lnTo>
                  <a:close/>
                  <a:moveTo>
                    <a:pt x="13353" y="14712"/>
                  </a:moveTo>
                  <a:lnTo>
                    <a:pt x="13353" y="16648"/>
                  </a:lnTo>
                  <a:lnTo>
                    <a:pt x="12101" y="16648"/>
                  </a:lnTo>
                  <a:lnTo>
                    <a:pt x="12101" y="14712"/>
                  </a:lnTo>
                  <a:close/>
                  <a:moveTo>
                    <a:pt x="15292" y="14712"/>
                  </a:moveTo>
                  <a:lnTo>
                    <a:pt x="15292" y="16648"/>
                  </a:lnTo>
                  <a:lnTo>
                    <a:pt x="14015" y="16648"/>
                  </a:lnTo>
                  <a:lnTo>
                    <a:pt x="14040" y="14712"/>
                  </a:lnTo>
                  <a:close/>
                  <a:moveTo>
                    <a:pt x="17231" y="14712"/>
                  </a:moveTo>
                  <a:lnTo>
                    <a:pt x="17231" y="16648"/>
                  </a:lnTo>
                  <a:lnTo>
                    <a:pt x="15955" y="16648"/>
                  </a:lnTo>
                  <a:lnTo>
                    <a:pt x="15955" y="14712"/>
                  </a:lnTo>
                  <a:close/>
                  <a:moveTo>
                    <a:pt x="933" y="14489"/>
                  </a:moveTo>
                  <a:cubicBezTo>
                    <a:pt x="859" y="14489"/>
                    <a:pt x="835" y="14563"/>
                    <a:pt x="835" y="14638"/>
                  </a:cubicBezTo>
                  <a:lnTo>
                    <a:pt x="835" y="16685"/>
                  </a:lnTo>
                  <a:cubicBezTo>
                    <a:pt x="835" y="16760"/>
                    <a:pt x="859" y="16834"/>
                    <a:pt x="933" y="16834"/>
                  </a:cubicBezTo>
                  <a:lnTo>
                    <a:pt x="3756" y="16834"/>
                  </a:lnTo>
                  <a:cubicBezTo>
                    <a:pt x="3829" y="16834"/>
                    <a:pt x="3854" y="16760"/>
                    <a:pt x="3854" y="16685"/>
                  </a:cubicBezTo>
                  <a:lnTo>
                    <a:pt x="3854" y="14638"/>
                  </a:lnTo>
                  <a:cubicBezTo>
                    <a:pt x="3854" y="14563"/>
                    <a:pt x="3829" y="14489"/>
                    <a:pt x="3756" y="14489"/>
                  </a:cubicBezTo>
                  <a:close/>
                  <a:moveTo>
                    <a:pt x="17783" y="14516"/>
                  </a:moveTo>
                  <a:cubicBezTo>
                    <a:pt x="17731" y="14516"/>
                    <a:pt x="17697" y="14583"/>
                    <a:pt x="17697" y="14675"/>
                  </a:cubicBezTo>
                  <a:lnTo>
                    <a:pt x="17697" y="16685"/>
                  </a:lnTo>
                  <a:cubicBezTo>
                    <a:pt x="17697" y="16760"/>
                    <a:pt x="17747" y="16834"/>
                    <a:pt x="17820" y="16834"/>
                  </a:cubicBezTo>
                  <a:lnTo>
                    <a:pt x="20643" y="16834"/>
                  </a:lnTo>
                  <a:cubicBezTo>
                    <a:pt x="20692" y="16834"/>
                    <a:pt x="20741" y="16760"/>
                    <a:pt x="20741" y="16685"/>
                  </a:cubicBezTo>
                  <a:lnTo>
                    <a:pt x="20741" y="14675"/>
                  </a:lnTo>
                  <a:cubicBezTo>
                    <a:pt x="20741" y="14583"/>
                    <a:pt x="20708" y="14516"/>
                    <a:pt x="20669" y="14516"/>
                  </a:cubicBezTo>
                  <a:cubicBezTo>
                    <a:pt x="20660" y="14516"/>
                    <a:pt x="20652" y="14519"/>
                    <a:pt x="20643" y="14526"/>
                  </a:cubicBezTo>
                  <a:lnTo>
                    <a:pt x="17820" y="14526"/>
                  </a:lnTo>
                  <a:cubicBezTo>
                    <a:pt x="17807" y="14519"/>
                    <a:pt x="17795" y="14516"/>
                    <a:pt x="17783" y="14516"/>
                  </a:cubicBezTo>
                  <a:close/>
                  <a:moveTo>
                    <a:pt x="8100" y="14377"/>
                  </a:moveTo>
                  <a:cubicBezTo>
                    <a:pt x="8051" y="14377"/>
                    <a:pt x="8002" y="14451"/>
                    <a:pt x="8002" y="14563"/>
                  </a:cubicBezTo>
                  <a:lnTo>
                    <a:pt x="8002" y="16760"/>
                  </a:lnTo>
                  <a:cubicBezTo>
                    <a:pt x="8002" y="16834"/>
                    <a:pt x="8051" y="16909"/>
                    <a:pt x="8100" y="16909"/>
                  </a:cubicBezTo>
                  <a:lnTo>
                    <a:pt x="9573" y="16909"/>
                  </a:lnTo>
                  <a:cubicBezTo>
                    <a:pt x="9622" y="16909"/>
                    <a:pt x="9671" y="16834"/>
                    <a:pt x="9671" y="16760"/>
                  </a:cubicBezTo>
                  <a:lnTo>
                    <a:pt x="9671" y="14526"/>
                  </a:lnTo>
                  <a:cubicBezTo>
                    <a:pt x="9671" y="14451"/>
                    <a:pt x="9622" y="14377"/>
                    <a:pt x="9573" y="14377"/>
                  </a:cubicBezTo>
                  <a:close/>
                  <a:moveTo>
                    <a:pt x="4222" y="14414"/>
                  </a:moveTo>
                  <a:cubicBezTo>
                    <a:pt x="4173" y="14414"/>
                    <a:pt x="4124" y="14451"/>
                    <a:pt x="4124" y="14563"/>
                  </a:cubicBezTo>
                  <a:lnTo>
                    <a:pt x="4124" y="16797"/>
                  </a:lnTo>
                  <a:cubicBezTo>
                    <a:pt x="4124" y="16872"/>
                    <a:pt x="4173" y="16946"/>
                    <a:pt x="4222" y="16946"/>
                  </a:cubicBezTo>
                  <a:lnTo>
                    <a:pt x="5695" y="16946"/>
                  </a:lnTo>
                  <a:cubicBezTo>
                    <a:pt x="5768" y="16946"/>
                    <a:pt x="5793" y="16872"/>
                    <a:pt x="5793" y="16797"/>
                  </a:cubicBezTo>
                  <a:lnTo>
                    <a:pt x="5793" y="14563"/>
                  </a:lnTo>
                  <a:cubicBezTo>
                    <a:pt x="5793" y="14451"/>
                    <a:pt x="5768" y="14414"/>
                    <a:pt x="5695" y="14414"/>
                  </a:cubicBezTo>
                  <a:close/>
                  <a:moveTo>
                    <a:pt x="6161" y="14414"/>
                  </a:moveTo>
                  <a:cubicBezTo>
                    <a:pt x="6112" y="14414"/>
                    <a:pt x="6063" y="14451"/>
                    <a:pt x="6063" y="14563"/>
                  </a:cubicBezTo>
                  <a:lnTo>
                    <a:pt x="6063" y="16797"/>
                  </a:lnTo>
                  <a:cubicBezTo>
                    <a:pt x="6063" y="16872"/>
                    <a:pt x="6112" y="16946"/>
                    <a:pt x="6161" y="16946"/>
                  </a:cubicBezTo>
                  <a:lnTo>
                    <a:pt x="7634" y="16946"/>
                  </a:lnTo>
                  <a:cubicBezTo>
                    <a:pt x="7707" y="16946"/>
                    <a:pt x="7732" y="16872"/>
                    <a:pt x="7756" y="16797"/>
                  </a:cubicBezTo>
                  <a:lnTo>
                    <a:pt x="7756" y="14563"/>
                  </a:lnTo>
                  <a:cubicBezTo>
                    <a:pt x="7756" y="14451"/>
                    <a:pt x="7707" y="14414"/>
                    <a:pt x="7634" y="14414"/>
                  </a:cubicBezTo>
                  <a:close/>
                  <a:moveTo>
                    <a:pt x="10039" y="14377"/>
                  </a:moveTo>
                  <a:cubicBezTo>
                    <a:pt x="9990" y="14377"/>
                    <a:pt x="9941" y="14451"/>
                    <a:pt x="9941" y="14526"/>
                  </a:cubicBezTo>
                  <a:lnTo>
                    <a:pt x="9941" y="16760"/>
                  </a:lnTo>
                  <a:cubicBezTo>
                    <a:pt x="9941" y="16872"/>
                    <a:pt x="9990" y="16946"/>
                    <a:pt x="10039" y="16946"/>
                  </a:cubicBezTo>
                  <a:lnTo>
                    <a:pt x="10039" y="16909"/>
                  </a:lnTo>
                  <a:lnTo>
                    <a:pt x="11512" y="16909"/>
                  </a:lnTo>
                  <a:cubicBezTo>
                    <a:pt x="11586" y="16909"/>
                    <a:pt x="11610" y="16834"/>
                    <a:pt x="11610" y="16760"/>
                  </a:cubicBezTo>
                  <a:lnTo>
                    <a:pt x="11610" y="14526"/>
                  </a:lnTo>
                  <a:cubicBezTo>
                    <a:pt x="11635" y="14451"/>
                    <a:pt x="11586" y="14377"/>
                    <a:pt x="11512" y="14377"/>
                  </a:cubicBezTo>
                  <a:close/>
                  <a:moveTo>
                    <a:pt x="11978" y="14414"/>
                  </a:moveTo>
                  <a:cubicBezTo>
                    <a:pt x="11929" y="14414"/>
                    <a:pt x="11880" y="14451"/>
                    <a:pt x="11880" y="14563"/>
                  </a:cubicBezTo>
                  <a:lnTo>
                    <a:pt x="11880" y="16797"/>
                  </a:lnTo>
                  <a:cubicBezTo>
                    <a:pt x="11880" y="16872"/>
                    <a:pt x="11929" y="16946"/>
                    <a:pt x="11978" y="16946"/>
                  </a:cubicBezTo>
                  <a:lnTo>
                    <a:pt x="13475" y="16946"/>
                  </a:lnTo>
                  <a:cubicBezTo>
                    <a:pt x="13525" y="16946"/>
                    <a:pt x="13574" y="16872"/>
                    <a:pt x="13574" y="16797"/>
                  </a:cubicBezTo>
                  <a:lnTo>
                    <a:pt x="13574" y="14563"/>
                  </a:lnTo>
                  <a:cubicBezTo>
                    <a:pt x="13574" y="14451"/>
                    <a:pt x="13525" y="14414"/>
                    <a:pt x="13475" y="14414"/>
                  </a:cubicBezTo>
                  <a:close/>
                  <a:moveTo>
                    <a:pt x="13918" y="14377"/>
                  </a:moveTo>
                  <a:cubicBezTo>
                    <a:pt x="13868" y="14414"/>
                    <a:pt x="13819" y="14451"/>
                    <a:pt x="13819" y="14563"/>
                  </a:cubicBezTo>
                  <a:lnTo>
                    <a:pt x="13819" y="16797"/>
                  </a:lnTo>
                  <a:cubicBezTo>
                    <a:pt x="13819" y="16872"/>
                    <a:pt x="13868" y="16946"/>
                    <a:pt x="13918" y="16946"/>
                  </a:cubicBezTo>
                  <a:lnTo>
                    <a:pt x="15415" y="16946"/>
                  </a:lnTo>
                  <a:cubicBezTo>
                    <a:pt x="15464" y="16946"/>
                    <a:pt x="15513" y="16872"/>
                    <a:pt x="15513" y="16797"/>
                  </a:cubicBezTo>
                  <a:lnTo>
                    <a:pt x="15513" y="14563"/>
                  </a:lnTo>
                  <a:cubicBezTo>
                    <a:pt x="15513" y="14451"/>
                    <a:pt x="15464" y="14377"/>
                    <a:pt x="15415" y="14377"/>
                  </a:cubicBezTo>
                  <a:close/>
                  <a:moveTo>
                    <a:pt x="15856" y="14414"/>
                  </a:moveTo>
                  <a:cubicBezTo>
                    <a:pt x="15807" y="14414"/>
                    <a:pt x="15758" y="14489"/>
                    <a:pt x="15758" y="14563"/>
                  </a:cubicBezTo>
                  <a:lnTo>
                    <a:pt x="15758" y="16797"/>
                  </a:lnTo>
                  <a:cubicBezTo>
                    <a:pt x="15758" y="16872"/>
                    <a:pt x="15807" y="16946"/>
                    <a:pt x="15856" y="16946"/>
                  </a:cubicBezTo>
                  <a:lnTo>
                    <a:pt x="17329" y="16946"/>
                  </a:lnTo>
                  <a:cubicBezTo>
                    <a:pt x="17403" y="16946"/>
                    <a:pt x="17427" y="16872"/>
                    <a:pt x="17427" y="16797"/>
                  </a:cubicBezTo>
                  <a:lnTo>
                    <a:pt x="17427" y="14563"/>
                  </a:lnTo>
                  <a:cubicBezTo>
                    <a:pt x="17427" y="14489"/>
                    <a:pt x="17403" y="14414"/>
                    <a:pt x="17329" y="14414"/>
                  </a:cubicBezTo>
                  <a:close/>
                  <a:moveTo>
                    <a:pt x="3068" y="17765"/>
                  </a:moveTo>
                  <a:lnTo>
                    <a:pt x="3068" y="19515"/>
                  </a:lnTo>
                  <a:lnTo>
                    <a:pt x="1031" y="19515"/>
                  </a:lnTo>
                  <a:lnTo>
                    <a:pt x="1031" y="17765"/>
                  </a:lnTo>
                  <a:close/>
                  <a:moveTo>
                    <a:pt x="17697" y="17765"/>
                  </a:moveTo>
                  <a:lnTo>
                    <a:pt x="17697" y="19515"/>
                  </a:lnTo>
                  <a:lnTo>
                    <a:pt x="3854" y="19515"/>
                  </a:lnTo>
                  <a:lnTo>
                    <a:pt x="3854" y="17765"/>
                  </a:lnTo>
                  <a:close/>
                  <a:moveTo>
                    <a:pt x="20545" y="17765"/>
                  </a:moveTo>
                  <a:lnTo>
                    <a:pt x="20545" y="19515"/>
                  </a:lnTo>
                  <a:lnTo>
                    <a:pt x="18507" y="19515"/>
                  </a:lnTo>
                  <a:lnTo>
                    <a:pt x="18507" y="17765"/>
                  </a:lnTo>
                  <a:close/>
                  <a:moveTo>
                    <a:pt x="933" y="17467"/>
                  </a:moveTo>
                  <a:cubicBezTo>
                    <a:pt x="859" y="17467"/>
                    <a:pt x="835" y="17542"/>
                    <a:pt x="835" y="17653"/>
                  </a:cubicBezTo>
                  <a:lnTo>
                    <a:pt x="835" y="19664"/>
                  </a:lnTo>
                  <a:cubicBezTo>
                    <a:pt x="835" y="19739"/>
                    <a:pt x="859" y="19813"/>
                    <a:pt x="933" y="19813"/>
                  </a:cubicBezTo>
                  <a:lnTo>
                    <a:pt x="3167" y="19813"/>
                  </a:lnTo>
                  <a:cubicBezTo>
                    <a:pt x="3216" y="19813"/>
                    <a:pt x="3265" y="19739"/>
                    <a:pt x="3265" y="19664"/>
                  </a:cubicBezTo>
                  <a:lnTo>
                    <a:pt x="3265" y="17653"/>
                  </a:lnTo>
                  <a:cubicBezTo>
                    <a:pt x="3265" y="17542"/>
                    <a:pt x="3216" y="17467"/>
                    <a:pt x="3167" y="17467"/>
                  </a:cubicBezTo>
                  <a:close/>
                  <a:moveTo>
                    <a:pt x="3756" y="17467"/>
                  </a:moveTo>
                  <a:cubicBezTo>
                    <a:pt x="3707" y="17467"/>
                    <a:pt x="3657" y="17542"/>
                    <a:pt x="3657" y="17653"/>
                  </a:cubicBezTo>
                  <a:lnTo>
                    <a:pt x="3657" y="19664"/>
                  </a:lnTo>
                  <a:cubicBezTo>
                    <a:pt x="3657" y="19739"/>
                    <a:pt x="3707" y="19813"/>
                    <a:pt x="3756" y="19813"/>
                  </a:cubicBezTo>
                  <a:lnTo>
                    <a:pt x="17820" y="19813"/>
                  </a:lnTo>
                  <a:cubicBezTo>
                    <a:pt x="17869" y="19813"/>
                    <a:pt x="17918" y="19739"/>
                    <a:pt x="17918" y="19664"/>
                  </a:cubicBezTo>
                  <a:lnTo>
                    <a:pt x="17918" y="17653"/>
                  </a:lnTo>
                  <a:cubicBezTo>
                    <a:pt x="17918" y="17542"/>
                    <a:pt x="17869" y="17467"/>
                    <a:pt x="17820" y="17467"/>
                  </a:cubicBezTo>
                  <a:close/>
                  <a:moveTo>
                    <a:pt x="18409" y="17467"/>
                  </a:moveTo>
                  <a:cubicBezTo>
                    <a:pt x="18360" y="17467"/>
                    <a:pt x="18311" y="17542"/>
                    <a:pt x="18311" y="17616"/>
                  </a:cubicBezTo>
                  <a:lnTo>
                    <a:pt x="18311" y="19664"/>
                  </a:lnTo>
                  <a:cubicBezTo>
                    <a:pt x="18311" y="19739"/>
                    <a:pt x="18360" y="19813"/>
                    <a:pt x="18409" y="19813"/>
                  </a:cubicBezTo>
                  <a:lnTo>
                    <a:pt x="20667" y="19813"/>
                  </a:lnTo>
                  <a:cubicBezTo>
                    <a:pt x="20716" y="19813"/>
                    <a:pt x="20765" y="19739"/>
                    <a:pt x="20765" y="19664"/>
                  </a:cubicBezTo>
                  <a:lnTo>
                    <a:pt x="20765" y="17616"/>
                  </a:lnTo>
                  <a:cubicBezTo>
                    <a:pt x="20765" y="17542"/>
                    <a:pt x="20692" y="17467"/>
                    <a:pt x="20643" y="17467"/>
                  </a:cubicBezTo>
                  <a:close/>
                  <a:moveTo>
                    <a:pt x="19759" y="5478"/>
                  </a:moveTo>
                  <a:cubicBezTo>
                    <a:pt x="20643" y="5478"/>
                    <a:pt x="21379" y="6558"/>
                    <a:pt x="21379" y="7935"/>
                  </a:cubicBezTo>
                  <a:lnTo>
                    <a:pt x="21379" y="18771"/>
                  </a:lnTo>
                  <a:cubicBezTo>
                    <a:pt x="21379" y="20148"/>
                    <a:pt x="20643" y="21228"/>
                    <a:pt x="19759" y="21228"/>
                  </a:cubicBezTo>
                  <a:lnTo>
                    <a:pt x="1841" y="21228"/>
                  </a:lnTo>
                  <a:cubicBezTo>
                    <a:pt x="957" y="21228"/>
                    <a:pt x="221" y="20148"/>
                    <a:pt x="221" y="18771"/>
                  </a:cubicBezTo>
                  <a:lnTo>
                    <a:pt x="221" y="7935"/>
                  </a:lnTo>
                  <a:cubicBezTo>
                    <a:pt x="221" y="6558"/>
                    <a:pt x="957" y="5478"/>
                    <a:pt x="1841" y="5478"/>
                  </a:cubicBezTo>
                  <a:close/>
                  <a:moveTo>
                    <a:pt x="19802" y="5179"/>
                  </a:moveTo>
                  <a:cubicBezTo>
                    <a:pt x="19788" y="5179"/>
                    <a:pt x="19774" y="5179"/>
                    <a:pt x="19759" y="5180"/>
                  </a:cubicBezTo>
                  <a:lnTo>
                    <a:pt x="1841" y="5180"/>
                  </a:lnTo>
                  <a:cubicBezTo>
                    <a:pt x="835" y="5180"/>
                    <a:pt x="0" y="6446"/>
                    <a:pt x="0" y="7973"/>
                  </a:cubicBezTo>
                  <a:lnTo>
                    <a:pt x="0" y="18808"/>
                  </a:lnTo>
                  <a:cubicBezTo>
                    <a:pt x="0" y="20335"/>
                    <a:pt x="835" y="21600"/>
                    <a:pt x="1841" y="21600"/>
                  </a:cubicBezTo>
                  <a:lnTo>
                    <a:pt x="19759" y="21600"/>
                  </a:lnTo>
                  <a:cubicBezTo>
                    <a:pt x="20765" y="21600"/>
                    <a:pt x="21600" y="20335"/>
                    <a:pt x="21600" y="18808"/>
                  </a:cubicBezTo>
                  <a:lnTo>
                    <a:pt x="21600" y="7935"/>
                  </a:lnTo>
                  <a:cubicBezTo>
                    <a:pt x="21576" y="6431"/>
                    <a:pt x="20788" y="5179"/>
                    <a:pt x="19802" y="5179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98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0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99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98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98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8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9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98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8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9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9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9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8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356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354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5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57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385" name="Google Shape;1516;p54"/>
          <p:cNvGrpSpPr/>
          <p:nvPr/>
        </p:nvGrpSpPr>
        <p:grpSpPr>
          <a:xfrm>
            <a:off x="4912767" y="353480"/>
            <a:ext cx="1267893" cy="2164185"/>
            <a:chOff x="57" y="56"/>
            <a:chExt cx="1267891" cy="2164183"/>
          </a:xfrm>
        </p:grpSpPr>
        <p:sp>
          <p:nvSpPr>
            <p:cNvPr id="2359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386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401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387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02" name="خلود ،…"/>
          <p:cNvSpPr txBox="1"/>
          <p:nvPr/>
        </p:nvSpPr>
        <p:spPr>
          <a:xfrm>
            <a:off x="4836567" y="8128403"/>
            <a:ext cx="15879807" cy="3581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خلود ،</a:t>
            </a:r>
          </a:p>
          <a:p>
            <a:pPr algn="ctr" rtl="0">
              <a:lnSpc>
                <a:spcPct val="150000"/>
              </a:lnSpc>
              <a:defRPr sz="6500">
                <a:solidFill>
                  <a:srgbClr val="0061FE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لأن التحويل من مل إلى ل هو تحويل من صغير إلى كبير وبالتالي العملية الحسابية هي ÷ </a:t>
            </a:r>
          </a:p>
        </p:txBody>
      </p:sp>
      <p:grpSp>
        <p:nvGrpSpPr>
          <p:cNvPr id="2421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419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406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403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04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18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407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1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4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2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22" name="IMG_5516.png" descr="IMG_5516.png"/>
          <p:cNvPicPr>
            <a:picLocks noChangeAspect="1"/>
          </p:cNvPicPr>
          <p:nvPr/>
        </p:nvPicPr>
        <p:blipFill>
          <a:blip r:embed="rId30">
            <a:extLst/>
          </a:blip>
          <a:srcRect l="23900" t="68227" r="26206" b="10535"/>
          <a:stretch>
            <a:fillRect/>
          </a:stretch>
        </p:blipFill>
        <p:spPr>
          <a:xfrm>
            <a:off x="8196802" y="4200487"/>
            <a:ext cx="10708213" cy="3676333"/>
          </a:xfrm>
          <a:prstGeom prst="rect">
            <a:avLst/>
          </a:prstGeom>
          <a:ln w="12700">
            <a:miter lim="400000"/>
          </a:ln>
        </p:spPr>
      </p:pic>
      <p:sp>
        <p:nvSpPr>
          <p:cNvPr id="2423" name="خلود"/>
          <p:cNvSpPr txBox="1"/>
          <p:nvPr/>
        </p:nvSpPr>
        <p:spPr>
          <a:xfrm>
            <a:off x="19163493" y="6320694"/>
            <a:ext cx="1512126" cy="1074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خلود</a:t>
            </a:r>
          </a:p>
        </p:txBody>
      </p:sp>
      <p:sp>
        <p:nvSpPr>
          <p:cNvPr id="2424" name="أمل"/>
          <p:cNvSpPr txBox="1"/>
          <p:nvPr/>
        </p:nvSpPr>
        <p:spPr>
          <a:xfrm>
            <a:off x="7102583" y="5939637"/>
            <a:ext cx="1316483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أمل</a:t>
            </a:r>
          </a:p>
        </p:txBody>
      </p:sp>
      <p:pic>
        <p:nvPicPr>
          <p:cNvPr id="2425" name="IMG_5134.png" descr="IMG_5134.png"/>
          <p:cNvPicPr>
            <a:picLocks noChangeAspect="1"/>
          </p:cNvPicPr>
          <p:nvPr/>
        </p:nvPicPr>
        <p:blipFill>
          <a:blip r:embed="rId31">
            <a:extLst/>
          </a:blip>
          <a:srcRect l="0" t="0" r="0" b="68514"/>
          <a:stretch>
            <a:fillRect/>
          </a:stretch>
        </p:blipFill>
        <p:spPr>
          <a:xfrm>
            <a:off x="5330150" y="2318311"/>
            <a:ext cx="17472339" cy="2191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2" name="Google Shape;1133;p39"/>
          <p:cNvGrpSpPr/>
          <p:nvPr/>
        </p:nvGrpSpPr>
        <p:grpSpPr>
          <a:xfrm>
            <a:off x="20792572" y="9036613"/>
            <a:ext cx="2804224" cy="3707711"/>
            <a:chOff x="0" y="0"/>
            <a:chExt cx="2804222" cy="3707710"/>
          </a:xfrm>
        </p:grpSpPr>
        <p:sp>
          <p:nvSpPr>
            <p:cNvPr id="2427" name="Google Shape;1134;p39"/>
            <p:cNvSpPr/>
            <p:nvPr/>
          </p:nvSpPr>
          <p:spPr>
            <a:xfrm rot="2212676">
              <a:off x="2020259" y="131317"/>
              <a:ext cx="654379" cy="65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68" fill="norm" stroke="1" extrusionOk="0">
                  <a:moveTo>
                    <a:pt x="4915" y="21568"/>
                  </a:moveTo>
                  <a:lnTo>
                    <a:pt x="4856" y="21568"/>
                  </a:lnTo>
                  <a:cubicBezTo>
                    <a:pt x="4215" y="21466"/>
                    <a:pt x="3595" y="21266"/>
                    <a:pt x="3015" y="20983"/>
                  </a:cubicBezTo>
                  <a:cubicBezTo>
                    <a:pt x="2494" y="20722"/>
                    <a:pt x="1995" y="20379"/>
                    <a:pt x="1555" y="19976"/>
                  </a:cubicBezTo>
                  <a:cubicBezTo>
                    <a:pt x="1155" y="19613"/>
                    <a:pt x="835" y="19191"/>
                    <a:pt x="576" y="18706"/>
                  </a:cubicBezTo>
                  <a:cubicBezTo>
                    <a:pt x="335" y="18284"/>
                    <a:pt x="216" y="17800"/>
                    <a:pt x="216" y="17297"/>
                  </a:cubicBezTo>
                  <a:cubicBezTo>
                    <a:pt x="216" y="16551"/>
                    <a:pt x="635" y="15705"/>
                    <a:pt x="1515" y="14798"/>
                  </a:cubicBezTo>
                  <a:lnTo>
                    <a:pt x="5615" y="10406"/>
                  </a:lnTo>
                  <a:lnTo>
                    <a:pt x="115" y="4704"/>
                  </a:lnTo>
                  <a:cubicBezTo>
                    <a:pt x="15" y="4622"/>
                    <a:pt x="-25" y="4482"/>
                    <a:pt x="15" y="4361"/>
                  </a:cubicBezTo>
                  <a:cubicBezTo>
                    <a:pt x="155" y="3837"/>
                    <a:pt x="355" y="3334"/>
                    <a:pt x="635" y="2871"/>
                  </a:cubicBezTo>
                  <a:cubicBezTo>
                    <a:pt x="896" y="2366"/>
                    <a:pt x="1256" y="1923"/>
                    <a:pt x="1655" y="1540"/>
                  </a:cubicBezTo>
                  <a:cubicBezTo>
                    <a:pt x="2035" y="1157"/>
                    <a:pt x="2476" y="855"/>
                    <a:pt x="2956" y="614"/>
                  </a:cubicBezTo>
                  <a:cubicBezTo>
                    <a:pt x="3415" y="372"/>
                    <a:pt x="3935" y="231"/>
                    <a:pt x="4455" y="231"/>
                  </a:cubicBezTo>
                  <a:cubicBezTo>
                    <a:pt x="5394" y="231"/>
                    <a:pt x="6275" y="653"/>
                    <a:pt x="6875" y="1399"/>
                  </a:cubicBezTo>
                  <a:lnTo>
                    <a:pt x="10955" y="5852"/>
                  </a:lnTo>
                  <a:lnTo>
                    <a:pt x="16395" y="110"/>
                  </a:lnTo>
                  <a:cubicBezTo>
                    <a:pt x="16496" y="9"/>
                    <a:pt x="16635" y="-32"/>
                    <a:pt x="16775" y="29"/>
                  </a:cubicBezTo>
                  <a:cubicBezTo>
                    <a:pt x="17795" y="351"/>
                    <a:pt x="18734" y="936"/>
                    <a:pt x="19475" y="1701"/>
                  </a:cubicBezTo>
                  <a:cubicBezTo>
                    <a:pt x="20235" y="2406"/>
                    <a:pt x="20695" y="3393"/>
                    <a:pt x="20715" y="4441"/>
                  </a:cubicBezTo>
                  <a:cubicBezTo>
                    <a:pt x="20695" y="4906"/>
                    <a:pt x="20595" y="5348"/>
                    <a:pt x="20395" y="5752"/>
                  </a:cubicBezTo>
                  <a:cubicBezTo>
                    <a:pt x="20134" y="6255"/>
                    <a:pt x="19794" y="6718"/>
                    <a:pt x="19395" y="7101"/>
                  </a:cubicBezTo>
                  <a:lnTo>
                    <a:pt x="15955" y="10687"/>
                  </a:lnTo>
                  <a:lnTo>
                    <a:pt x="21456" y="17075"/>
                  </a:lnTo>
                  <a:cubicBezTo>
                    <a:pt x="21535" y="17175"/>
                    <a:pt x="21575" y="17297"/>
                    <a:pt x="21535" y="17417"/>
                  </a:cubicBezTo>
                  <a:cubicBezTo>
                    <a:pt x="21235" y="18485"/>
                    <a:pt x="20654" y="19452"/>
                    <a:pt x="19855" y="20198"/>
                  </a:cubicBezTo>
                  <a:cubicBezTo>
                    <a:pt x="19056" y="20903"/>
                    <a:pt x="18054" y="21266"/>
                    <a:pt x="16995" y="21246"/>
                  </a:cubicBezTo>
                  <a:cubicBezTo>
                    <a:pt x="16514" y="21225"/>
                    <a:pt x="16055" y="21124"/>
                    <a:pt x="15615" y="20924"/>
                  </a:cubicBezTo>
                  <a:cubicBezTo>
                    <a:pt x="15075" y="20681"/>
                    <a:pt x="14595" y="20318"/>
                    <a:pt x="14235" y="19835"/>
                  </a:cubicBezTo>
                  <a:lnTo>
                    <a:pt x="10656" y="15483"/>
                  </a:lnTo>
                  <a:lnTo>
                    <a:pt x="5196" y="21448"/>
                  </a:lnTo>
                  <a:cubicBezTo>
                    <a:pt x="5115" y="21527"/>
                    <a:pt x="5016" y="21568"/>
                    <a:pt x="4915" y="2156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135;p39"/>
            <p:cNvSpPr/>
            <p:nvPr/>
          </p:nvSpPr>
          <p:spPr>
            <a:xfrm>
              <a:off x="1809747" y="1903476"/>
              <a:ext cx="702516" cy="70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600" fill="norm" stroke="1" extrusionOk="0">
                  <a:moveTo>
                    <a:pt x="10418" y="665"/>
                  </a:moveTo>
                  <a:cubicBezTo>
                    <a:pt x="15810" y="682"/>
                    <a:pt x="20159" y="5240"/>
                    <a:pt x="20141" y="10843"/>
                  </a:cubicBezTo>
                  <a:cubicBezTo>
                    <a:pt x="20177" y="16479"/>
                    <a:pt x="15810" y="21059"/>
                    <a:pt x="10412" y="21059"/>
                  </a:cubicBezTo>
                  <a:cubicBezTo>
                    <a:pt x="10391" y="21059"/>
                    <a:pt x="10368" y="21059"/>
                    <a:pt x="10347" y="21059"/>
                  </a:cubicBezTo>
                  <a:cubicBezTo>
                    <a:pt x="4920" y="21040"/>
                    <a:pt x="554" y="16390"/>
                    <a:pt x="661" y="10749"/>
                  </a:cubicBezTo>
                  <a:cubicBezTo>
                    <a:pt x="643" y="5183"/>
                    <a:pt x="5045" y="665"/>
                    <a:pt x="10418" y="665"/>
                  </a:cubicBezTo>
                  <a:close/>
                  <a:moveTo>
                    <a:pt x="10409" y="0"/>
                  </a:moveTo>
                  <a:cubicBezTo>
                    <a:pt x="7683" y="0"/>
                    <a:pt x="4997" y="1114"/>
                    <a:pt x="2997" y="3205"/>
                  </a:cubicBezTo>
                  <a:cubicBezTo>
                    <a:pt x="50" y="6304"/>
                    <a:pt x="-812" y="10955"/>
                    <a:pt x="805" y="14989"/>
                  </a:cubicBezTo>
                  <a:cubicBezTo>
                    <a:pt x="2435" y="19008"/>
                    <a:pt x="6223" y="21600"/>
                    <a:pt x="10409" y="21600"/>
                  </a:cubicBezTo>
                  <a:cubicBezTo>
                    <a:pt x="10424" y="21600"/>
                    <a:pt x="10439" y="21600"/>
                    <a:pt x="10455" y="21600"/>
                  </a:cubicBezTo>
                  <a:cubicBezTo>
                    <a:pt x="16151" y="21600"/>
                    <a:pt x="20788" y="16745"/>
                    <a:pt x="20788" y="10749"/>
                  </a:cubicBezTo>
                  <a:cubicBezTo>
                    <a:pt x="20770" y="6380"/>
                    <a:pt x="18219" y="2457"/>
                    <a:pt x="14318" y="795"/>
                  </a:cubicBezTo>
                  <a:cubicBezTo>
                    <a:pt x="13054" y="259"/>
                    <a:pt x="11726" y="0"/>
                    <a:pt x="10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431" name="Google Shape;1136;p39"/>
            <p:cNvGrpSpPr/>
            <p:nvPr/>
          </p:nvGrpSpPr>
          <p:grpSpPr>
            <a:xfrm>
              <a:off x="0" y="2710894"/>
              <a:ext cx="941377" cy="996817"/>
              <a:chOff x="0" y="0"/>
              <a:chExt cx="941376" cy="996815"/>
            </a:xfrm>
          </p:grpSpPr>
          <p:sp>
            <p:nvSpPr>
              <p:cNvPr id="2429" name="Google Shape;1137;p39"/>
              <p:cNvSpPr/>
              <p:nvPr/>
            </p:nvSpPr>
            <p:spPr>
              <a:xfrm>
                <a:off x="30469" y="85857"/>
                <a:ext cx="910908" cy="910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4" y="0"/>
                      <a:pt x="0" y="4824"/>
                      <a:pt x="0" y="10799"/>
                    </a:cubicBezTo>
                    <a:cubicBezTo>
                      <a:pt x="0" y="16761"/>
                      <a:pt x="4824" y="21600"/>
                      <a:pt x="10800" y="21600"/>
                    </a:cubicBezTo>
                    <a:cubicBezTo>
                      <a:pt x="16761" y="21600"/>
                      <a:pt x="21600" y="16761"/>
                      <a:pt x="21600" y="10799"/>
                    </a:cubicBezTo>
                    <a:cubicBezTo>
                      <a:pt x="21600" y="4824"/>
                      <a:pt x="16761" y="0"/>
                      <a:pt x="10800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0" name="Google Shape;1138;p39"/>
              <p:cNvSpPr/>
              <p:nvPr/>
            </p:nvSpPr>
            <p:spPr>
              <a:xfrm>
                <a:off x="-1" y="0"/>
                <a:ext cx="911024" cy="923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579" y="758"/>
                    </a:moveTo>
                    <a:cubicBezTo>
                      <a:pt x="16041" y="758"/>
                      <a:pt x="20549" y="5246"/>
                      <a:pt x="20605" y="10854"/>
                    </a:cubicBezTo>
                    <a:cubicBezTo>
                      <a:pt x="20675" y="16540"/>
                      <a:pt x="16041" y="21093"/>
                      <a:pt x="10574" y="21093"/>
                    </a:cubicBezTo>
                    <a:cubicBezTo>
                      <a:pt x="10566" y="21093"/>
                      <a:pt x="10558" y="21093"/>
                      <a:pt x="10550" y="21093"/>
                    </a:cubicBezTo>
                    <a:cubicBezTo>
                      <a:pt x="10499" y="21093"/>
                      <a:pt x="10449" y="21095"/>
                      <a:pt x="10399" y="21095"/>
                    </a:cubicBezTo>
                    <a:cubicBezTo>
                      <a:pt x="5044" y="21095"/>
                      <a:pt x="563" y="16583"/>
                      <a:pt x="480" y="11096"/>
                    </a:cubicBezTo>
                    <a:cubicBezTo>
                      <a:pt x="395" y="5445"/>
                      <a:pt x="4861" y="815"/>
                      <a:pt x="10450" y="758"/>
                    </a:cubicBezTo>
                    <a:cubicBezTo>
                      <a:pt x="10494" y="758"/>
                      <a:pt x="10537" y="758"/>
                      <a:pt x="10579" y="758"/>
                    </a:cubicBezTo>
                    <a:close/>
                    <a:moveTo>
                      <a:pt x="10506" y="0"/>
                    </a:moveTo>
                    <a:cubicBezTo>
                      <a:pt x="4683" y="0"/>
                      <a:pt x="-53" y="4811"/>
                      <a:pt x="2" y="10755"/>
                    </a:cubicBezTo>
                    <a:cubicBezTo>
                      <a:pt x="-124" y="16549"/>
                      <a:pt x="4384" y="21377"/>
                      <a:pt x="10113" y="21590"/>
                    </a:cubicBezTo>
                    <a:cubicBezTo>
                      <a:pt x="10266" y="21596"/>
                      <a:pt x="10417" y="21600"/>
                      <a:pt x="10568" y="21600"/>
                    </a:cubicBezTo>
                    <a:cubicBezTo>
                      <a:pt x="16076" y="21600"/>
                      <a:pt x="20753" y="17352"/>
                      <a:pt x="21040" y="11423"/>
                    </a:cubicBezTo>
                    <a:cubicBezTo>
                      <a:pt x="21476" y="5387"/>
                      <a:pt x="16841" y="190"/>
                      <a:pt x="10858" y="6"/>
                    </a:cubicBezTo>
                    <a:cubicBezTo>
                      <a:pt x="10740" y="1"/>
                      <a:pt x="10623" y="0"/>
                      <a:pt x="1050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433" name="تقويم ختـــــامي"/>
          <p:cNvSpPr txBox="1"/>
          <p:nvPr/>
        </p:nvSpPr>
        <p:spPr>
          <a:xfrm>
            <a:off x="15392587" y="4272099"/>
            <a:ext cx="4677623" cy="10083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تقويم ختـــــامي </a:t>
            </a:r>
          </a:p>
        </p:txBody>
      </p:sp>
      <p:grpSp>
        <p:nvGrpSpPr>
          <p:cNvPr id="2436" name="IMG_5517.jpeg"/>
          <p:cNvGrpSpPr/>
          <p:nvPr/>
        </p:nvGrpSpPr>
        <p:grpSpPr>
          <a:xfrm>
            <a:off x="3840679" y="1797224"/>
            <a:ext cx="8386366" cy="10634267"/>
            <a:chOff x="0" y="0"/>
            <a:chExt cx="8386365" cy="10634265"/>
          </a:xfrm>
        </p:grpSpPr>
        <p:pic>
          <p:nvPicPr>
            <p:cNvPr id="2435" name="IMG_5517.jpeg" descr="IMG_551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0799" y="50800"/>
              <a:ext cx="8284842" cy="105327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4" name="IMG_5517.jpeg" descr="IMG_5517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386366" cy="10634266"/>
            </a:xfrm>
            <a:prstGeom prst="rect">
              <a:avLst/>
            </a:prstGeom>
            <a:effectLst/>
          </p:spPr>
        </p:pic>
      </p:grpSp>
      <p:grpSp>
        <p:nvGrpSpPr>
          <p:cNvPr id="2439" name="IMG_5518.jpeg"/>
          <p:cNvGrpSpPr/>
          <p:nvPr/>
        </p:nvGrpSpPr>
        <p:grpSpPr>
          <a:xfrm>
            <a:off x="2833013" y="771898"/>
            <a:ext cx="2015332" cy="2050654"/>
            <a:chOff x="0" y="0"/>
            <a:chExt cx="2015331" cy="2050653"/>
          </a:xfrm>
        </p:grpSpPr>
        <p:pic>
          <p:nvPicPr>
            <p:cNvPr id="2438" name="IMG_5518.jpeg" descr="IMG_551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2" t="0" r="152" b="0"/>
            <a:stretch>
              <a:fillRect/>
            </a:stretch>
          </p:blipFill>
          <p:spPr>
            <a:xfrm>
              <a:off x="63500" y="63500"/>
              <a:ext cx="1888301" cy="19236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7" name="IMG_5518.jpeg" descr="IMG_551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15332" cy="2050654"/>
            </a:xfrm>
            <a:prstGeom prst="rect">
              <a:avLst/>
            </a:prstGeom>
            <a:effectLst/>
          </p:spPr>
        </p:pic>
      </p:grpSp>
      <p:grpSp>
        <p:nvGrpSpPr>
          <p:cNvPr id="2504" name="Google Shape;1361;p51"/>
          <p:cNvGrpSpPr/>
          <p:nvPr/>
        </p:nvGrpSpPr>
        <p:grpSpPr>
          <a:xfrm>
            <a:off x="16762212" y="5609995"/>
            <a:ext cx="2719949" cy="4721612"/>
            <a:chOff x="0" y="0"/>
            <a:chExt cx="2719948" cy="4721610"/>
          </a:xfrm>
        </p:grpSpPr>
        <p:sp>
          <p:nvSpPr>
            <p:cNvPr id="2440" name="Google Shape;1362;p51"/>
            <p:cNvSpPr/>
            <p:nvPr/>
          </p:nvSpPr>
          <p:spPr>
            <a:xfrm>
              <a:off x="72522" y="431137"/>
              <a:ext cx="2647427" cy="429047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363;p51"/>
            <p:cNvSpPr/>
            <p:nvPr/>
          </p:nvSpPr>
          <p:spPr>
            <a:xfrm>
              <a:off x="296941" y="4528741"/>
              <a:ext cx="989228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364;p51"/>
            <p:cNvSpPr/>
            <p:nvPr/>
          </p:nvSpPr>
          <p:spPr>
            <a:xfrm>
              <a:off x="-1" y="343794"/>
              <a:ext cx="2174871" cy="4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1503"/>
                  </a:lnTo>
                  <a:lnTo>
                    <a:pt x="199" y="21503"/>
                  </a:lnTo>
                  <a:lnTo>
                    <a:pt x="199" y="97"/>
                  </a:lnTo>
                  <a:lnTo>
                    <a:pt x="8649" y="97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365;p51"/>
            <p:cNvSpPr/>
            <p:nvPr/>
          </p:nvSpPr>
          <p:spPr>
            <a:xfrm>
              <a:off x="1323404" y="343794"/>
              <a:ext cx="1344038" cy="4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7"/>
                  </a:lnTo>
                  <a:lnTo>
                    <a:pt x="21278" y="97"/>
                  </a:lnTo>
                  <a:lnTo>
                    <a:pt x="21278" y="21503"/>
                  </a:lnTo>
                  <a:lnTo>
                    <a:pt x="17360" y="21503"/>
                  </a:lnTo>
                  <a:lnTo>
                    <a:pt x="1736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366;p51"/>
            <p:cNvSpPr/>
            <p:nvPr/>
          </p:nvSpPr>
          <p:spPr>
            <a:xfrm>
              <a:off x="1043684" y="342653"/>
              <a:ext cx="143970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367;p51"/>
            <p:cNvSpPr/>
            <p:nvPr/>
          </p:nvSpPr>
          <p:spPr>
            <a:xfrm>
              <a:off x="186013" y="560784"/>
              <a:ext cx="2295414" cy="387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2" y="0"/>
                  </a:moveTo>
                  <a:cubicBezTo>
                    <a:pt x="1452" y="472"/>
                    <a:pt x="804" y="856"/>
                    <a:pt x="0" y="856"/>
                  </a:cubicBezTo>
                  <a:lnTo>
                    <a:pt x="0" y="20744"/>
                  </a:lnTo>
                  <a:cubicBezTo>
                    <a:pt x="804" y="20744"/>
                    <a:pt x="1452" y="21128"/>
                    <a:pt x="1452" y="21600"/>
                  </a:cubicBezTo>
                  <a:lnTo>
                    <a:pt x="20148" y="21600"/>
                  </a:lnTo>
                  <a:cubicBezTo>
                    <a:pt x="20148" y="21130"/>
                    <a:pt x="20790" y="20744"/>
                    <a:pt x="21588" y="20744"/>
                  </a:cubicBezTo>
                  <a:cubicBezTo>
                    <a:pt x="21592" y="20744"/>
                    <a:pt x="21596" y="20744"/>
                    <a:pt x="21600" y="20744"/>
                  </a:cubicBezTo>
                  <a:lnTo>
                    <a:pt x="21600" y="856"/>
                  </a:lnTo>
                  <a:cubicBezTo>
                    <a:pt x="20796" y="856"/>
                    <a:pt x="20148" y="472"/>
                    <a:pt x="2014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368;p51"/>
            <p:cNvSpPr/>
            <p:nvPr/>
          </p:nvSpPr>
          <p:spPr>
            <a:xfrm>
              <a:off x="785376" y="1785620"/>
              <a:ext cx="85433" cy="8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7" y="0"/>
                    <a:pt x="0" y="4877"/>
                    <a:pt x="0" y="10800"/>
                  </a:cubicBezTo>
                  <a:cubicBezTo>
                    <a:pt x="0" y="16723"/>
                    <a:pt x="4877" y="21600"/>
                    <a:pt x="10800" y="21600"/>
                  </a:cubicBezTo>
                  <a:cubicBezTo>
                    <a:pt x="16723" y="21600"/>
                    <a:pt x="21600" y="16723"/>
                    <a:pt x="21600" y="10800"/>
                  </a:cubicBezTo>
                  <a:cubicBezTo>
                    <a:pt x="21600" y="4877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369;p51"/>
            <p:cNvSpPr/>
            <p:nvPr/>
          </p:nvSpPr>
          <p:spPr>
            <a:xfrm>
              <a:off x="1778180" y="934155"/>
              <a:ext cx="85995" cy="8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739"/>
                    <a:pt x="2786" y="18476"/>
                  </a:cubicBezTo>
                  <a:cubicBezTo>
                    <a:pt x="4647" y="20633"/>
                    <a:pt x="6929" y="21600"/>
                    <a:pt x="9174" y="21600"/>
                  </a:cubicBezTo>
                  <a:cubicBezTo>
                    <a:pt x="13904" y="21600"/>
                    <a:pt x="18467" y="17314"/>
                    <a:pt x="18467" y="10870"/>
                  </a:cubicBezTo>
                  <a:cubicBezTo>
                    <a:pt x="18467" y="4833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370;p51"/>
            <p:cNvSpPr/>
            <p:nvPr/>
          </p:nvSpPr>
          <p:spPr>
            <a:xfrm>
              <a:off x="176398" y="1422590"/>
              <a:ext cx="2314646" cy="302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98"/>
                  </a:lnTo>
                  <a:lnTo>
                    <a:pt x="96" y="20498"/>
                  </a:lnTo>
                  <a:cubicBezTo>
                    <a:pt x="835" y="20498"/>
                    <a:pt x="1440" y="20960"/>
                    <a:pt x="1440" y="21526"/>
                  </a:cubicBezTo>
                  <a:lnTo>
                    <a:pt x="1440" y="21600"/>
                  </a:lnTo>
                  <a:lnTo>
                    <a:pt x="20167" y="21600"/>
                  </a:lnTo>
                  <a:lnTo>
                    <a:pt x="20160" y="21526"/>
                  </a:lnTo>
                  <a:cubicBezTo>
                    <a:pt x="20160" y="20960"/>
                    <a:pt x="20765" y="20498"/>
                    <a:pt x="21504" y="20498"/>
                  </a:cubicBezTo>
                  <a:lnTo>
                    <a:pt x="21600" y="20498"/>
                  </a:lnTo>
                  <a:lnTo>
                    <a:pt x="21600" y="17433"/>
                  </a:lnTo>
                  <a:lnTo>
                    <a:pt x="21414" y="17433"/>
                  </a:lnTo>
                  <a:lnTo>
                    <a:pt x="21414" y="20360"/>
                  </a:lnTo>
                  <a:cubicBezTo>
                    <a:pt x="20642" y="20394"/>
                    <a:pt x="20032" y="20867"/>
                    <a:pt x="19980" y="21457"/>
                  </a:cubicBezTo>
                  <a:lnTo>
                    <a:pt x="1620" y="21457"/>
                  </a:lnTo>
                  <a:cubicBezTo>
                    <a:pt x="1575" y="20862"/>
                    <a:pt x="957" y="20394"/>
                    <a:pt x="186" y="20355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371;p51"/>
            <p:cNvSpPr/>
            <p:nvPr/>
          </p:nvSpPr>
          <p:spPr>
            <a:xfrm>
              <a:off x="175592" y="1117431"/>
              <a:ext cx="21572" cy="13569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372;p51"/>
            <p:cNvSpPr/>
            <p:nvPr/>
          </p:nvSpPr>
          <p:spPr>
            <a:xfrm>
              <a:off x="176398" y="550440"/>
              <a:ext cx="2314646" cy="276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" y="0"/>
                  </a:moveTo>
                  <a:lnTo>
                    <a:pt x="1440" y="81"/>
                  </a:lnTo>
                  <a:cubicBezTo>
                    <a:pt x="1440" y="699"/>
                    <a:pt x="835" y="1204"/>
                    <a:pt x="90" y="1204"/>
                  </a:cubicBezTo>
                  <a:lnTo>
                    <a:pt x="0" y="1204"/>
                  </a:lnTo>
                  <a:lnTo>
                    <a:pt x="0" y="3219"/>
                  </a:lnTo>
                  <a:lnTo>
                    <a:pt x="186" y="3219"/>
                  </a:lnTo>
                  <a:lnTo>
                    <a:pt x="186" y="1354"/>
                  </a:lnTo>
                  <a:cubicBezTo>
                    <a:pt x="957" y="1317"/>
                    <a:pt x="1575" y="801"/>
                    <a:pt x="1620" y="156"/>
                  </a:cubicBezTo>
                  <a:lnTo>
                    <a:pt x="19980" y="156"/>
                  </a:lnTo>
                  <a:cubicBezTo>
                    <a:pt x="20025" y="801"/>
                    <a:pt x="20642" y="1317"/>
                    <a:pt x="21414" y="1354"/>
                  </a:cubicBezTo>
                  <a:lnTo>
                    <a:pt x="21414" y="21600"/>
                  </a:lnTo>
                  <a:lnTo>
                    <a:pt x="21600" y="21600"/>
                  </a:lnTo>
                  <a:lnTo>
                    <a:pt x="21600" y="1204"/>
                  </a:lnTo>
                  <a:lnTo>
                    <a:pt x="21510" y="1204"/>
                  </a:lnTo>
                  <a:cubicBezTo>
                    <a:pt x="20765" y="1204"/>
                    <a:pt x="20160" y="699"/>
                    <a:pt x="20160" y="81"/>
                  </a:cubicBezTo>
                  <a:lnTo>
                    <a:pt x="2016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373;p51"/>
            <p:cNvSpPr/>
            <p:nvPr/>
          </p:nvSpPr>
          <p:spPr>
            <a:xfrm>
              <a:off x="2470278" y="3523714"/>
              <a:ext cx="21572" cy="1784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374;p51"/>
            <p:cNvSpPr/>
            <p:nvPr/>
          </p:nvSpPr>
          <p:spPr>
            <a:xfrm>
              <a:off x="822574" y="1048380"/>
              <a:ext cx="231455" cy="230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3" h="21600" fill="norm" stroke="1" extrusionOk="0">
                  <a:moveTo>
                    <a:pt x="9256" y="1883"/>
                  </a:moveTo>
                  <a:cubicBezTo>
                    <a:pt x="13500" y="1883"/>
                    <a:pt x="16916" y="5879"/>
                    <a:pt x="16916" y="10842"/>
                  </a:cubicBezTo>
                  <a:cubicBezTo>
                    <a:pt x="16916" y="16239"/>
                    <a:pt x="13138" y="19817"/>
                    <a:pt x="9211" y="19817"/>
                  </a:cubicBezTo>
                  <a:cubicBezTo>
                    <a:pt x="7328" y="19817"/>
                    <a:pt x="5410" y="18995"/>
                    <a:pt x="3858" y="17154"/>
                  </a:cubicBezTo>
                  <a:cubicBezTo>
                    <a:pt x="-994" y="11548"/>
                    <a:pt x="2423" y="1883"/>
                    <a:pt x="9256" y="1883"/>
                  </a:cubicBezTo>
                  <a:close/>
                  <a:moveTo>
                    <a:pt x="9184" y="0"/>
                  </a:moveTo>
                  <a:cubicBezTo>
                    <a:pt x="6908" y="0"/>
                    <a:pt x="4587" y="983"/>
                    <a:pt x="2700" y="3169"/>
                  </a:cubicBezTo>
                  <a:cubicBezTo>
                    <a:pt x="-3087" y="10000"/>
                    <a:pt x="1045" y="21600"/>
                    <a:pt x="9256" y="21600"/>
                  </a:cubicBezTo>
                  <a:cubicBezTo>
                    <a:pt x="14381" y="21600"/>
                    <a:pt x="18513" y="16767"/>
                    <a:pt x="18513" y="10842"/>
                  </a:cubicBezTo>
                  <a:cubicBezTo>
                    <a:pt x="18513" y="4299"/>
                    <a:pt x="13947" y="0"/>
                    <a:pt x="918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375;p51"/>
            <p:cNvSpPr/>
            <p:nvPr/>
          </p:nvSpPr>
          <p:spPr>
            <a:xfrm>
              <a:off x="1663036" y="1513782"/>
              <a:ext cx="231442" cy="23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9262" y="1906"/>
                  </a:moveTo>
                  <a:cubicBezTo>
                    <a:pt x="13510" y="1906"/>
                    <a:pt x="16929" y="5896"/>
                    <a:pt x="16929" y="10852"/>
                  </a:cubicBezTo>
                  <a:cubicBezTo>
                    <a:pt x="16929" y="16210"/>
                    <a:pt x="13134" y="19772"/>
                    <a:pt x="9195" y="19772"/>
                  </a:cubicBezTo>
                  <a:cubicBezTo>
                    <a:pt x="7315" y="19772"/>
                    <a:pt x="5404" y="18963"/>
                    <a:pt x="3860" y="17156"/>
                  </a:cubicBezTo>
                  <a:cubicBezTo>
                    <a:pt x="-938" y="11495"/>
                    <a:pt x="2481" y="1906"/>
                    <a:pt x="9262" y="1906"/>
                  </a:cubicBezTo>
                  <a:close/>
                  <a:moveTo>
                    <a:pt x="9191" y="0"/>
                  </a:moveTo>
                  <a:cubicBezTo>
                    <a:pt x="6912" y="0"/>
                    <a:pt x="4589" y="987"/>
                    <a:pt x="2701" y="3196"/>
                  </a:cubicBezTo>
                  <a:cubicBezTo>
                    <a:pt x="-3073" y="9996"/>
                    <a:pt x="1022" y="21600"/>
                    <a:pt x="9195" y="21600"/>
                  </a:cubicBezTo>
                  <a:cubicBezTo>
                    <a:pt x="9217" y="21600"/>
                    <a:pt x="9240" y="21600"/>
                    <a:pt x="9262" y="21600"/>
                  </a:cubicBezTo>
                  <a:cubicBezTo>
                    <a:pt x="14391" y="21600"/>
                    <a:pt x="18473" y="16769"/>
                    <a:pt x="18527" y="10852"/>
                  </a:cubicBezTo>
                  <a:cubicBezTo>
                    <a:pt x="18527" y="4319"/>
                    <a:pt x="13957" y="0"/>
                    <a:pt x="919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376;p51"/>
            <p:cNvSpPr/>
            <p:nvPr/>
          </p:nvSpPr>
          <p:spPr>
            <a:xfrm>
              <a:off x="699945" y="892167"/>
              <a:ext cx="85432" cy="8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7" y="0"/>
                    <a:pt x="0" y="4880"/>
                    <a:pt x="0" y="10807"/>
                  </a:cubicBezTo>
                  <a:cubicBezTo>
                    <a:pt x="0" y="16720"/>
                    <a:pt x="4877" y="21600"/>
                    <a:pt x="10800" y="21600"/>
                  </a:cubicBezTo>
                  <a:cubicBezTo>
                    <a:pt x="16723" y="21600"/>
                    <a:pt x="21600" y="16720"/>
                    <a:pt x="21600" y="10807"/>
                  </a:cubicBezTo>
                  <a:cubicBezTo>
                    <a:pt x="21600" y="4880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377;p51"/>
            <p:cNvSpPr/>
            <p:nvPr/>
          </p:nvSpPr>
          <p:spPr>
            <a:xfrm>
              <a:off x="1595985" y="1192295"/>
              <a:ext cx="155193" cy="15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25" y="2716"/>
                  </a:moveTo>
                  <a:cubicBezTo>
                    <a:pt x="13085" y="2716"/>
                    <a:pt x="16125" y="6357"/>
                    <a:pt x="16125" y="10769"/>
                  </a:cubicBezTo>
                  <a:cubicBezTo>
                    <a:pt x="16125" y="15624"/>
                    <a:pt x="12758" y="18814"/>
                    <a:pt x="9225" y="18814"/>
                  </a:cubicBezTo>
                  <a:cubicBezTo>
                    <a:pt x="7525" y="18814"/>
                    <a:pt x="5792" y="18075"/>
                    <a:pt x="4378" y="16426"/>
                  </a:cubicBezTo>
                  <a:cubicBezTo>
                    <a:pt x="25" y="11345"/>
                    <a:pt x="3065" y="2716"/>
                    <a:pt x="9225" y="2716"/>
                  </a:cubicBezTo>
                  <a:close/>
                  <a:moveTo>
                    <a:pt x="9185" y="0"/>
                  </a:moveTo>
                  <a:cubicBezTo>
                    <a:pt x="6912" y="0"/>
                    <a:pt x="4598" y="988"/>
                    <a:pt x="2738" y="3190"/>
                  </a:cubicBezTo>
                  <a:cubicBezTo>
                    <a:pt x="-3095" y="9999"/>
                    <a:pt x="1012" y="21600"/>
                    <a:pt x="9225" y="21600"/>
                  </a:cubicBezTo>
                  <a:cubicBezTo>
                    <a:pt x="14318" y="21600"/>
                    <a:pt x="18505" y="16807"/>
                    <a:pt x="18505" y="10769"/>
                  </a:cubicBezTo>
                  <a:cubicBezTo>
                    <a:pt x="18505" y="4287"/>
                    <a:pt x="13932" y="0"/>
                    <a:pt x="918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378;p51"/>
            <p:cNvSpPr/>
            <p:nvPr/>
          </p:nvSpPr>
          <p:spPr>
            <a:xfrm>
              <a:off x="949949" y="1412751"/>
              <a:ext cx="155071" cy="15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9287" y="2716"/>
                  </a:moveTo>
                  <a:cubicBezTo>
                    <a:pt x="13066" y="2716"/>
                    <a:pt x="16185" y="6357"/>
                    <a:pt x="16185" y="10769"/>
                  </a:cubicBezTo>
                  <a:cubicBezTo>
                    <a:pt x="16185" y="15640"/>
                    <a:pt x="12746" y="18884"/>
                    <a:pt x="9180" y="18884"/>
                  </a:cubicBezTo>
                  <a:cubicBezTo>
                    <a:pt x="7487" y="18884"/>
                    <a:pt x="5761" y="18153"/>
                    <a:pt x="4362" y="16519"/>
                  </a:cubicBezTo>
                  <a:cubicBezTo>
                    <a:pt x="3" y="11438"/>
                    <a:pt x="3129" y="2716"/>
                    <a:pt x="9287" y="2716"/>
                  </a:cubicBezTo>
                  <a:close/>
                  <a:moveTo>
                    <a:pt x="9194" y="0"/>
                  </a:moveTo>
                  <a:cubicBezTo>
                    <a:pt x="6921" y="0"/>
                    <a:pt x="4602" y="988"/>
                    <a:pt x="2716" y="3190"/>
                  </a:cubicBezTo>
                  <a:cubicBezTo>
                    <a:pt x="-3116" y="9999"/>
                    <a:pt x="1076" y="21600"/>
                    <a:pt x="9287" y="21600"/>
                  </a:cubicBezTo>
                  <a:cubicBezTo>
                    <a:pt x="14379" y="21600"/>
                    <a:pt x="18484" y="16807"/>
                    <a:pt x="18484" y="10862"/>
                  </a:cubicBezTo>
                  <a:cubicBezTo>
                    <a:pt x="18484" y="4311"/>
                    <a:pt x="13939" y="0"/>
                    <a:pt x="91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379;p51"/>
            <p:cNvSpPr/>
            <p:nvPr/>
          </p:nvSpPr>
          <p:spPr>
            <a:xfrm>
              <a:off x="1940079" y="1268948"/>
              <a:ext cx="85956" cy="8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9" h="21600" fill="norm" stroke="1" extrusionOk="0">
                  <a:moveTo>
                    <a:pt x="9303" y="0"/>
                  </a:moveTo>
                  <a:cubicBezTo>
                    <a:pt x="1014" y="0"/>
                    <a:pt x="-3131" y="11670"/>
                    <a:pt x="2780" y="18369"/>
                  </a:cubicBezTo>
                  <a:cubicBezTo>
                    <a:pt x="4666" y="20597"/>
                    <a:pt x="6972" y="21600"/>
                    <a:pt x="9243" y="21600"/>
                  </a:cubicBezTo>
                  <a:cubicBezTo>
                    <a:pt x="13964" y="21600"/>
                    <a:pt x="18469" y="17297"/>
                    <a:pt x="18469" y="10821"/>
                  </a:cubicBezTo>
                  <a:cubicBezTo>
                    <a:pt x="18469" y="4805"/>
                    <a:pt x="14324" y="0"/>
                    <a:pt x="930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380;p51"/>
            <p:cNvSpPr/>
            <p:nvPr/>
          </p:nvSpPr>
          <p:spPr>
            <a:xfrm>
              <a:off x="1930680" y="1259724"/>
              <a:ext cx="105699" cy="10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4000"/>
                  </a:moveTo>
                  <a:cubicBezTo>
                    <a:pt x="12485" y="4000"/>
                    <a:pt x="15022" y="7097"/>
                    <a:pt x="15022" y="10766"/>
                  </a:cubicBezTo>
                  <a:cubicBezTo>
                    <a:pt x="15022" y="14789"/>
                    <a:pt x="12171" y="17509"/>
                    <a:pt x="9213" y="17509"/>
                  </a:cubicBezTo>
                  <a:cubicBezTo>
                    <a:pt x="7822" y="17509"/>
                    <a:pt x="6401" y="16903"/>
                    <a:pt x="5246" y="15554"/>
                  </a:cubicBezTo>
                  <a:cubicBezTo>
                    <a:pt x="1621" y="11326"/>
                    <a:pt x="4158" y="4000"/>
                    <a:pt x="9232" y="4000"/>
                  </a:cubicBezTo>
                  <a:close/>
                  <a:moveTo>
                    <a:pt x="9174" y="0"/>
                  </a:moveTo>
                  <a:cubicBezTo>
                    <a:pt x="6901" y="0"/>
                    <a:pt x="4579" y="971"/>
                    <a:pt x="2708" y="3154"/>
                  </a:cubicBezTo>
                  <a:cubicBezTo>
                    <a:pt x="-3081" y="9920"/>
                    <a:pt x="1023" y="21463"/>
                    <a:pt x="9232" y="21600"/>
                  </a:cubicBezTo>
                  <a:cubicBezTo>
                    <a:pt x="14415" y="21463"/>
                    <a:pt x="18519" y="16674"/>
                    <a:pt x="18519" y="10766"/>
                  </a:cubicBezTo>
                  <a:cubicBezTo>
                    <a:pt x="18519" y="4286"/>
                    <a:pt x="13935" y="0"/>
                    <a:pt x="917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381;p51"/>
            <p:cNvSpPr/>
            <p:nvPr/>
          </p:nvSpPr>
          <p:spPr>
            <a:xfrm>
              <a:off x="728850" y="1355107"/>
              <a:ext cx="109530" cy="11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763" y="0"/>
                    <a:pt x="0" y="4855"/>
                    <a:pt x="0" y="10795"/>
                  </a:cubicBezTo>
                  <a:cubicBezTo>
                    <a:pt x="0" y="16734"/>
                    <a:pt x="4763" y="21600"/>
                    <a:pt x="10739" y="21600"/>
                  </a:cubicBezTo>
                  <a:cubicBezTo>
                    <a:pt x="16715" y="21600"/>
                    <a:pt x="21600" y="16734"/>
                    <a:pt x="21600" y="10795"/>
                  </a:cubicBezTo>
                  <a:cubicBezTo>
                    <a:pt x="21600" y="4855"/>
                    <a:pt x="16715" y="0"/>
                    <a:pt x="1073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382;p51"/>
            <p:cNvSpPr/>
            <p:nvPr/>
          </p:nvSpPr>
          <p:spPr>
            <a:xfrm>
              <a:off x="718153" y="1345044"/>
              <a:ext cx="129899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9452" y="3383"/>
                  </a:moveTo>
                  <a:cubicBezTo>
                    <a:pt x="12910" y="3383"/>
                    <a:pt x="15762" y="6776"/>
                    <a:pt x="15762" y="10828"/>
                  </a:cubicBezTo>
                  <a:cubicBezTo>
                    <a:pt x="15698" y="15326"/>
                    <a:pt x="12527" y="18301"/>
                    <a:pt x="9245" y="18301"/>
                  </a:cubicBezTo>
                  <a:cubicBezTo>
                    <a:pt x="7667" y="18301"/>
                    <a:pt x="6066" y="17622"/>
                    <a:pt x="4767" y="16098"/>
                  </a:cubicBezTo>
                  <a:cubicBezTo>
                    <a:pt x="743" y="11404"/>
                    <a:pt x="3588" y="3383"/>
                    <a:pt x="9285" y="3383"/>
                  </a:cubicBezTo>
                  <a:cubicBezTo>
                    <a:pt x="9340" y="3383"/>
                    <a:pt x="9396" y="3383"/>
                    <a:pt x="9452" y="3383"/>
                  </a:cubicBezTo>
                  <a:close/>
                  <a:moveTo>
                    <a:pt x="9189" y="0"/>
                  </a:moveTo>
                  <a:cubicBezTo>
                    <a:pt x="6918" y="0"/>
                    <a:pt x="4608" y="976"/>
                    <a:pt x="2703" y="3160"/>
                  </a:cubicBezTo>
                  <a:cubicBezTo>
                    <a:pt x="-3089" y="10029"/>
                    <a:pt x="1038" y="21600"/>
                    <a:pt x="9285" y="21600"/>
                  </a:cubicBezTo>
                  <a:cubicBezTo>
                    <a:pt x="14384" y="21600"/>
                    <a:pt x="18511" y="16786"/>
                    <a:pt x="18511" y="10828"/>
                  </a:cubicBezTo>
                  <a:cubicBezTo>
                    <a:pt x="18511" y="4313"/>
                    <a:pt x="13962" y="0"/>
                    <a:pt x="918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383;p51"/>
            <p:cNvSpPr/>
            <p:nvPr/>
          </p:nvSpPr>
          <p:spPr>
            <a:xfrm>
              <a:off x="1962728" y="1766330"/>
              <a:ext cx="115024" cy="11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9296" y="0"/>
                  </a:moveTo>
                  <a:cubicBezTo>
                    <a:pt x="991" y="0"/>
                    <a:pt x="-3108" y="11564"/>
                    <a:pt x="2762" y="18448"/>
                  </a:cubicBezTo>
                  <a:cubicBezTo>
                    <a:pt x="4622" y="20630"/>
                    <a:pt x="6914" y="21600"/>
                    <a:pt x="9171" y="21600"/>
                  </a:cubicBezTo>
                  <a:cubicBezTo>
                    <a:pt x="13917" y="21600"/>
                    <a:pt x="18492" y="17299"/>
                    <a:pt x="18492" y="10784"/>
                  </a:cubicBezTo>
                  <a:cubicBezTo>
                    <a:pt x="18492" y="4807"/>
                    <a:pt x="14393" y="0"/>
                    <a:pt x="9296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384;p51"/>
            <p:cNvSpPr/>
            <p:nvPr/>
          </p:nvSpPr>
          <p:spPr>
            <a:xfrm>
              <a:off x="1953031" y="1755986"/>
              <a:ext cx="134338" cy="135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6" h="21600" fill="norm" stroke="1" extrusionOk="0">
                  <a:moveTo>
                    <a:pt x="9287" y="3201"/>
                  </a:moveTo>
                  <a:cubicBezTo>
                    <a:pt x="12886" y="3201"/>
                    <a:pt x="15823" y="6616"/>
                    <a:pt x="15823" y="10800"/>
                  </a:cubicBezTo>
                  <a:cubicBezTo>
                    <a:pt x="15823" y="15360"/>
                    <a:pt x="12547" y="18399"/>
                    <a:pt x="9172" y="18399"/>
                  </a:cubicBezTo>
                  <a:cubicBezTo>
                    <a:pt x="7572" y="18399"/>
                    <a:pt x="5950" y="17720"/>
                    <a:pt x="4642" y="16200"/>
                  </a:cubicBezTo>
                  <a:cubicBezTo>
                    <a:pt x="475" y="11354"/>
                    <a:pt x="3412" y="3201"/>
                    <a:pt x="9287" y="3201"/>
                  </a:cubicBezTo>
                  <a:close/>
                  <a:moveTo>
                    <a:pt x="9187" y="0"/>
                  </a:moveTo>
                  <a:cubicBezTo>
                    <a:pt x="6926" y="0"/>
                    <a:pt x="4619" y="992"/>
                    <a:pt x="2751" y="3201"/>
                  </a:cubicBezTo>
                  <a:cubicBezTo>
                    <a:pt x="-3124" y="9924"/>
                    <a:pt x="1044" y="21600"/>
                    <a:pt x="9287" y="21600"/>
                  </a:cubicBezTo>
                  <a:cubicBezTo>
                    <a:pt x="14401" y="21600"/>
                    <a:pt x="18476" y="16754"/>
                    <a:pt x="18476" y="10800"/>
                  </a:cubicBezTo>
                  <a:cubicBezTo>
                    <a:pt x="18476" y="4318"/>
                    <a:pt x="13924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385;p51"/>
            <p:cNvSpPr/>
            <p:nvPr/>
          </p:nvSpPr>
          <p:spPr>
            <a:xfrm>
              <a:off x="544234" y="407869"/>
              <a:ext cx="115065" cy="115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7" y="0"/>
                  </a:moveTo>
                  <a:cubicBezTo>
                    <a:pt x="4786" y="0"/>
                    <a:pt x="0" y="4914"/>
                    <a:pt x="0" y="10868"/>
                  </a:cubicBezTo>
                  <a:cubicBezTo>
                    <a:pt x="0" y="16812"/>
                    <a:pt x="4786" y="21600"/>
                    <a:pt x="10737" y="21600"/>
                  </a:cubicBezTo>
                  <a:cubicBezTo>
                    <a:pt x="16814" y="21600"/>
                    <a:pt x="21600" y="16812"/>
                    <a:pt x="21600" y="10868"/>
                  </a:cubicBezTo>
                  <a:cubicBezTo>
                    <a:pt x="21600" y="4914"/>
                    <a:pt x="16814" y="0"/>
                    <a:pt x="10737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386;p51"/>
            <p:cNvSpPr/>
            <p:nvPr/>
          </p:nvSpPr>
          <p:spPr>
            <a:xfrm>
              <a:off x="646428" y="1003037"/>
              <a:ext cx="1374718" cy="2138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fill="norm" stroke="1" extrusionOk="0">
                  <a:moveTo>
                    <a:pt x="8108" y="0"/>
                  </a:moveTo>
                  <a:lnTo>
                    <a:pt x="8108" y="8550"/>
                  </a:lnTo>
                  <a:cubicBezTo>
                    <a:pt x="2969" y="9272"/>
                    <a:pt x="-499" y="12355"/>
                    <a:pt x="59" y="15704"/>
                  </a:cubicBezTo>
                  <a:cubicBezTo>
                    <a:pt x="626" y="19059"/>
                    <a:pt x="5043" y="21600"/>
                    <a:pt x="10296" y="21600"/>
                  </a:cubicBezTo>
                  <a:cubicBezTo>
                    <a:pt x="15559" y="21600"/>
                    <a:pt x="19976" y="19059"/>
                    <a:pt x="20533" y="15704"/>
                  </a:cubicBezTo>
                  <a:cubicBezTo>
                    <a:pt x="21101" y="12355"/>
                    <a:pt x="17633" y="9272"/>
                    <a:pt x="12494" y="8550"/>
                  </a:cubicBezTo>
                  <a:lnTo>
                    <a:pt x="12494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387;p51"/>
            <p:cNvSpPr/>
            <p:nvPr/>
          </p:nvSpPr>
          <p:spPr>
            <a:xfrm>
              <a:off x="637574" y="993421"/>
              <a:ext cx="1392292" cy="226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3" h="21600" fill="norm" stroke="1" extrusionOk="0">
                  <a:moveTo>
                    <a:pt x="7968" y="0"/>
                  </a:moveTo>
                  <a:lnTo>
                    <a:pt x="7968" y="1987"/>
                  </a:lnTo>
                  <a:lnTo>
                    <a:pt x="8263" y="1987"/>
                  </a:lnTo>
                  <a:lnTo>
                    <a:pt x="8263" y="190"/>
                  </a:lnTo>
                  <a:lnTo>
                    <a:pt x="12289" y="190"/>
                  </a:lnTo>
                  <a:lnTo>
                    <a:pt x="12289" y="8649"/>
                  </a:lnTo>
                  <a:lnTo>
                    <a:pt x="12412" y="8662"/>
                  </a:lnTo>
                  <a:cubicBezTo>
                    <a:pt x="17394" y="9364"/>
                    <a:pt x="20771" y="12380"/>
                    <a:pt x="20222" y="15652"/>
                  </a:cubicBezTo>
                  <a:cubicBezTo>
                    <a:pt x="19672" y="18924"/>
                    <a:pt x="15381" y="21403"/>
                    <a:pt x="10276" y="21403"/>
                  </a:cubicBezTo>
                  <a:cubicBezTo>
                    <a:pt x="5171" y="21403"/>
                    <a:pt x="880" y="18924"/>
                    <a:pt x="341" y="15652"/>
                  </a:cubicBezTo>
                  <a:cubicBezTo>
                    <a:pt x="-209" y="12380"/>
                    <a:pt x="3158" y="9364"/>
                    <a:pt x="8150" y="8662"/>
                  </a:cubicBezTo>
                  <a:lnTo>
                    <a:pt x="8263" y="8649"/>
                  </a:lnTo>
                  <a:lnTo>
                    <a:pt x="8263" y="4000"/>
                  </a:lnTo>
                  <a:lnTo>
                    <a:pt x="7968" y="4000"/>
                  </a:lnTo>
                  <a:lnTo>
                    <a:pt x="7968" y="8492"/>
                  </a:lnTo>
                  <a:cubicBezTo>
                    <a:pt x="2873" y="9252"/>
                    <a:pt x="-524" y="12354"/>
                    <a:pt x="66" y="15705"/>
                  </a:cubicBezTo>
                  <a:cubicBezTo>
                    <a:pt x="655" y="19056"/>
                    <a:pt x="5049" y="21587"/>
                    <a:pt x="10276" y="21600"/>
                  </a:cubicBezTo>
                  <a:cubicBezTo>
                    <a:pt x="15503" y="21587"/>
                    <a:pt x="19896" y="19056"/>
                    <a:pt x="20486" y="15705"/>
                  </a:cubicBezTo>
                  <a:cubicBezTo>
                    <a:pt x="21076" y="12354"/>
                    <a:pt x="17679" y="9252"/>
                    <a:pt x="12584" y="8492"/>
                  </a:cubicBezTo>
                  <a:lnTo>
                    <a:pt x="12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388;p51"/>
            <p:cNvSpPr/>
            <p:nvPr/>
          </p:nvSpPr>
          <p:spPr>
            <a:xfrm>
              <a:off x="1176561" y="1269675"/>
              <a:ext cx="21572" cy="7643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389;p51"/>
            <p:cNvSpPr/>
            <p:nvPr/>
          </p:nvSpPr>
          <p:spPr>
            <a:xfrm>
              <a:off x="1102948" y="865945"/>
              <a:ext cx="462215" cy="137821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390;p51"/>
            <p:cNvSpPr/>
            <p:nvPr/>
          </p:nvSpPr>
          <p:spPr>
            <a:xfrm>
              <a:off x="1092606" y="855657"/>
              <a:ext cx="482230" cy="15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6" y="2733"/>
                  </a:moveTo>
                  <a:lnTo>
                    <a:pt x="20706" y="18867"/>
                  </a:lnTo>
                  <a:lnTo>
                    <a:pt x="894" y="18867"/>
                  </a:lnTo>
                  <a:lnTo>
                    <a:pt x="894" y="273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391;p51"/>
            <p:cNvSpPr/>
            <p:nvPr/>
          </p:nvSpPr>
          <p:spPr>
            <a:xfrm>
              <a:off x="802154" y="2013738"/>
              <a:ext cx="1140859" cy="103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40" y="0"/>
                    <a:pt x="0" y="4837"/>
                    <a:pt x="0" y="10794"/>
                  </a:cubicBezTo>
                  <a:cubicBezTo>
                    <a:pt x="0" y="16764"/>
                    <a:pt x="4840" y="21600"/>
                    <a:pt x="10799" y="21600"/>
                  </a:cubicBezTo>
                  <a:cubicBezTo>
                    <a:pt x="16774" y="21600"/>
                    <a:pt x="21600" y="16764"/>
                    <a:pt x="21600" y="10794"/>
                  </a:cubicBezTo>
                  <a:cubicBezTo>
                    <a:pt x="21600" y="4837"/>
                    <a:pt x="16774" y="0"/>
                    <a:pt x="10799" y="0"/>
                  </a:cubicBezTo>
                  <a:close/>
                </a:path>
              </a:pathLst>
            </a:custGeom>
            <a:solidFill>
              <a:srgbClr val="E4CA9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392;p51"/>
            <p:cNvSpPr/>
            <p:nvPr/>
          </p:nvSpPr>
          <p:spPr>
            <a:xfrm>
              <a:off x="762847" y="2176881"/>
              <a:ext cx="1141522" cy="94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9" h="21600" fill="norm" stroke="1" extrusionOk="0">
                  <a:moveTo>
                    <a:pt x="14025" y="0"/>
                  </a:moveTo>
                  <a:cubicBezTo>
                    <a:pt x="13298" y="0"/>
                    <a:pt x="12579" y="605"/>
                    <a:pt x="12018" y="1273"/>
                  </a:cubicBezTo>
                  <a:cubicBezTo>
                    <a:pt x="11334" y="2089"/>
                    <a:pt x="10672" y="3063"/>
                    <a:pt x="9786" y="3361"/>
                  </a:cubicBezTo>
                  <a:cubicBezTo>
                    <a:pt x="9578" y="3432"/>
                    <a:pt x="9370" y="3463"/>
                    <a:pt x="9162" y="3463"/>
                  </a:cubicBezTo>
                  <a:cubicBezTo>
                    <a:pt x="7994" y="3463"/>
                    <a:pt x="6833" y="2493"/>
                    <a:pt x="5629" y="2293"/>
                  </a:cubicBezTo>
                  <a:cubicBezTo>
                    <a:pt x="5460" y="2264"/>
                    <a:pt x="5292" y="2250"/>
                    <a:pt x="5124" y="2250"/>
                  </a:cubicBezTo>
                  <a:cubicBezTo>
                    <a:pt x="3857" y="2250"/>
                    <a:pt x="2616" y="3041"/>
                    <a:pt x="1532" y="3942"/>
                  </a:cubicBezTo>
                  <a:cubicBezTo>
                    <a:pt x="1130" y="4255"/>
                    <a:pt x="752" y="4617"/>
                    <a:pt x="386" y="4993"/>
                  </a:cubicBezTo>
                  <a:cubicBezTo>
                    <a:pt x="-1409" y="13313"/>
                    <a:pt x="3279" y="21600"/>
                    <a:pt x="9786" y="21600"/>
                  </a:cubicBezTo>
                  <a:cubicBezTo>
                    <a:pt x="13494" y="21585"/>
                    <a:pt x="16884" y="18806"/>
                    <a:pt x="18538" y="14396"/>
                  </a:cubicBezTo>
                  <a:cubicBezTo>
                    <a:pt x="20191" y="10001"/>
                    <a:pt x="19836" y="4726"/>
                    <a:pt x="17617" y="786"/>
                  </a:cubicBezTo>
                  <a:cubicBezTo>
                    <a:pt x="17177" y="809"/>
                    <a:pt x="16717" y="1015"/>
                    <a:pt x="16262" y="1015"/>
                  </a:cubicBezTo>
                  <a:cubicBezTo>
                    <a:pt x="16106" y="1015"/>
                    <a:pt x="15951" y="991"/>
                    <a:pt x="15797" y="927"/>
                  </a:cubicBezTo>
                  <a:cubicBezTo>
                    <a:pt x="15337" y="739"/>
                    <a:pt x="14959" y="284"/>
                    <a:pt x="14510" y="96"/>
                  </a:cubicBezTo>
                  <a:cubicBezTo>
                    <a:pt x="14349" y="29"/>
                    <a:pt x="14187" y="0"/>
                    <a:pt x="1402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393;p51"/>
            <p:cNvSpPr/>
            <p:nvPr/>
          </p:nvSpPr>
          <p:spPr>
            <a:xfrm>
              <a:off x="1275363" y="2283787"/>
              <a:ext cx="668321" cy="87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8589" y="0"/>
                  </a:moveTo>
                  <a:cubicBezTo>
                    <a:pt x="17511" y="172"/>
                    <a:pt x="16522" y="615"/>
                    <a:pt x="16191" y="1469"/>
                  </a:cubicBezTo>
                  <a:cubicBezTo>
                    <a:pt x="16081" y="1777"/>
                    <a:pt x="16059" y="2135"/>
                    <a:pt x="15774" y="2357"/>
                  </a:cubicBezTo>
                  <a:cubicBezTo>
                    <a:pt x="15377" y="2665"/>
                    <a:pt x="14738" y="2562"/>
                    <a:pt x="14167" y="2630"/>
                  </a:cubicBezTo>
                  <a:cubicBezTo>
                    <a:pt x="13353" y="2733"/>
                    <a:pt x="12628" y="3108"/>
                    <a:pt x="12211" y="3671"/>
                  </a:cubicBezTo>
                  <a:cubicBezTo>
                    <a:pt x="11791" y="4235"/>
                    <a:pt x="11529" y="4850"/>
                    <a:pt x="11463" y="5499"/>
                  </a:cubicBezTo>
                  <a:cubicBezTo>
                    <a:pt x="11439" y="5806"/>
                    <a:pt x="11331" y="6131"/>
                    <a:pt x="11154" y="6404"/>
                  </a:cubicBezTo>
                  <a:cubicBezTo>
                    <a:pt x="10649" y="7087"/>
                    <a:pt x="9417" y="7103"/>
                    <a:pt x="8405" y="7155"/>
                  </a:cubicBezTo>
                  <a:cubicBezTo>
                    <a:pt x="5524" y="7360"/>
                    <a:pt x="2949" y="8589"/>
                    <a:pt x="1454" y="10518"/>
                  </a:cubicBezTo>
                  <a:cubicBezTo>
                    <a:pt x="639" y="11611"/>
                    <a:pt x="156" y="12824"/>
                    <a:pt x="47" y="14088"/>
                  </a:cubicBezTo>
                  <a:cubicBezTo>
                    <a:pt x="-262" y="16784"/>
                    <a:pt x="970" y="19499"/>
                    <a:pt x="3169" y="21600"/>
                  </a:cubicBezTo>
                  <a:cubicBezTo>
                    <a:pt x="13200" y="21565"/>
                    <a:pt x="21317" y="15248"/>
                    <a:pt x="21338" y="7446"/>
                  </a:cubicBezTo>
                  <a:cubicBezTo>
                    <a:pt x="21317" y="4816"/>
                    <a:pt x="20370" y="2237"/>
                    <a:pt x="1858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394;p51"/>
            <p:cNvSpPr/>
            <p:nvPr/>
          </p:nvSpPr>
          <p:spPr>
            <a:xfrm>
              <a:off x="754305" y="2166706"/>
              <a:ext cx="1160142" cy="38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5373" y="0"/>
                  </a:moveTo>
                  <a:cubicBezTo>
                    <a:pt x="14496" y="0"/>
                    <a:pt x="13668" y="1653"/>
                    <a:pt x="13081" y="3229"/>
                  </a:cubicBezTo>
                  <a:cubicBezTo>
                    <a:pt x="12940" y="3613"/>
                    <a:pt x="12812" y="3960"/>
                    <a:pt x="12683" y="4348"/>
                  </a:cubicBezTo>
                  <a:cubicBezTo>
                    <a:pt x="12095" y="5963"/>
                    <a:pt x="11479" y="7657"/>
                    <a:pt x="10724" y="8236"/>
                  </a:cubicBezTo>
                  <a:cubicBezTo>
                    <a:pt x="10511" y="8404"/>
                    <a:pt x="10300" y="8476"/>
                    <a:pt x="10087" y="8476"/>
                  </a:cubicBezTo>
                  <a:cubicBezTo>
                    <a:pt x="9425" y="8476"/>
                    <a:pt x="8754" y="7770"/>
                    <a:pt x="8046" y="7042"/>
                  </a:cubicBezTo>
                  <a:cubicBezTo>
                    <a:pt x="7483" y="6388"/>
                    <a:pt x="6893" y="5885"/>
                    <a:pt x="6291" y="5579"/>
                  </a:cubicBezTo>
                  <a:cubicBezTo>
                    <a:pt x="6102" y="5504"/>
                    <a:pt x="5913" y="5470"/>
                    <a:pt x="5724" y="5470"/>
                  </a:cubicBezTo>
                  <a:cubicBezTo>
                    <a:pt x="4174" y="5470"/>
                    <a:pt x="2711" y="7845"/>
                    <a:pt x="1717" y="9698"/>
                  </a:cubicBezTo>
                  <a:cubicBezTo>
                    <a:pt x="1281" y="10508"/>
                    <a:pt x="859" y="11392"/>
                    <a:pt x="462" y="12355"/>
                  </a:cubicBezTo>
                  <a:lnTo>
                    <a:pt x="424" y="12471"/>
                  </a:lnTo>
                  <a:lnTo>
                    <a:pt x="398" y="12627"/>
                  </a:lnTo>
                  <a:cubicBezTo>
                    <a:pt x="128" y="15552"/>
                    <a:pt x="-12" y="18556"/>
                    <a:pt x="0" y="21600"/>
                  </a:cubicBezTo>
                  <a:lnTo>
                    <a:pt x="359" y="21600"/>
                  </a:lnTo>
                  <a:cubicBezTo>
                    <a:pt x="359" y="18750"/>
                    <a:pt x="501" y="15862"/>
                    <a:pt x="756" y="13086"/>
                  </a:cubicBezTo>
                  <a:cubicBezTo>
                    <a:pt x="1128" y="12202"/>
                    <a:pt x="1525" y="11392"/>
                    <a:pt x="1922" y="10661"/>
                  </a:cubicBezTo>
                  <a:cubicBezTo>
                    <a:pt x="2884" y="8873"/>
                    <a:pt x="4274" y="6592"/>
                    <a:pt x="5729" y="6592"/>
                  </a:cubicBezTo>
                  <a:cubicBezTo>
                    <a:pt x="5903" y="6592"/>
                    <a:pt x="6078" y="6626"/>
                    <a:pt x="6253" y="6695"/>
                  </a:cubicBezTo>
                  <a:cubicBezTo>
                    <a:pt x="6830" y="7004"/>
                    <a:pt x="7393" y="7467"/>
                    <a:pt x="7931" y="8082"/>
                  </a:cubicBezTo>
                  <a:cubicBezTo>
                    <a:pt x="8638" y="8811"/>
                    <a:pt x="9360" y="9583"/>
                    <a:pt x="10097" y="9583"/>
                  </a:cubicBezTo>
                  <a:cubicBezTo>
                    <a:pt x="10334" y="9583"/>
                    <a:pt x="10573" y="9501"/>
                    <a:pt x="10813" y="9314"/>
                  </a:cubicBezTo>
                  <a:cubicBezTo>
                    <a:pt x="11659" y="8661"/>
                    <a:pt x="12300" y="6888"/>
                    <a:pt x="12927" y="5154"/>
                  </a:cubicBezTo>
                  <a:cubicBezTo>
                    <a:pt x="13056" y="4769"/>
                    <a:pt x="13184" y="4423"/>
                    <a:pt x="13324" y="4076"/>
                  </a:cubicBezTo>
                  <a:cubicBezTo>
                    <a:pt x="13856" y="2638"/>
                    <a:pt x="14608" y="1094"/>
                    <a:pt x="15368" y="1094"/>
                  </a:cubicBezTo>
                  <a:cubicBezTo>
                    <a:pt x="15524" y="1094"/>
                    <a:pt x="15680" y="1160"/>
                    <a:pt x="15835" y="1303"/>
                  </a:cubicBezTo>
                  <a:cubicBezTo>
                    <a:pt x="16066" y="1572"/>
                    <a:pt x="16284" y="1882"/>
                    <a:pt x="16501" y="2266"/>
                  </a:cubicBezTo>
                  <a:cubicBezTo>
                    <a:pt x="16732" y="2729"/>
                    <a:pt x="16976" y="3075"/>
                    <a:pt x="17245" y="3344"/>
                  </a:cubicBezTo>
                  <a:cubicBezTo>
                    <a:pt x="17428" y="3513"/>
                    <a:pt x="17612" y="3579"/>
                    <a:pt x="17795" y="3579"/>
                  </a:cubicBezTo>
                  <a:cubicBezTo>
                    <a:pt x="18072" y="3579"/>
                    <a:pt x="18346" y="3429"/>
                    <a:pt x="18615" y="3269"/>
                  </a:cubicBezTo>
                  <a:cubicBezTo>
                    <a:pt x="18808" y="3191"/>
                    <a:pt x="18987" y="3075"/>
                    <a:pt x="19179" y="3038"/>
                  </a:cubicBezTo>
                  <a:cubicBezTo>
                    <a:pt x="20498" y="8389"/>
                    <a:pt x="21216" y="14937"/>
                    <a:pt x="21203" y="21600"/>
                  </a:cubicBezTo>
                  <a:lnTo>
                    <a:pt x="21574" y="21600"/>
                  </a:lnTo>
                  <a:cubicBezTo>
                    <a:pt x="21588" y="14590"/>
                    <a:pt x="20832" y="7735"/>
                    <a:pt x="19422" y="2113"/>
                  </a:cubicBezTo>
                  <a:lnTo>
                    <a:pt x="19371" y="1882"/>
                  </a:lnTo>
                  <a:lnTo>
                    <a:pt x="19269" y="1882"/>
                  </a:lnTo>
                  <a:cubicBezTo>
                    <a:pt x="19025" y="1919"/>
                    <a:pt x="18795" y="2035"/>
                    <a:pt x="18552" y="2191"/>
                  </a:cubicBezTo>
                  <a:cubicBezTo>
                    <a:pt x="18302" y="2328"/>
                    <a:pt x="18059" y="2457"/>
                    <a:pt x="17819" y="2457"/>
                  </a:cubicBezTo>
                  <a:cubicBezTo>
                    <a:pt x="17664" y="2457"/>
                    <a:pt x="17511" y="2403"/>
                    <a:pt x="17360" y="2266"/>
                  </a:cubicBezTo>
                  <a:cubicBezTo>
                    <a:pt x="17130" y="2035"/>
                    <a:pt x="16899" y="1728"/>
                    <a:pt x="16694" y="1303"/>
                  </a:cubicBezTo>
                  <a:cubicBezTo>
                    <a:pt x="16463" y="881"/>
                    <a:pt x="16220" y="534"/>
                    <a:pt x="15964" y="263"/>
                  </a:cubicBezTo>
                  <a:cubicBezTo>
                    <a:pt x="15765" y="81"/>
                    <a:pt x="15568" y="0"/>
                    <a:pt x="15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395;p51"/>
            <p:cNvSpPr/>
            <p:nvPr/>
          </p:nvSpPr>
          <p:spPr>
            <a:xfrm>
              <a:off x="1226627" y="2242410"/>
              <a:ext cx="594161" cy="88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21214" y="0"/>
                  </a:moveTo>
                  <a:cubicBezTo>
                    <a:pt x="19678" y="218"/>
                    <a:pt x="18637" y="787"/>
                    <a:pt x="18267" y="1608"/>
                  </a:cubicBezTo>
                  <a:cubicBezTo>
                    <a:pt x="18241" y="1692"/>
                    <a:pt x="18217" y="1793"/>
                    <a:pt x="18193" y="1877"/>
                  </a:cubicBezTo>
                  <a:cubicBezTo>
                    <a:pt x="18143" y="2060"/>
                    <a:pt x="18044" y="2245"/>
                    <a:pt x="17869" y="2379"/>
                  </a:cubicBezTo>
                  <a:cubicBezTo>
                    <a:pt x="17646" y="2546"/>
                    <a:pt x="17250" y="2564"/>
                    <a:pt x="16830" y="2564"/>
                  </a:cubicBezTo>
                  <a:cubicBezTo>
                    <a:pt x="16631" y="2564"/>
                    <a:pt x="16458" y="2564"/>
                    <a:pt x="16285" y="2580"/>
                  </a:cubicBezTo>
                  <a:cubicBezTo>
                    <a:pt x="15244" y="2697"/>
                    <a:pt x="14353" y="3116"/>
                    <a:pt x="13809" y="3720"/>
                  </a:cubicBezTo>
                  <a:cubicBezTo>
                    <a:pt x="13312" y="4306"/>
                    <a:pt x="13014" y="4942"/>
                    <a:pt x="12916" y="5613"/>
                  </a:cubicBezTo>
                  <a:lnTo>
                    <a:pt x="12892" y="5697"/>
                  </a:lnTo>
                  <a:cubicBezTo>
                    <a:pt x="12892" y="5949"/>
                    <a:pt x="12791" y="6183"/>
                    <a:pt x="12618" y="6418"/>
                  </a:cubicBezTo>
                  <a:cubicBezTo>
                    <a:pt x="12198" y="6920"/>
                    <a:pt x="11133" y="6970"/>
                    <a:pt x="10092" y="7020"/>
                  </a:cubicBezTo>
                  <a:lnTo>
                    <a:pt x="9796" y="7038"/>
                  </a:lnTo>
                  <a:cubicBezTo>
                    <a:pt x="6451" y="7222"/>
                    <a:pt x="3430" y="8496"/>
                    <a:pt x="1671" y="10440"/>
                  </a:cubicBezTo>
                  <a:cubicBezTo>
                    <a:pt x="730" y="11545"/>
                    <a:pt x="161" y="12786"/>
                    <a:pt x="36" y="14059"/>
                  </a:cubicBezTo>
                  <a:cubicBezTo>
                    <a:pt x="-237" y="16791"/>
                    <a:pt x="1052" y="19488"/>
                    <a:pt x="3653" y="21600"/>
                  </a:cubicBezTo>
                  <a:lnTo>
                    <a:pt x="4198" y="21298"/>
                  </a:lnTo>
                  <a:cubicBezTo>
                    <a:pt x="1697" y="19287"/>
                    <a:pt x="483" y="16690"/>
                    <a:pt x="754" y="14093"/>
                  </a:cubicBezTo>
                  <a:cubicBezTo>
                    <a:pt x="879" y="12886"/>
                    <a:pt x="1399" y="11713"/>
                    <a:pt x="2290" y="10674"/>
                  </a:cubicBezTo>
                  <a:cubicBezTo>
                    <a:pt x="3924" y="8865"/>
                    <a:pt x="6724" y="7675"/>
                    <a:pt x="9870" y="7507"/>
                  </a:cubicBezTo>
                  <a:lnTo>
                    <a:pt x="10142" y="7490"/>
                  </a:lnTo>
                  <a:cubicBezTo>
                    <a:pt x="11258" y="7439"/>
                    <a:pt x="12618" y="7373"/>
                    <a:pt x="13238" y="6652"/>
                  </a:cubicBezTo>
                  <a:cubicBezTo>
                    <a:pt x="13461" y="6368"/>
                    <a:pt x="13585" y="6066"/>
                    <a:pt x="13610" y="5747"/>
                  </a:cubicBezTo>
                  <a:lnTo>
                    <a:pt x="13610" y="5663"/>
                  </a:lnTo>
                  <a:cubicBezTo>
                    <a:pt x="13684" y="5061"/>
                    <a:pt x="13957" y="4491"/>
                    <a:pt x="14402" y="3971"/>
                  </a:cubicBezTo>
                  <a:cubicBezTo>
                    <a:pt x="14824" y="3484"/>
                    <a:pt x="15541" y="3150"/>
                    <a:pt x="16360" y="3049"/>
                  </a:cubicBezTo>
                  <a:cubicBezTo>
                    <a:pt x="16532" y="3033"/>
                    <a:pt x="16681" y="3033"/>
                    <a:pt x="16830" y="3033"/>
                  </a:cubicBezTo>
                  <a:cubicBezTo>
                    <a:pt x="17375" y="3015"/>
                    <a:pt x="17970" y="3015"/>
                    <a:pt x="18390" y="2715"/>
                  </a:cubicBezTo>
                  <a:cubicBezTo>
                    <a:pt x="18663" y="2496"/>
                    <a:pt x="18836" y="2245"/>
                    <a:pt x="18886" y="1960"/>
                  </a:cubicBezTo>
                  <a:cubicBezTo>
                    <a:pt x="18911" y="1893"/>
                    <a:pt x="18935" y="1809"/>
                    <a:pt x="18961" y="1742"/>
                  </a:cubicBezTo>
                  <a:cubicBezTo>
                    <a:pt x="19331" y="870"/>
                    <a:pt x="20619" y="586"/>
                    <a:pt x="21363" y="486"/>
                  </a:cubicBezTo>
                  <a:lnTo>
                    <a:pt x="212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396;p51"/>
            <p:cNvSpPr/>
            <p:nvPr/>
          </p:nvSpPr>
          <p:spPr>
            <a:xfrm>
              <a:off x="801252" y="2212164"/>
              <a:ext cx="693005" cy="94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4057" y="0"/>
                  </a:moveTo>
                  <a:cubicBezTo>
                    <a:pt x="-214" y="3863"/>
                    <a:pt x="-1202" y="9334"/>
                    <a:pt x="1518" y="13970"/>
                  </a:cubicBezTo>
                  <a:cubicBezTo>
                    <a:pt x="4239" y="18621"/>
                    <a:pt x="10182" y="21600"/>
                    <a:pt x="16710" y="21600"/>
                  </a:cubicBezTo>
                  <a:cubicBezTo>
                    <a:pt x="16993" y="21600"/>
                    <a:pt x="17255" y="21600"/>
                    <a:pt x="17516" y="21569"/>
                  </a:cubicBezTo>
                  <a:cubicBezTo>
                    <a:pt x="18383" y="21159"/>
                    <a:pt x="19109" y="20575"/>
                    <a:pt x="19553" y="19866"/>
                  </a:cubicBezTo>
                  <a:cubicBezTo>
                    <a:pt x="19855" y="19377"/>
                    <a:pt x="20056" y="18856"/>
                    <a:pt x="20136" y="18320"/>
                  </a:cubicBezTo>
                  <a:cubicBezTo>
                    <a:pt x="20398" y="17075"/>
                    <a:pt x="20318" y="15751"/>
                    <a:pt x="19512" y="14663"/>
                  </a:cubicBezTo>
                  <a:cubicBezTo>
                    <a:pt x="18810" y="13729"/>
                    <a:pt x="17480" y="13023"/>
                    <a:pt x="16112" y="13023"/>
                  </a:cubicBezTo>
                  <a:cubicBezTo>
                    <a:pt x="15909" y="13023"/>
                    <a:pt x="15704" y="13038"/>
                    <a:pt x="15502" y="13070"/>
                  </a:cubicBezTo>
                  <a:cubicBezTo>
                    <a:pt x="16061" y="10178"/>
                    <a:pt x="13196" y="7630"/>
                    <a:pt x="9547" y="7630"/>
                  </a:cubicBezTo>
                  <a:cubicBezTo>
                    <a:pt x="9377" y="7630"/>
                    <a:pt x="9206" y="7635"/>
                    <a:pt x="9034" y="7647"/>
                  </a:cubicBezTo>
                  <a:cubicBezTo>
                    <a:pt x="9416" y="6370"/>
                    <a:pt x="9578" y="5076"/>
                    <a:pt x="9537" y="3768"/>
                  </a:cubicBezTo>
                  <a:cubicBezTo>
                    <a:pt x="9557" y="3295"/>
                    <a:pt x="9457" y="2822"/>
                    <a:pt x="9256" y="2380"/>
                  </a:cubicBezTo>
                  <a:cubicBezTo>
                    <a:pt x="8993" y="1923"/>
                    <a:pt x="8591" y="1529"/>
                    <a:pt x="8087" y="1230"/>
                  </a:cubicBezTo>
                  <a:cubicBezTo>
                    <a:pt x="6959" y="489"/>
                    <a:pt x="5547" y="63"/>
                    <a:pt x="4057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397;p51"/>
            <p:cNvSpPr/>
            <p:nvPr/>
          </p:nvSpPr>
          <p:spPr>
            <a:xfrm>
              <a:off x="753418" y="2170731"/>
              <a:ext cx="711936" cy="9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4" h="21600" fill="norm" stroke="1" extrusionOk="0">
                  <a:moveTo>
                    <a:pt x="4343" y="464"/>
                  </a:moveTo>
                  <a:cubicBezTo>
                    <a:pt x="5677" y="540"/>
                    <a:pt x="6932" y="943"/>
                    <a:pt x="7953" y="1608"/>
                  </a:cubicBezTo>
                  <a:cubicBezTo>
                    <a:pt x="8403" y="1885"/>
                    <a:pt x="8777" y="2241"/>
                    <a:pt x="9011" y="2642"/>
                  </a:cubicBezTo>
                  <a:cubicBezTo>
                    <a:pt x="9188" y="3060"/>
                    <a:pt x="9287" y="3492"/>
                    <a:pt x="9268" y="3940"/>
                  </a:cubicBezTo>
                  <a:cubicBezTo>
                    <a:pt x="9306" y="5192"/>
                    <a:pt x="9150" y="6443"/>
                    <a:pt x="8777" y="7664"/>
                  </a:cubicBezTo>
                  <a:lnTo>
                    <a:pt x="8698" y="7958"/>
                  </a:lnTo>
                  <a:lnTo>
                    <a:pt x="9070" y="7942"/>
                  </a:lnTo>
                  <a:cubicBezTo>
                    <a:pt x="9218" y="7933"/>
                    <a:pt x="9365" y="7929"/>
                    <a:pt x="9511" y="7929"/>
                  </a:cubicBezTo>
                  <a:cubicBezTo>
                    <a:pt x="12914" y="7929"/>
                    <a:pt x="15581" y="10313"/>
                    <a:pt x="15054" y="13010"/>
                  </a:cubicBezTo>
                  <a:lnTo>
                    <a:pt x="14995" y="13319"/>
                  </a:lnTo>
                  <a:lnTo>
                    <a:pt x="15407" y="13257"/>
                  </a:lnTo>
                  <a:cubicBezTo>
                    <a:pt x="15574" y="13231"/>
                    <a:pt x="15745" y="13218"/>
                    <a:pt x="15917" y="13218"/>
                  </a:cubicBezTo>
                  <a:cubicBezTo>
                    <a:pt x="17084" y="13218"/>
                    <a:pt x="18331" y="13794"/>
                    <a:pt x="18998" y="14709"/>
                  </a:cubicBezTo>
                  <a:cubicBezTo>
                    <a:pt x="19842" y="15838"/>
                    <a:pt x="19783" y="17197"/>
                    <a:pt x="19587" y="18139"/>
                  </a:cubicBezTo>
                  <a:cubicBezTo>
                    <a:pt x="19507" y="18634"/>
                    <a:pt x="19311" y="19128"/>
                    <a:pt x="19057" y="19592"/>
                  </a:cubicBezTo>
                  <a:cubicBezTo>
                    <a:pt x="18644" y="20226"/>
                    <a:pt x="17998" y="20766"/>
                    <a:pt x="17213" y="21152"/>
                  </a:cubicBezTo>
                  <a:lnTo>
                    <a:pt x="16525" y="21152"/>
                  </a:lnTo>
                  <a:cubicBezTo>
                    <a:pt x="10307" y="21152"/>
                    <a:pt x="4657" y="18310"/>
                    <a:pt x="2047" y="13875"/>
                  </a:cubicBezTo>
                  <a:cubicBezTo>
                    <a:pt x="-582" y="9425"/>
                    <a:pt x="321" y="4187"/>
                    <a:pt x="4343" y="464"/>
                  </a:cubicBezTo>
                  <a:close/>
                  <a:moveTo>
                    <a:pt x="4107" y="0"/>
                  </a:moveTo>
                  <a:lnTo>
                    <a:pt x="4029" y="78"/>
                  </a:lnTo>
                  <a:cubicBezTo>
                    <a:pt x="-209" y="3940"/>
                    <a:pt x="-1190" y="9379"/>
                    <a:pt x="1498" y="13998"/>
                  </a:cubicBezTo>
                  <a:cubicBezTo>
                    <a:pt x="4206" y="18634"/>
                    <a:pt x="10072" y="21600"/>
                    <a:pt x="16525" y="21600"/>
                  </a:cubicBezTo>
                  <a:cubicBezTo>
                    <a:pt x="16800" y="21600"/>
                    <a:pt x="17055" y="21600"/>
                    <a:pt x="17331" y="21585"/>
                  </a:cubicBezTo>
                  <a:lnTo>
                    <a:pt x="17390" y="21585"/>
                  </a:lnTo>
                  <a:lnTo>
                    <a:pt x="17468" y="21554"/>
                  </a:lnTo>
                  <a:cubicBezTo>
                    <a:pt x="18350" y="21137"/>
                    <a:pt x="19076" y="20519"/>
                    <a:pt x="19566" y="19793"/>
                  </a:cubicBezTo>
                  <a:cubicBezTo>
                    <a:pt x="19861" y="19283"/>
                    <a:pt x="20057" y="18757"/>
                    <a:pt x="20155" y="18217"/>
                  </a:cubicBezTo>
                  <a:cubicBezTo>
                    <a:pt x="20351" y="17197"/>
                    <a:pt x="20410" y="15745"/>
                    <a:pt x="19488" y="14494"/>
                  </a:cubicBezTo>
                  <a:cubicBezTo>
                    <a:pt x="18714" y="13434"/>
                    <a:pt x="17300" y="12769"/>
                    <a:pt x="15928" y="12769"/>
                  </a:cubicBezTo>
                  <a:cubicBezTo>
                    <a:pt x="15839" y="12769"/>
                    <a:pt x="15751" y="12772"/>
                    <a:pt x="15662" y="12778"/>
                  </a:cubicBezTo>
                  <a:cubicBezTo>
                    <a:pt x="15995" y="9944"/>
                    <a:pt x="13149" y="7494"/>
                    <a:pt x="9537" y="7494"/>
                  </a:cubicBezTo>
                  <a:cubicBezTo>
                    <a:pt x="9526" y="7494"/>
                    <a:pt x="9514" y="7494"/>
                    <a:pt x="9502" y="7494"/>
                  </a:cubicBezTo>
                  <a:lnTo>
                    <a:pt x="9405" y="7494"/>
                  </a:lnTo>
                  <a:cubicBezTo>
                    <a:pt x="9737" y="6320"/>
                    <a:pt x="9876" y="5115"/>
                    <a:pt x="9836" y="3909"/>
                  </a:cubicBezTo>
                  <a:cubicBezTo>
                    <a:pt x="9855" y="3430"/>
                    <a:pt x="9758" y="2936"/>
                    <a:pt x="9542" y="2473"/>
                  </a:cubicBezTo>
                  <a:cubicBezTo>
                    <a:pt x="9268" y="1994"/>
                    <a:pt x="8855" y="1576"/>
                    <a:pt x="8344" y="1251"/>
                  </a:cubicBezTo>
                  <a:cubicBezTo>
                    <a:pt x="7188" y="510"/>
                    <a:pt x="5755" y="61"/>
                    <a:pt x="426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398;p51"/>
            <p:cNvSpPr/>
            <p:nvPr/>
          </p:nvSpPr>
          <p:spPr>
            <a:xfrm>
              <a:off x="1236575" y="2085300"/>
              <a:ext cx="120544" cy="12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0" y="0"/>
                  </a:moveTo>
                  <a:cubicBezTo>
                    <a:pt x="4819" y="0"/>
                    <a:pt x="0" y="4817"/>
                    <a:pt x="0" y="10865"/>
                  </a:cubicBezTo>
                  <a:cubicBezTo>
                    <a:pt x="0" y="16783"/>
                    <a:pt x="4819" y="21600"/>
                    <a:pt x="10860" y="21600"/>
                  </a:cubicBezTo>
                  <a:cubicBezTo>
                    <a:pt x="16791" y="21600"/>
                    <a:pt x="21600" y="16783"/>
                    <a:pt x="21600" y="10865"/>
                  </a:cubicBezTo>
                  <a:cubicBezTo>
                    <a:pt x="21600" y="4817"/>
                    <a:pt x="16791" y="0"/>
                    <a:pt x="1086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399;p51"/>
            <p:cNvSpPr/>
            <p:nvPr/>
          </p:nvSpPr>
          <p:spPr>
            <a:xfrm>
              <a:off x="1226390" y="2075628"/>
              <a:ext cx="140402" cy="1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9324" y="3076"/>
                  </a:moveTo>
                  <a:cubicBezTo>
                    <a:pt x="12955" y="3076"/>
                    <a:pt x="15864" y="6461"/>
                    <a:pt x="15952" y="10809"/>
                  </a:cubicBezTo>
                  <a:cubicBezTo>
                    <a:pt x="15952" y="15448"/>
                    <a:pt x="12690" y="18550"/>
                    <a:pt x="9287" y="18550"/>
                  </a:cubicBezTo>
                  <a:cubicBezTo>
                    <a:pt x="7645" y="18550"/>
                    <a:pt x="5966" y="17820"/>
                    <a:pt x="4611" y="16204"/>
                  </a:cubicBezTo>
                  <a:cubicBezTo>
                    <a:pt x="435" y="11333"/>
                    <a:pt x="3337" y="3076"/>
                    <a:pt x="9324" y="3076"/>
                  </a:cubicBezTo>
                  <a:close/>
                  <a:moveTo>
                    <a:pt x="9221" y="0"/>
                  </a:moveTo>
                  <a:cubicBezTo>
                    <a:pt x="6946" y="0"/>
                    <a:pt x="4611" y="988"/>
                    <a:pt x="2704" y="3179"/>
                  </a:cubicBezTo>
                  <a:cubicBezTo>
                    <a:pt x="-3107" y="9958"/>
                    <a:pt x="1069" y="21600"/>
                    <a:pt x="9324" y="21600"/>
                  </a:cubicBezTo>
                  <a:cubicBezTo>
                    <a:pt x="14406" y="21600"/>
                    <a:pt x="18493" y="16737"/>
                    <a:pt x="18493" y="10809"/>
                  </a:cubicBezTo>
                  <a:cubicBezTo>
                    <a:pt x="18493" y="4287"/>
                    <a:pt x="13971" y="0"/>
                    <a:pt x="922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400;p51"/>
            <p:cNvSpPr/>
            <p:nvPr/>
          </p:nvSpPr>
          <p:spPr>
            <a:xfrm>
              <a:off x="867324" y="2336730"/>
              <a:ext cx="140523" cy="1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9263" y="3076"/>
                  </a:moveTo>
                  <a:cubicBezTo>
                    <a:pt x="12895" y="3076"/>
                    <a:pt x="15886" y="6573"/>
                    <a:pt x="15886" y="10800"/>
                  </a:cubicBezTo>
                  <a:cubicBezTo>
                    <a:pt x="15886" y="15448"/>
                    <a:pt x="12622" y="18498"/>
                    <a:pt x="9248" y="18498"/>
                  </a:cubicBezTo>
                  <a:cubicBezTo>
                    <a:pt x="7620" y="18498"/>
                    <a:pt x="5963" y="17785"/>
                    <a:pt x="4629" y="16204"/>
                  </a:cubicBezTo>
                  <a:cubicBezTo>
                    <a:pt x="460" y="11436"/>
                    <a:pt x="3362" y="3076"/>
                    <a:pt x="9263" y="3076"/>
                  </a:cubicBezTo>
                  <a:close/>
                  <a:moveTo>
                    <a:pt x="9204" y="0"/>
                  </a:moveTo>
                  <a:cubicBezTo>
                    <a:pt x="6928" y="0"/>
                    <a:pt x="4607" y="988"/>
                    <a:pt x="2729" y="3179"/>
                  </a:cubicBezTo>
                  <a:cubicBezTo>
                    <a:pt x="-3084" y="9958"/>
                    <a:pt x="997" y="21600"/>
                    <a:pt x="9263" y="21600"/>
                  </a:cubicBezTo>
                  <a:cubicBezTo>
                    <a:pt x="14346" y="21600"/>
                    <a:pt x="18516" y="16728"/>
                    <a:pt x="18516" y="10800"/>
                  </a:cubicBezTo>
                  <a:cubicBezTo>
                    <a:pt x="18516" y="4287"/>
                    <a:pt x="13956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401;p51"/>
            <p:cNvSpPr/>
            <p:nvPr/>
          </p:nvSpPr>
          <p:spPr>
            <a:xfrm>
              <a:off x="1124640" y="2825054"/>
              <a:ext cx="163598" cy="16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40" y="2660"/>
                  </a:moveTo>
                  <a:cubicBezTo>
                    <a:pt x="13139" y="2660"/>
                    <a:pt x="16259" y="6303"/>
                    <a:pt x="16259" y="10759"/>
                  </a:cubicBezTo>
                  <a:cubicBezTo>
                    <a:pt x="16259" y="15703"/>
                    <a:pt x="12778" y="18969"/>
                    <a:pt x="9177" y="18969"/>
                  </a:cubicBezTo>
                  <a:cubicBezTo>
                    <a:pt x="7468" y="18969"/>
                    <a:pt x="5734" y="18230"/>
                    <a:pt x="4329" y="16590"/>
                  </a:cubicBezTo>
                  <a:cubicBezTo>
                    <a:pt x="-120" y="11402"/>
                    <a:pt x="3000" y="2660"/>
                    <a:pt x="9240" y="2660"/>
                  </a:cubicBezTo>
                  <a:close/>
                  <a:moveTo>
                    <a:pt x="9202" y="0"/>
                  </a:moveTo>
                  <a:cubicBezTo>
                    <a:pt x="6917" y="0"/>
                    <a:pt x="4588" y="990"/>
                    <a:pt x="2690" y="3207"/>
                  </a:cubicBezTo>
                  <a:cubicBezTo>
                    <a:pt x="-3082" y="9939"/>
                    <a:pt x="1051" y="21600"/>
                    <a:pt x="9240" y="21600"/>
                  </a:cubicBezTo>
                  <a:cubicBezTo>
                    <a:pt x="14309" y="21600"/>
                    <a:pt x="18442" y="16775"/>
                    <a:pt x="18518" y="10759"/>
                  </a:cubicBezTo>
                  <a:cubicBezTo>
                    <a:pt x="18518" y="4301"/>
                    <a:pt x="13961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402;p51"/>
            <p:cNvSpPr/>
            <p:nvPr/>
          </p:nvSpPr>
          <p:spPr>
            <a:xfrm>
              <a:off x="1628204" y="2666938"/>
              <a:ext cx="161551" cy="161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7" h="21600" fill="norm" stroke="1" extrusionOk="0">
                  <a:moveTo>
                    <a:pt x="9267" y="2734"/>
                  </a:moveTo>
                  <a:cubicBezTo>
                    <a:pt x="13125" y="2734"/>
                    <a:pt x="16203" y="6326"/>
                    <a:pt x="16203" y="10740"/>
                  </a:cubicBezTo>
                  <a:cubicBezTo>
                    <a:pt x="16254" y="15670"/>
                    <a:pt x="12837" y="18941"/>
                    <a:pt x="9255" y="18941"/>
                  </a:cubicBezTo>
                  <a:cubicBezTo>
                    <a:pt x="7546" y="18941"/>
                    <a:pt x="5800" y="18202"/>
                    <a:pt x="4379" y="16536"/>
                  </a:cubicBezTo>
                  <a:cubicBezTo>
                    <a:pt x="-36" y="11480"/>
                    <a:pt x="3036" y="2734"/>
                    <a:pt x="9267" y="2734"/>
                  </a:cubicBezTo>
                  <a:close/>
                  <a:moveTo>
                    <a:pt x="9210" y="0"/>
                  </a:moveTo>
                  <a:cubicBezTo>
                    <a:pt x="6932" y="0"/>
                    <a:pt x="4610" y="986"/>
                    <a:pt x="2722" y="3197"/>
                  </a:cubicBezTo>
                  <a:cubicBezTo>
                    <a:pt x="-3113" y="10008"/>
                    <a:pt x="1065" y="21600"/>
                    <a:pt x="9267" y="21600"/>
                  </a:cubicBezTo>
                  <a:cubicBezTo>
                    <a:pt x="14392" y="21600"/>
                    <a:pt x="18487" y="16723"/>
                    <a:pt x="18487" y="10830"/>
                  </a:cubicBezTo>
                  <a:cubicBezTo>
                    <a:pt x="18487" y="4302"/>
                    <a:pt x="13951" y="0"/>
                    <a:pt x="921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403;p51"/>
            <p:cNvSpPr/>
            <p:nvPr/>
          </p:nvSpPr>
          <p:spPr>
            <a:xfrm>
              <a:off x="963788" y="2630261"/>
              <a:ext cx="72349" cy="7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0" y="0"/>
                  </a:moveTo>
                  <a:cubicBezTo>
                    <a:pt x="4941" y="0"/>
                    <a:pt x="0" y="4772"/>
                    <a:pt x="0" y="10792"/>
                  </a:cubicBezTo>
                  <a:cubicBezTo>
                    <a:pt x="0" y="16828"/>
                    <a:pt x="4941" y="21600"/>
                    <a:pt x="10700" y="21600"/>
                  </a:cubicBezTo>
                  <a:cubicBezTo>
                    <a:pt x="16659" y="21600"/>
                    <a:pt x="21600" y="16828"/>
                    <a:pt x="21600" y="10792"/>
                  </a:cubicBezTo>
                  <a:cubicBezTo>
                    <a:pt x="21600" y="4772"/>
                    <a:pt x="16659" y="0"/>
                    <a:pt x="107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404;p51"/>
            <p:cNvSpPr/>
            <p:nvPr/>
          </p:nvSpPr>
          <p:spPr>
            <a:xfrm>
              <a:off x="1118039" y="2642227"/>
              <a:ext cx="133690" cy="13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6" h="21600" fill="norm" stroke="1" extrusionOk="0">
                  <a:moveTo>
                    <a:pt x="9122" y="3279"/>
                  </a:moveTo>
                  <a:cubicBezTo>
                    <a:pt x="9160" y="3279"/>
                    <a:pt x="9199" y="3288"/>
                    <a:pt x="9238" y="3288"/>
                  </a:cubicBezTo>
                  <a:cubicBezTo>
                    <a:pt x="12852" y="3288"/>
                    <a:pt x="15709" y="6612"/>
                    <a:pt x="15709" y="10827"/>
                  </a:cubicBezTo>
                  <a:cubicBezTo>
                    <a:pt x="15709" y="15403"/>
                    <a:pt x="12543" y="18402"/>
                    <a:pt x="9230" y="18402"/>
                  </a:cubicBezTo>
                  <a:cubicBezTo>
                    <a:pt x="7631" y="18402"/>
                    <a:pt x="6002" y="17709"/>
                    <a:pt x="4674" y="16159"/>
                  </a:cubicBezTo>
                  <a:cubicBezTo>
                    <a:pt x="604" y="11422"/>
                    <a:pt x="3399" y="3279"/>
                    <a:pt x="9122" y="3279"/>
                  </a:cubicBezTo>
                  <a:close/>
                  <a:moveTo>
                    <a:pt x="9214" y="0"/>
                  </a:moveTo>
                  <a:cubicBezTo>
                    <a:pt x="6952" y="0"/>
                    <a:pt x="4643" y="982"/>
                    <a:pt x="2766" y="3171"/>
                  </a:cubicBezTo>
                  <a:cubicBezTo>
                    <a:pt x="-3134" y="9944"/>
                    <a:pt x="1052" y="21600"/>
                    <a:pt x="9238" y="21600"/>
                  </a:cubicBezTo>
                  <a:cubicBezTo>
                    <a:pt x="14373" y="21600"/>
                    <a:pt x="18466" y="16718"/>
                    <a:pt x="18466" y="10827"/>
                  </a:cubicBezTo>
                  <a:cubicBezTo>
                    <a:pt x="18466" y="4297"/>
                    <a:pt x="13941" y="0"/>
                    <a:pt x="921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405;p51"/>
            <p:cNvSpPr/>
            <p:nvPr/>
          </p:nvSpPr>
          <p:spPr>
            <a:xfrm>
              <a:off x="1445575" y="2642338"/>
              <a:ext cx="102368" cy="10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8" h="21600" fill="norm" stroke="1" extrusionOk="0">
                  <a:moveTo>
                    <a:pt x="9192" y="4287"/>
                  </a:moveTo>
                  <a:cubicBezTo>
                    <a:pt x="12314" y="4287"/>
                    <a:pt x="14939" y="7192"/>
                    <a:pt x="14939" y="10830"/>
                  </a:cubicBezTo>
                  <a:cubicBezTo>
                    <a:pt x="14939" y="14774"/>
                    <a:pt x="12122" y="17384"/>
                    <a:pt x="9182" y="17384"/>
                  </a:cubicBezTo>
                  <a:cubicBezTo>
                    <a:pt x="7793" y="17384"/>
                    <a:pt x="6364" y="16793"/>
                    <a:pt x="5199" y="15483"/>
                  </a:cubicBezTo>
                  <a:cubicBezTo>
                    <a:pt x="1702" y="11266"/>
                    <a:pt x="4195" y="4287"/>
                    <a:pt x="9192" y="4287"/>
                  </a:cubicBezTo>
                  <a:close/>
                  <a:moveTo>
                    <a:pt x="9142" y="0"/>
                  </a:moveTo>
                  <a:cubicBezTo>
                    <a:pt x="6881" y="0"/>
                    <a:pt x="4590" y="968"/>
                    <a:pt x="2705" y="3118"/>
                  </a:cubicBezTo>
                  <a:cubicBezTo>
                    <a:pt x="-3042" y="9956"/>
                    <a:pt x="952" y="21600"/>
                    <a:pt x="9192" y="21600"/>
                  </a:cubicBezTo>
                  <a:cubicBezTo>
                    <a:pt x="14311" y="21600"/>
                    <a:pt x="18436" y="16793"/>
                    <a:pt x="18558" y="10830"/>
                  </a:cubicBezTo>
                  <a:cubicBezTo>
                    <a:pt x="18477" y="4311"/>
                    <a:pt x="13906" y="0"/>
                    <a:pt x="91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406;p51"/>
            <p:cNvSpPr/>
            <p:nvPr/>
          </p:nvSpPr>
          <p:spPr>
            <a:xfrm>
              <a:off x="1673513" y="2444415"/>
              <a:ext cx="118983" cy="11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5" h="21600" fill="norm" stroke="1" extrusionOk="0">
                  <a:moveTo>
                    <a:pt x="9281" y="3593"/>
                  </a:moveTo>
                  <a:cubicBezTo>
                    <a:pt x="12702" y="3593"/>
                    <a:pt x="15376" y="6841"/>
                    <a:pt x="15376" y="10851"/>
                  </a:cubicBezTo>
                  <a:cubicBezTo>
                    <a:pt x="15376" y="15155"/>
                    <a:pt x="12407" y="17976"/>
                    <a:pt x="9264" y="17976"/>
                  </a:cubicBezTo>
                  <a:cubicBezTo>
                    <a:pt x="7744" y="17976"/>
                    <a:pt x="6182" y="17317"/>
                    <a:pt x="4897" y="15855"/>
                  </a:cubicBezTo>
                  <a:cubicBezTo>
                    <a:pt x="1042" y="11348"/>
                    <a:pt x="3820" y="3593"/>
                    <a:pt x="9281" y="3593"/>
                  </a:cubicBezTo>
                  <a:close/>
                  <a:moveTo>
                    <a:pt x="9194" y="0"/>
                  </a:moveTo>
                  <a:cubicBezTo>
                    <a:pt x="6928" y="0"/>
                    <a:pt x="4628" y="995"/>
                    <a:pt x="2752" y="3218"/>
                  </a:cubicBezTo>
                  <a:cubicBezTo>
                    <a:pt x="-3125" y="9968"/>
                    <a:pt x="1042" y="21600"/>
                    <a:pt x="9281" y="21600"/>
                  </a:cubicBezTo>
                  <a:cubicBezTo>
                    <a:pt x="14308" y="21600"/>
                    <a:pt x="18475" y="16728"/>
                    <a:pt x="18475" y="10851"/>
                  </a:cubicBezTo>
                  <a:cubicBezTo>
                    <a:pt x="18475" y="4334"/>
                    <a:pt x="13934" y="0"/>
                    <a:pt x="91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407;p51"/>
            <p:cNvSpPr/>
            <p:nvPr/>
          </p:nvSpPr>
          <p:spPr>
            <a:xfrm>
              <a:off x="1275770" y="2396945"/>
              <a:ext cx="128203" cy="12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446" y="3447"/>
                  </a:moveTo>
                  <a:cubicBezTo>
                    <a:pt x="12856" y="3447"/>
                    <a:pt x="15644" y="6772"/>
                    <a:pt x="15644" y="10776"/>
                  </a:cubicBezTo>
                  <a:cubicBezTo>
                    <a:pt x="15644" y="15263"/>
                    <a:pt x="12509" y="18200"/>
                    <a:pt x="9244" y="18200"/>
                  </a:cubicBezTo>
                  <a:cubicBezTo>
                    <a:pt x="7676" y="18200"/>
                    <a:pt x="6085" y="17529"/>
                    <a:pt x="4792" y="16018"/>
                  </a:cubicBezTo>
                  <a:cubicBezTo>
                    <a:pt x="808" y="11362"/>
                    <a:pt x="3596" y="3447"/>
                    <a:pt x="9268" y="3447"/>
                  </a:cubicBezTo>
                  <a:cubicBezTo>
                    <a:pt x="9333" y="3447"/>
                    <a:pt x="9390" y="3447"/>
                    <a:pt x="9446" y="3447"/>
                  </a:cubicBezTo>
                  <a:close/>
                  <a:moveTo>
                    <a:pt x="9212" y="0"/>
                  </a:moveTo>
                  <a:cubicBezTo>
                    <a:pt x="6933" y="0"/>
                    <a:pt x="4598" y="992"/>
                    <a:pt x="2699" y="3221"/>
                  </a:cubicBezTo>
                  <a:cubicBezTo>
                    <a:pt x="-3071" y="9964"/>
                    <a:pt x="1010" y="21600"/>
                    <a:pt x="9268" y="21600"/>
                  </a:cubicBezTo>
                  <a:cubicBezTo>
                    <a:pt x="14351" y="21600"/>
                    <a:pt x="18529" y="16717"/>
                    <a:pt x="18529" y="10776"/>
                  </a:cubicBezTo>
                  <a:cubicBezTo>
                    <a:pt x="18529" y="4326"/>
                    <a:pt x="13980" y="0"/>
                    <a:pt x="921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408;p51"/>
            <p:cNvSpPr/>
            <p:nvPr/>
          </p:nvSpPr>
          <p:spPr>
            <a:xfrm>
              <a:off x="1478498" y="2289151"/>
              <a:ext cx="86667" cy="8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5029"/>
                  </a:moveTo>
                  <a:cubicBezTo>
                    <a:pt x="11880" y="5029"/>
                    <a:pt x="14087" y="7620"/>
                    <a:pt x="14087" y="10898"/>
                  </a:cubicBezTo>
                  <a:cubicBezTo>
                    <a:pt x="14087" y="14358"/>
                    <a:pt x="11701" y="16669"/>
                    <a:pt x="9209" y="16669"/>
                  </a:cubicBezTo>
                  <a:cubicBezTo>
                    <a:pt x="7980" y="16669"/>
                    <a:pt x="6728" y="16109"/>
                    <a:pt x="5702" y="14862"/>
                  </a:cubicBezTo>
                  <a:cubicBezTo>
                    <a:pt x="2661" y="11290"/>
                    <a:pt x="4772" y="5197"/>
                    <a:pt x="9054" y="5197"/>
                  </a:cubicBezTo>
                  <a:cubicBezTo>
                    <a:pt x="9113" y="5197"/>
                    <a:pt x="9173" y="5197"/>
                    <a:pt x="9233" y="5197"/>
                  </a:cubicBezTo>
                  <a:lnTo>
                    <a:pt x="9233" y="5029"/>
                  </a:lnTo>
                  <a:close/>
                  <a:moveTo>
                    <a:pt x="9137" y="0"/>
                  </a:moveTo>
                  <a:cubicBezTo>
                    <a:pt x="6883" y="0"/>
                    <a:pt x="4605" y="967"/>
                    <a:pt x="2768" y="3124"/>
                  </a:cubicBezTo>
                  <a:cubicBezTo>
                    <a:pt x="-3112" y="10030"/>
                    <a:pt x="1003" y="21600"/>
                    <a:pt x="9233" y="21600"/>
                  </a:cubicBezTo>
                  <a:cubicBezTo>
                    <a:pt x="14373" y="21600"/>
                    <a:pt x="18488" y="16767"/>
                    <a:pt x="18488" y="10898"/>
                  </a:cubicBezTo>
                  <a:cubicBezTo>
                    <a:pt x="18488" y="4328"/>
                    <a:pt x="13884" y="0"/>
                    <a:pt x="913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409;p51"/>
            <p:cNvSpPr/>
            <p:nvPr/>
          </p:nvSpPr>
          <p:spPr>
            <a:xfrm>
              <a:off x="1780810" y="2830031"/>
              <a:ext cx="57869" cy="74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72" y="0"/>
                  </a:moveTo>
                  <a:cubicBezTo>
                    <a:pt x="10539" y="6204"/>
                    <a:pt x="5656" y="12197"/>
                    <a:pt x="0" y="18011"/>
                  </a:cubicBezTo>
                  <a:lnTo>
                    <a:pt x="5906" y="21600"/>
                  </a:lnTo>
                  <a:cubicBezTo>
                    <a:pt x="11562" y="15607"/>
                    <a:pt x="16967" y="9403"/>
                    <a:pt x="21600" y="2793"/>
                  </a:cubicBezTo>
                  <a:lnTo>
                    <a:pt x="1517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410;p51"/>
            <p:cNvSpPr/>
            <p:nvPr/>
          </p:nvSpPr>
          <p:spPr>
            <a:xfrm>
              <a:off x="1333692" y="1973031"/>
              <a:ext cx="581294" cy="790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25" h="21600" fill="norm" stroke="1" extrusionOk="0">
                  <a:moveTo>
                    <a:pt x="0" y="0"/>
                  </a:moveTo>
                  <a:lnTo>
                    <a:pt x="0" y="546"/>
                  </a:lnTo>
                  <a:cubicBezTo>
                    <a:pt x="12355" y="546"/>
                    <a:pt x="20866" y="11356"/>
                    <a:pt x="16394" y="21410"/>
                  </a:cubicBezTo>
                  <a:lnTo>
                    <a:pt x="16977" y="21600"/>
                  </a:lnTo>
                  <a:cubicBezTo>
                    <a:pt x="21600" y="11204"/>
                    <a:pt x="12809" y="0"/>
                    <a:pt x="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411;p51"/>
            <p:cNvSpPr/>
            <p:nvPr/>
          </p:nvSpPr>
          <p:spPr>
            <a:xfrm>
              <a:off x="1124307" y="1984717"/>
              <a:ext cx="97119" cy="45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0" y="0"/>
                  </a:moveTo>
                  <a:cubicBezTo>
                    <a:pt x="13629" y="2945"/>
                    <a:pt x="6740" y="7191"/>
                    <a:pt x="0" y="12764"/>
                  </a:cubicBezTo>
                  <a:lnTo>
                    <a:pt x="1679" y="21600"/>
                  </a:lnTo>
                  <a:cubicBezTo>
                    <a:pt x="8120" y="16346"/>
                    <a:pt x="14860" y="12100"/>
                    <a:pt x="21600" y="9155"/>
                  </a:cubicBezTo>
                  <a:lnTo>
                    <a:pt x="2068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412;p51"/>
            <p:cNvSpPr/>
            <p:nvPr/>
          </p:nvSpPr>
          <p:spPr>
            <a:xfrm>
              <a:off x="753190" y="2063271"/>
              <a:ext cx="993180" cy="1070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1" h="21600" fill="norm" stroke="1" extrusionOk="0">
                  <a:moveTo>
                    <a:pt x="5491" y="0"/>
                  </a:moveTo>
                  <a:cubicBezTo>
                    <a:pt x="1050" y="2794"/>
                    <a:pt x="-1001" y="8159"/>
                    <a:pt x="474" y="13162"/>
                  </a:cubicBezTo>
                  <a:cubicBezTo>
                    <a:pt x="1949" y="18166"/>
                    <a:pt x="6573" y="21599"/>
                    <a:pt x="11842" y="21599"/>
                  </a:cubicBezTo>
                  <a:cubicBezTo>
                    <a:pt x="11861" y="21600"/>
                    <a:pt x="11878" y="21600"/>
                    <a:pt x="11895" y="21600"/>
                  </a:cubicBezTo>
                  <a:cubicBezTo>
                    <a:pt x="15038" y="21600"/>
                    <a:pt x="18053" y="20350"/>
                    <a:pt x="20261" y="18153"/>
                  </a:cubicBezTo>
                  <a:lnTo>
                    <a:pt x="19966" y="17860"/>
                  </a:lnTo>
                  <a:cubicBezTo>
                    <a:pt x="17715" y="20106"/>
                    <a:pt x="14775" y="21212"/>
                    <a:pt x="11845" y="21212"/>
                  </a:cubicBezTo>
                  <a:cubicBezTo>
                    <a:pt x="8518" y="21212"/>
                    <a:pt x="5204" y="19786"/>
                    <a:pt x="2934" y="16985"/>
                  </a:cubicBezTo>
                  <a:cubicBezTo>
                    <a:pt x="-1339" y="11731"/>
                    <a:pt x="-46" y="3962"/>
                    <a:pt x="5715" y="347"/>
                  </a:cubicBezTo>
                  <a:lnTo>
                    <a:pt x="54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413;p51"/>
            <p:cNvSpPr/>
            <p:nvPr/>
          </p:nvSpPr>
          <p:spPr>
            <a:xfrm>
              <a:off x="1406632" y="1164283"/>
              <a:ext cx="21572" cy="60204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414;p51"/>
            <p:cNvSpPr/>
            <p:nvPr/>
          </p:nvSpPr>
          <p:spPr>
            <a:xfrm>
              <a:off x="533907" y="398028"/>
              <a:ext cx="135009" cy="13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9" h="21600" fill="norm" stroke="1" extrusionOk="0">
                  <a:moveTo>
                    <a:pt x="9247" y="3225"/>
                  </a:moveTo>
                  <a:cubicBezTo>
                    <a:pt x="12922" y="3225"/>
                    <a:pt x="15847" y="6628"/>
                    <a:pt x="15847" y="10818"/>
                  </a:cubicBezTo>
                  <a:cubicBezTo>
                    <a:pt x="15847" y="15374"/>
                    <a:pt x="12593" y="18411"/>
                    <a:pt x="9224" y="18411"/>
                  </a:cubicBezTo>
                  <a:cubicBezTo>
                    <a:pt x="7639" y="18411"/>
                    <a:pt x="6024" y="17732"/>
                    <a:pt x="4714" y="16204"/>
                  </a:cubicBezTo>
                  <a:cubicBezTo>
                    <a:pt x="564" y="11363"/>
                    <a:pt x="3489" y="3225"/>
                    <a:pt x="9247" y="3225"/>
                  </a:cubicBezTo>
                  <a:close/>
                  <a:moveTo>
                    <a:pt x="9255" y="0"/>
                  </a:moveTo>
                  <a:cubicBezTo>
                    <a:pt x="6973" y="0"/>
                    <a:pt x="4638" y="1000"/>
                    <a:pt x="2739" y="3225"/>
                  </a:cubicBezTo>
                  <a:cubicBezTo>
                    <a:pt x="-3111" y="9933"/>
                    <a:pt x="1039" y="21600"/>
                    <a:pt x="9247" y="21600"/>
                  </a:cubicBezTo>
                  <a:cubicBezTo>
                    <a:pt x="14439" y="21600"/>
                    <a:pt x="18489" y="16758"/>
                    <a:pt x="18489" y="10818"/>
                  </a:cubicBezTo>
                  <a:cubicBezTo>
                    <a:pt x="18489" y="4279"/>
                    <a:pt x="13987" y="0"/>
                    <a:pt x="92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415;p51"/>
            <p:cNvSpPr/>
            <p:nvPr/>
          </p:nvSpPr>
          <p:spPr>
            <a:xfrm>
              <a:off x="2221190" y="407869"/>
              <a:ext cx="115541" cy="115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3" h="21600" fill="norm" stroke="1" extrusionOk="0">
                  <a:moveTo>
                    <a:pt x="9226" y="0"/>
                  </a:moveTo>
                  <a:cubicBezTo>
                    <a:pt x="1078" y="0"/>
                    <a:pt x="-3117" y="11623"/>
                    <a:pt x="2723" y="18466"/>
                  </a:cubicBezTo>
                  <a:cubicBezTo>
                    <a:pt x="4611" y="20625"/>
                    <a:pt x="6918" y="21600"/>
                    <a:pt x="9181" y="21600"/>
                  </a:cubicBezTo>
                  <a:cubicBezTo>
                    <a:pt x="13930" y="21600"/>
                    <a:pt x="18483" y="17314"/>
                    <a:pt x="18483" y="10847"/>
                  </a:cubicBezTo>
                  <a:cubicBezTo>
                    <a:pt x="18483" y="4905"/>
                    <a:pt x="14297" y="0"/>
                    <a:pt x="9226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416;p51"/>
            <p:cNvSpPr/>
            <p:nvPr/>
          </p:nvSpPr>
          <p:spPr>
            <a:xfrm>
              <a:off x="2211338" y="397804"/>
              <a:ext cx="135064" cy="135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55"/>
                  </a:moveTo>
                  <a:cubicBezTo>
                    <a:pt x="12834" y="3255"/>
                    <a:pt x="15757" y="6653"/>
                    <a:pt x="15757" y="10836"/>
                  </a:cubicBezTo>
                  <a:cubicBezTo>
                    <a:pt x="15757" y="15384"/>
                    <a:pt x="12535" y="18416"/>
                    <a:pt x="9175" y="18416"/>
                  </a:cubicBezTo>
                  <a:cubicBezTo>
                    <a:pt x="7583" y="18416"/>
                    <a:pt x="5960" y="17738"/>
                    <a:pt x="4628" y="16213"/>
                  </a:cubicBezTo>
                  <a:cubicBezTo>
                    <a:pt x="572" y="11380"/>
                    <a:pt x="3496" y="3255"/>
                    <a:pt x="9244" y="3255"/>
                  </a:cubicBezTo>
                  <a:close/>
                  <a:moveTo>
                    <a:pt x="9198" y="0"/>
                  </a:moveTo>
                  <a:cubicBezTo>
                    <a:pt x="6940" y="0"/>
                    <a:pt x="4628" y="981"/>
                    <a:pt x="2738" y="3139"/>
                  </a:cubicBezTo>
                  <a:cubicBezTo>
                    <a:pt x="-3110" y="9953"/>
                    <a:pt x="1039" y="21600"/>
                    <a:pt x="9244" y="21600"/>
                  </a:cubicBezTo>
                  <a:cubicBezTo>
                    <a:pt x="14341" y="21600"/>
                    <a:pt x="18490" y="16766"/>
                    <a:pt x="18490" y="10836"/>
                  </a:cubicBezTo>
                  <a:cubicBezTo>
                    <a:pt x="18490" y="4281"/>
                    <a:pt x="13951" y="0"/>
                    <a:pt x="919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417;p51"/>
            <p:cNvSpPr/>
            <p:nvPr/>
          </p:nvSpPr>
          <p:spPr>
            <a:xfrm>
              <a:off x="2241681" y="22756"/>
              <a:ext cx="75089" cy="44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5" y="0"/>
                  </a:moveTo>
                  <a:cubicBezTo>
                    <a:pt x="4761" y="0"/>
                    <a:pt x="0" y="840"/>
                    <a:pt x="0" y="1848"/>
                  </a:cubicBezTo>
                  <a:lnTo>
                    <a:pt x="0" y="19752"/>
                  </a:lnTo>
                  <a:cubicBezTo>
                    <a:pt x="0" y="20760"/>
                    <a:pt x="4761" y="21600"/>
                    <a:pt x="10695" y="21600"/>
                  </a:cubicBezTo>
                  <a:cubicBezTo>
                    <a:pt x="16646" y="21600"/>
                    <a:pt x="21600" y="20760"/>
                    <a:pt x="21600" y="19752"/>
                  </a:cubicBezTo>
                  <a:lnTo>
                    <a:pt x="21600" y="1848"/>
                  </a:lnTo>
                  <a:cubicBezTo>
                    <a:pt x="21600" y="840"/>
                    <a:pt x="16646" y="0"/>
                    <a:pt x="1069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418;p51"/>
            <p:cNvSpPr/>
            <p:nvPr/>
          </p:nvSpPr>
          <p:spPr>
            <a:xfrm>
              <a:off x="2231338" y="17221"/>
              <a:ext cx="95105" cy="458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749"/>
                  </a:moveTo>
                  <a:cubicBezTo>
                    <a:pt x="14235" y="749"/>
                    <a:pt x="17054" y="1334"/>
                    <a:pt x="17054" y="2048"/>
                  </a:cubicBezTo>
                  <a:lnTo>
                    <a:pt x="17054" y="19359"/>
                  </a:lnTo>
                  <a:cubicBezTo>
                    <a:pt x="17371" y="20285"/>
                    <a:pt x="14121" y="20749"/>
                    <a:pt x="10857" y="20749"/>
                  </a:cubicBezTo>
                  <a:cubicBezTo>
                    <a:pt x="7594" y="20749"/>
                    <a:pt x="4305" y="20285"/>
                    <a:pt x="4546" y="19359"/>
                  </a:cubicBezTo>
                  <a:lnTo>
                    <a:pt x="4546" y="2048"/>
                  </a:lnTo>
                  <a:cubicBezTo>
                    <a:pt x="4546" y="1334"/>
                    <a:pt x="7352" y="749"/>
                    <a:pt x="10794" y="749"/>
                  </a:cubicBezTo>
                  <a:close/>
                  <a:moveTo>
                    <a:pt x="10743" y="0"/>
                  </a:moveTo>
                  <a:cubicBezTo>
                    <a:pt x="5638" y="0"/>
                    <a:pt x="546" y="683"/>
                    <a:pt x="0" y="2048"/>
                  </a:cubicBezTo>
                  <a:lnTo>
                    <a:pt x="0" y="19359"/>
                  </a:lnTo>
                  <a:cubicBezTo>
                    <a:pt x="0" y="20593"/>
                    <a:pt x="4851" y="21600"/>
                    <a:pt x="10794" y="21600"/>
                  </a:cubicBezTo>
                  <a:cubicBezTo>
                    <a:pt x="16749" y="21600"/>
                    <a:pt x="21600" y="20593"/>
                    <a:pt x="21600" y="19359"/>
                  </a:cubicBezTo>
                  <a:lnTo>
                    <a:pt x="21600" y="2048"/>
                  </a:lnTo>
                  <a:cubicBezTo>
                    <a:pt x="20965" y="683"/>
                    <a:pt x="15848" y="0"/>
                    <a:pt x="107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420;p51"/>
            <p:cNvSpPr/>
            <p:nvPr/>
          </p:nvSpPr>
          <p:spPr>
            <a:xfrm>
              <a:off x="320232" y="1677488"/>
              <a:ext cx="21572" cy="211420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421;p51"/>
            <p:cNvSpPr/>
            <p:nvPr/>
          </p:nvSpPr>
          <p:spPr>
            <a:xfrm>
              <a:off x="2325636" y="928676"/>
              <a:ext cx="21572" cy="175945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422;p51"/>
            <p:cNvSpPr/>
            <p:nvPr/>
          </p:nvSpPr>
          <p:spPr>
            <a:xfrm>
              <a:off x="564249" y="6206"/>
              <a:ext cx="75089" cy="442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5" y="0"/>
                  </a:moveTo>
                  <a:cubicBezTo>
                    <a:pt x="4745" y="0"/>
                    <a:pt x="0" y="808"/>
                    <a:pt x="0" y="1818"/>
                  </a:cubicBezTo>
                  <a:lnTo>
                    <a:pt x="0" y="19782"/>
                  </a:lnTo>
                  <a:cubicBezTo>
                    <a:pt x="0" y="20792"/>
                    <a:pt x="4745" y="21600"/>
                    <a:pt x="10695" y="21600"/>
                  </a:cubicBezTo>
                  <a:cubicBezTo>
                    <a:pt x="16839" y="21600"/>
                    <a:pt x="21600" y="20792"/>
                    <a:pt x="21600" y="19782"/>
                  </a:cubicBezTo>
                  <a:lnTo>
                    <a:pt x="21600" y="1818"/>
                  </a:lnTo>
                  <a:cubicBezTo>
                    <a:pt x="21600" y="808"/>
                    <a:pt x="16839" y="0"/>
                    <a:pt x="1069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423;p51"/>
            <p:cNvSpPr/>
            <p:nvPr/>
          </p:nvSpPr>
          <p:spPr>
            <a:xfrm>
              <a:off x="554578" y="-1"/>
              <a:ext cx="94379" cy="45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3" y="748"/>
                  </a:moveTo>
                  <a:cubicBezTo>
                    <a:pt x="14345" y="748"/>
                    <a:pt x="17185" y="1332"/>
                    <a:pt x="17185" y="2045"/>
                  </a:cubicBezTo>
                  <a:lnTo>
                    <a:pt x="17185" y="19363"/>
                  </a:lnTo>
                  <a:cubicBezTo>
                    <a:pt x="16955" y="20173"/>
                    <a:pt x="13871" y="20579"/>
                    <a:pt x="10800" y="20579"/>
                  </a:cubicBezTo>
                  <a:cubicBezTo>
                    <a:pt x="7729" y="20579"/>
                    <a:pt x="4658" y="20173"/>
                    <a:pt x="4415" y="19363"/>
                  </a:cubicBezTo>
                  <a:lnTo>
                    <a:pt x="4415" y="2045"/>
                  </a:lnTo>
                  <a:cubicBezTo>
                    <a:pt x="4415" y="1332"/>
                    <a:pt x="7255" y="748"/>
                    <a:pt x="10723" y="748"/>
                  </a:cubicBezTo>
                  <a:close/>
                  <a:moveTo>
                    <a:pt x="10800" y="0"/>
                  </a:moveTo>
                  <a:cubicBezTo>
                    <a:pt x="5682" y="0"/>
                    <a:pt x="550" y="682"/>
                    <a:pt x="0" y="2045"/>
                  </a:cubicBezTo>
                  <a:lnTo>
                    <a:pt x="0" y="19363"/>
                  </a:lnTo>
                  <a:cubicBezTo>
                    <a:pt x="0" y="20597"/>
                    <a:pt x="4735" y="21600"/>
                    <a:pt x="10723" y="21600"/>
                  </a:cubicBezTo>
                  <a:cubicBezTo>
                    <a:pt x="16712" y="21568"/>
                    <a:pt x="21600" y="20597"/>
                    <a:pt x="21600" y="19363"/>
                  </a:cubicBezTo>
                  <a:lnTo>
                    <a:pt x="21600" y="2045"/>
                  </a:lnTo>
                  <a:cubicBezTo>
                    <a:pt x="21050" y="682"/>
                    <a:pt x="15918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424;p51"/>
            <p:cNvSpPr/>
            <p:nvPr/>
          </p:nvSpPr>
          <p:spPr>
            <a:xfrm>
              <a:off x="1297183" y="438037"/>
              <a:ext cx="686192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425;p51"/>
            <p:cNvSpPr/>
            <p:nvPr/>
          </p:nvSpPr>
          <p:spPr>
            <a:xfrm>
              <a:off x="563522" y="2553104"/>
              <a:ext cx="32373" cy="141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34"/>
                    <a:pt x="2761" y="14468"/>
                    <a:pt x="8730" y="21600"/>
                  </a:cubicBezTo>
                  <a:lnTo>
                    <a:pt x="21600" y="21072"/>
                  </a:lnTo>
                  <a:cubicBezTo>
                    <a:pt x="16079" y="14153"/>
                    <a:pt x="13355" y="7123"/>
                    <a:pt x="133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426;p51"/>
            <p:cNvSpPr/>
            <p:nvPr/>
          </p:nvSpPr>
          <p:spPr>
            <a:xfrm>
              <a:off x="617980" y="2831371"/>
              <a:ext cx="411224" cy="4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5" y="0"/>
                  </a:moveTo>
                  <a:lnTo>
                    <a:pt x="0" y="382"/>
                  </a:lnTo>
                  <a:cubicBezTo>
                    <a:pt x="3944" y="9796"/>
                    <a:pt x="11542" y="17411"/>
                    <a:pt x="21204" y="21600"/>
                  </a:cubicBezTo>
                  <a:lnTo>
                    <a:pt x="21600" y="20701"/>
                  </a:lnTo>
                  <a:cubicBezTo>
                    <a:pt x="12194" y="16580"/>
                    <a:pt x="4810" y="9175"/>
                    <a:pt x="9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05" name="IMG_1141.png" descr="IMG_1141.png">
            <a:hlinkClick r:id="rId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28876" t="0" r="24063" b="35150"/>
          <a:stretch>
            <a:fillRect/>
          </a:stretch>
        </p:blipFill>
        <p:spPr>
          <a:xfrm>
            <a:off x="17499688" y="8872288"/>
            <a:ext cx="1244995" cy="1163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06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525" name="تجميع"/>
          <p:cNvGrpSpPr/>
          <p:nvPr/>
        </p:nvGrpSpPr>
        <p:grpSpPr>
          <a:xfrm>
            <a:off x="277943" y="3039618"/>
            <a:ext cx="1386274" cy="9391873"/>
            <a:chOff x="61276" y="24043"/>
            <a:chExt cx="1386273" cy="9391871"/>
          </a:xfrm>
        </p:grpSpPr>
        <p:grpSp>
          <p:nvGrpSpPr>
            <p:cNvPr id="2523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510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507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08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0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22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511" name="IMG_4594.jpeg" descr="IMG_4594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2" name="IMG_4016.jpeg" descr="IMG_4016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3" name="صورة 20" descr="صورة 20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14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6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4024.jpeg" descr="IMG_4024.jpeg">
                  <a:hlinkClick r:id="rId3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1" name="تجميع">
                  <a:hlinkClick r:id="rId32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1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3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2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24" name="Picture 2" descr="Picture 2">
              <a:hlinkClick r:id="rId34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الـــــــــــــواجب"/>
          <p:cNvSpPr txBox="1"/>
          <p:nvPr/>
        </p:nvSpPr>
        <p:spPr>
          <a:xfrm>
            <a:off x="5801453" y="1460609"/>
            <a:ext cx="3993939" cy="10083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الـــــــــــــواجب </a:t>
            </a:r>
          </a:p>
        </p:txBody>
      </p:sp>
      <p:grpSp>
        <p:nvGrpSpPr>
          <p:cNvPr id="2650" name="Google Shape;765;p34"/>
          <p:cNvGrpSpPr/>
          <p:nvPr/>
        </p:nvGrpSpPr>
        <p:grpSpPr>
          <a:xfrm>
            <a:off x="286212" y="7202478"/>
            <a:ext cx="4325779" cy="5703355"/>
            <a:chOff x="0" y="0"/>
            <a:chExt cx="4325778" cy="5703353"/>
          </a:xfrm>
        </p:grpSpPr>
        <p:sp>
          <p:nvSpPr>
            <p:cNvPr id="2528" name="Google Shape;766;p34"/>
            <p:cNvSpPr/>
            <p:nvPr/>
          </p:nvSpPr>
          <p:spPr>
            <a:xfrm>
              <a:off x="599082" y="1423878"/>
              <a:ext cx="952949" cy="1787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767;p34"/>
            <p:cNvSpPr/>
            <p:nvPr/>
          </p:nvSpPr>
          <p:spPr>
            <a:xfrm>
              <a:off x="499161" y="1366311"/>
              <a:ext cx="977969" cy="1815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768;p34"/>
            <p:cNvSpPr/>
            <p:nvPr/>
          </p:nvSpPr>
          <p:spPr>
            <a:xfrm>
              <a:off x="590559" y="1931083"/>
              <a:ext cx="26965" cy="18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769;p34"/>
            <p:cNvSpPr/>
            <p:nvPr/>
          </p:nvSpPr>
          <p:spPr>
            <a:xfrm>
              <a:off x="1232047" y="963645"/>
              <a:ext cx="796209" cy="115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770;p34"/>
            <p:cNvSpPr/>
            <p:nvPr/>
          </p:nvSpPr>
          <p:spPr>
            <a:xfrm>
              <a:off x="0" y="4873239"/>
              <a:ext cx="4030190" cy="28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771;p34"/>
            <p:cNvSpPr/>
            <p:nvPr/>
          </p:nvSpPr>
          <p:spPr>
            <a:xfrm>
              <a:off x="225445" y="5131851"/>
              <a:ext cx="458413" cy="57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772;p34"/>
            <p:cNvSpPr/>
            <p:nvPr/>
          </p:nvSpPr>
          <p:spPr>
            <a:xfrm>
              <a:off x="294621" y="5300200"/>
              <a:ext cx="319168" cy="31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773;p34"/>
            <p:cNvSpPr/>
            <p:nvPr/>
          </p:nvSpPr>
          <p:spPr>
            <a:xfrm>
              <a:off x="441224" y="5394258"/>
              <a:ext cx="26123" cy="13120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774;p34"/>
            <p:cNvSpPr/>
            <p:nvPr/>
          </p:nvSpPr>
          <p:spPr>
            <a:xfrm>
              <a:off x="3319178" y="5131851"/>
              <a:ext cx="458413" cy="57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775;p34"/>
            <p:cNvSpPr/>
            <p:nvPr/>
          </p:nvSpPr>
          <p:spPr>
            <a:xfrm>
              <a:off x="3388462" y="5300200"/>
              <a:ext cx="318999" cy="31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776;p34"/>
            <p:cNvSpPr/>
            <p:nvPr/>
          </p:nvSpPr>
          <p:spPr>
            <a:xfrm>
              <a:off x="3494075" y="5406314"/>
              <a:ext cx="107826" cy="1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777;p34"/>
            <p:cNvSpPr/>
            <p:nvPr/>
          </p:nvSpPr>
          <p:spPr>
            <a:xfrm>
              <a:off x="3494075" y="5406314"/>
              <a:ext cx="107826" cy="1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778;p34"/>
            <p:cNvSpPr/>
            <p:nvPr/>
          </p:nvSpPr>
          <p:spPr>
            <a:xfrm>
              <a:off x="532338" y="4597248"/>
              <a:ext cx="1351190" cy="29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779;p34"/>
            <p:cNvSpPr/>
            <p:nvPr/>
          </p:nvSpPr>
          <p:spPr>
            <a:xfrm>
              <a:off x="926143" y="3731800"/>
              <a:ext cx="618255" cy="93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780;p34"/>
            <p:cNvSpPr/>
            <p:nvPr/>
          </p:nvSpPr>
          <p:spPr>
            <a:xfrm>
              <a:off x="825650" y="3659978"/>
              <a:ext cx="655951" cy="95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781;p34"/>
            <p:cNvSpPr/>
            <p:nvPr/>
          </p:nvSpPr>
          <p:spPr>
            <a:xfrm>
              <a:off x="1216992" y="949325"/>
              <a:ext cx="824851" cy="118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782;p34"/>
            <p:cNvSpPr/>
            <p:nvPr/>
          </p:nvSpPr>
          <p:spPr>
            <a:xfrm>
              <a:off x="1642976" y="2020001"/>
              <a:ext cx="515754" cy="40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783;p34"/>
            <p:cNvSpPr/>
            <p:nvPr/>
          </p:nvSpPr>
          <p:spPr>
            <a:xfrm>
              <a:off x="1726690" y="2239449"/>
              <a:ext cx="430509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784;p34"/>
            <p:cNvSpPr/>
            <p:nvPr/>
          </p:nvSpPr>
          <p:spPr>
            <a:xfrm>
              <a:off x="1133277" y="736671"/>
              <a:ext cx="483321" cy="32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785;p34"/>
            <p:cNvSpPr/>
            <p:nvPr/>
          </p:nvSpPr>
          <p:spPr>
            <a:xfrm>
              <a:off x="1137808" y="856614"/>
              <a:ext cx="557977" cy="300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786;p34"/>
            <p:cNvSpPr/>
            <p:nvPr/>
          </p:nvSpPr>
          <p:spPr>
            <a:xfrm>
              <a:off x="1053357" y="644695"/>
              <a:ext cx="557183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787;p34"/>
            <p:cNvSpPr/>
            <p:nvPr/>
          </p:nvSpPr>
          <p:spPr>
            <a:xfrm>
              <a:off x="1563789" y="1927291"/>
              <a:ext cx="557243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788;p34"/>
            <p:cNvSpPr/>
            <p:nvPr/>
          </p:nvSpPr>
          <p:spPr>
            <a:xfrm>
              <a:off x="1288592" y="830973"/>
              <a:ext cx="223181" cy="11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789;p34"/>
            <p:cNvSpPr/>
            <p:nvPr/>
          </p:nvSpPr>
          <p:spPr>
            <a:xfrm>
              <a:off x="1890326" y="1631715"/>
              <a:ext cx="37696" cy="58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790;p34"/>
            <p:cNvSpPr/>
            <p:nvPr/>
          </p:nvSpPr>
          <p:spPr>
            <a:xfrm>
              <a:off x="1389625" y="1791559"/>
              <a:ext cx="127470" cy="26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791;p34"/>
            <p:cNvSpPr/>
            <p:nvPr/>
          </p:nvSpPr>
          <p:spPr>
            <a:xfrm>
              <a:off x="1744009" y="3045514"/>
              <a:ext cx="437361" cy="80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792;p34"/>
            <p:cNvSpPr/>
            <p:nvPr/>
          </p:nvSpPr>
          <p:spPr>
            <a:xfrm>
              <a:off x="1728954" y="3034193"/>
              <a:ext cx="465206" cy="83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793;p34"/>
            <p:cNvSpPr/>
            <p:nvPr/>
          </p:nvSpPr>
          <p:spPr>
            <a:xfrm>
              <a:off x="1961190" y="2829863"/>
              <a:ext cx="836171" cy="41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794;p34"/>
            <p:cNvSpPr/>
            <p:nvPr/>
          </p:nvSpPr>
          <p:spPr>
            <a:xfrm>
              <a:off x="2007149" y="3145018"/>
              <a:ext cx="279785" cy="17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795;p34"/>
            <p:cNvSpPr/>
            <p:nvPr/>
          </p:nvSpPr>
          <p:spPr>
            <a:xfrm>
              <a:off x="2091598" y="3390840"/>
              <a:ext cx="285782" cy="15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796;p34"/>
            <p:cNvSpPr/>
            <p:nvPr/>
          </p:nvSpPr>
          <p:spPr>
            <a:xfrm>
              <a:off x="2319307" y="3261105"/>
              <a:ext cx="334800" cy="24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797;p34"/>
            <p:cNvSpPr/>
            <p:nvPr/>
          </p:nvSpPr>
          <p:spPr>
            <a:xfrm>
              <a:off x="1427931" y="3272748"/>
              <a:ext cx="583618" cy="396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798;p34"/>
            <p:cNvSpPr/>
            <p:nvPr/>
          </p:nvSpPr>
          <p:spPr>
            <a:xfrm>
              <a:off x="1324820" y="3192506"/>
              <a:ext cx="608464" cy="432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799;p34"/>
            <p:cNvSpPr/>
            <p:nvPr/>
          </p:nvSpPr>
          <p:spPr>
            <a:xfrm>
              <a:off x="722168" y="2902011"/>
              <a:ext cx="814692" cy="81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800;p34"/>
            <p:cNvSpPr/>
            <p:nvPr/>
          </p:nvSpPr>
          <p:spPr>
            <a:xfrm>
              <a:off x="711442" y="2891303"/>
              <a:ext cx="836554" cy="836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801;p34"/>
            <p:cNvSpPr/>
            <p:nvPr/>
          </p:nvSpPr>
          <p:spPr>
            <a:xfrm>
              <a:off x="897322" y="3077213"/>
              <a:ext cx="464398" cy="46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802;p34"/>
            <p:cNvSpPr/>
            <p:nvPr/>
          </p:nvSpPr>
          <p:spPr>
            <a:xfrm>
              <a:off x="991733" y="3171455"/>
              <a:ext cx="275746" cy="275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803;p34"/>
            <p:cNvSpPr/>
            <p:nvPr/>
          </p:nvSpPr>
          <p:spPr>
            <a:xfrm>
              <a:off x="619053" y="2323164"/>
              <a:ext cx="146258" cy="44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804;p34"/>
            <p:cNvSpPr/>
            <p:nvPr/>
          </p:nvSpPr>
          <p:spPr>
            <a:xfrm>
              <a:off x="972701" y="4733107"/>
              <a:ext cx="810530" cy="2612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805;p34"/>
            <p:cNvSpPr/>
            <p:nvPr/>
          </p:nvSpPr>
          <p:spPr>
            <a:xfrm>
              <a:off x="844496" y="4733107"/>
              <a:ext cx="64071" cy="2612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806;p34"/>
            <p:cNvSpPr/>
            <p:nvPr/>
          </p:nvSpPr>
          <p:spPr>
            <a:xfrm>
              <a:off x="1891062" y="3212884"/>
              <a:ext cx="131203" cy="35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807;p34"/>
            <p:cNvSpPr/>
            <p:nvPr/>
          </p:nvSpPr>
          <p:spPr>
            <a:xfrm>
              <a:off x="1219259" y="4264712"/>
              <a:ext cx="97240" cy="2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808;p34"/>
            <p:cNvSpPr/>
            <p:nvPr/>
          </p:nvSpPr>
          <p:spPr>
            <a:xfrm>
              <a:off x="1162713" y="3966873"/>
              <a:ext cx="50486" cy="175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809;p34"/>
            <p:cNvSpPr/>
            <p:nvPr/>
          </p:nvSpPr>
          <p:spPr>
            <a:xfrm>
              <a:off x="3462436" y="3197769"/>
              <a:ext cx="498375" cy="934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810;p34"/>
            <p:cNvSpPr/>
            <p:nvPr/>
          </p:nvSpPr>
          <p:spPr>
            <a:xfrm>
              <a:off x="2852634" y="4028902"/>
              <a:ext cx="925946" cy="91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811;p34"/>
            <p:cNvSpPr/>
            <p:nvPr/>
          </p:nvSpPr>
          <p:spPr>
            <a:xfrm>
              <a:off x="3448116" y="3174393"/>
              <a:ext cx="524015" cy="97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812;p34"/>
            <p:cNvSpPr/>
            <p:nvPr/>
          </p:nvSpPr>
          <p:spPr>
            <a:xfrm>
              <a:off x="3840196" y="3175187"/>
              <a:ext cx="131938" cy="1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813;p34"/>
            <p:cNvSpPr/>
            <p:nvPr/>
          </p:nvSpPr>
          <p:spPr>
            <a:xfrm>
              <a:off x="2758933" y="3957083"/>
              <a:ext cx="950790" cy="93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814;p34"/>
            <p:cNvSpPr/>
            <p:nvPr/>
          </p:nvSpPr>
          <p:spPr>
            <a:xfrm>
              <a:off x="2758933" y="3957816"/>
              <a:ext cx="950790" cy="23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815;p34"/>
            <p:cNvSpPr/>
            <p:nvPr/>
          </p:nvSpPr>
          <p:spPr>
            <a:xfrm>
              <a:off x="2913514" y="3223410"/>
              <a:ext cx="189217" cy="75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816;p34"/>
            <p:cNvSpPr/>
            <p:nvPr/>
          </p:nvSpPr>
          <p:spPr>
            <a:xfrm>
              <a:off x="2937625" y="2994231"/>
              <a:ext cx="140994" cy="25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817;p34"/>
            <p:cNvSpPr/>
            <p:nvPr/>
          </p:nvSpPr>
          <p:spPr>
            <a:xfrm>
              <a:off x="2971528" y="2994231"/>
              <a:ext cx="73190" cy="1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818;p34"/>
            <p:cNvSpPr/>
            <p:nvPr/>
          </p:nvSpPr>
          <p:spPr>
            <a:xfrm>
              <a:off x="3219005" y="3568002"/>
              <a:ext cx="26122" cy="2646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819;p34"/>
            <p:cNvSpPr/>
            <p:nvPr/>
          </p:nvSpPr>
          <p:spPr>
            <a:xfrm>
              <a:off x="3159274" y="3358407"/>
              <a:ext cx="146318" cy="62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820;p34"/>
            <p:cNvSpPr/>
            <p:nvPr/>
          </p:nvSpPr>
          <p:spPr>
            <a:xfrm>
              <a:off x="3281579" y="3668301"/>
              <a:ext cx="26122" cy="6333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821;p34"/>
            <p:cNvSpPr/>
            <p:nvPr/>
          </p:nvSpPr>
          <p:spPr>
            <a:xfrm>
              <a:off x="3159274" y="3358407"/>
              <a:ext cx="146318" cy="7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822;p34"/>
            <p:cNvSpPr/>
            <p:nvPr/>
          </p:nvSpPr>
          <p:spPr>
            <a:xfrm>
              <a:off x="3159274" y="3223410"/>
              <a:ext cx="146318" cy="15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823;p34"/>
            <p:cNvSpPr/>
            <p:nvPr/>
          </p:nvSpPr>
          <p:spPr>
            <a:xfrm>
              <a:off x="3442186" y="3215882"/>
              <a:ext cx="26123" cy="558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824;p34"/>
            <p:cNvSpPr/>
            <p:nvPr/>
          </p:nvSpPr>
          <p:spPr>
            <a:xfrm>
              <a:off x="3442186" y="3341823"/>
              <a:ext cx="26123" cy="5501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825;p34"/>
            <p:cNvSpPr/>
            <p:nvPr/>
          </p:nvSpPr>
          <p:spPr>
            <a:xfrm>
              <a:off x="3442186" y="3466232"/>
              <a:ext cx="26123" cy="558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826;p34"/>
            <p:cNvSpPr/>
            <p:nvPr/>
          </p:nvSpPr>
          <p:spPr>
            <a:xfrm>
              <a:off x="3442186" y="3592173"/>
              <a:ext cx="26123" cy="5501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827;p34"/>
            <p:cNvSpPr/>
            <p:nvPr/>
          </p:nvSpPr>
          <p:spPr>
            <a:xfrm>
              <a:off x="3442186" y="3716583"/>
              <a:ext cx="26123" cy="5575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828;p34"/>
            <p:cNvSpPr/>
            <p:nvPr/>
          </p:nvSpPr>
          <p:spPr>
            <a:xfrm>
              <a:off x="3442186" y="3842463"/>
              <a:ext cx="26123" cy="550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829;p34"/>
            <p:cNvSpPr/>
            <p:nvPr/>
          </p:nvSpPr>
          <p:spPr>
            <a:xfrm>
              <a:off x="3441323" y="2901460"/>
              <a:ext cx="27907" cy="17869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830;p34"/>
            <p:cNvSpPr/>
            <p:nvPr/>
          </p:nvSpPr>
          <p:spPr>
            <a:xfrm>
              <a:off x="3373459" y="3157072"/>
              <a:ext cx="163576" cy="82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831;p34"/>
            <p:cNvSpPr/>
            <p:nvPr/>
          </p:nvSpPr>
          <p:spPr>
            <a:xfrm>
              <a:off x="3400568" y="3068829"/>
              <a:ext cx="109357" cy="110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832;p34"/>
            <p:cNvSpPr/>
            <p:nvPr/>
          </p:nvSpPr>
          <p:spPr>
            <a:xfrm>
              <a:off x="3621482" y="3381784"/>
              <a:ext cx="261672" cy="505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833;p34"/>
            <p:cNvSpPr/>
            <p:nvPr/>
          </p:nvSpPr>
          <p:spPr>
            <a:xfrm>
              <a:off x="3064299" y="4061670"/>
              <a:ext cx="714026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834;p34"/>
            <p:cNvSpPr/>
            <p:nvPr/>
          </p:nvSpPr>
          <p:spPr>
            <a:xfrm>
              <a:off x="3294272" y="4280688"/>
              <a:ext cx="160576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835;p34"/>
            <p:cNvSpPr/>
            <p:nvPr/>
          </p:nvSpPr>
          <p:spPr>
            <a:xfrm>
              <a:off x="2908984" y="4280688"/>
              <a:ext cx="235970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836;p34"/>
            <p:cNvSpPr/>
            <p:nvPr/>
          </p:nvSpPr>
          <p:spPr>
            <a:xfrm>
              <a:off x="3449585" y="1754754"/>
              <a:ext cx="102565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837;p34"/>
            <p:cNvSpPr/>
            <p:nvPr/>
          </p:nvSpPr>
          <p:spPr>
            <a:xfrm>
              <a:off x="2541016" y="210389"/>
              <a:ext cx="1568311" cy="156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838;p34"/>
            <p:cNvSpPr/>
            <p:nvPr/>
          </p:nvSpPr>
          <p:spPr>
            <a:xfrm>
              <a:off x="2538879" y="1127280"/>
              <a:ext cx="26123" cy="8371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839;p34"/>
            <p:cNvSpPr/>
            <p:nvPr/>
          </p:nvSpPr>
          <p:spPr>
            <a:xfrm>
              <a:off x="2541016" y="1361049"/>
              <a:ext cx="784157" cy="41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840;p34"/>
            <p:cNvSpPr/>
            <p:nvPr/>
          </p:nvSpPr>
          <p:spPr>
            <a:xfrm>
              <a:off x="3022970" y="529095"/>
              <a:ext cx="603305" cy="60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841;p34"/>
            <p:cNvSpPr/>
            <p:nvPr/>
          </p:nvSpPr>
          <p:spPr>
            <a:xfrm>
              <a:off x="2905925" y="761577"/>
              <a:ext cx="837763" cy="13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842;p34"/>
            <p:cNvSpPr/>
            <p:nvPr/>
          </p:nvSpPr>
          <p:spPr>
            <a:xfrm>
              <a:off x="3023364" y="528240"/>
              <a:ext cx="603789" cy="60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843;p34"/>
            <p:cNvSpPr/>
            <p:nvPr/>
          </p:nvSpPr>
          <p:spPr>
            <a:xfrm>
              <a:off x="3256575" y="411723"/>
              <a:ext cx="137202" cy="837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844;p34"/>
            <p:cNvSpPr/>
            <p:nvPr/>
          </p:nvSpPr>
          <p:spPr>
            <a:xfrm>
              <a:off x="3211083" y="711031"/>
              <a:ext cx="248708" cy="248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845;p34"/>
            <p:cNvSpPr/>
            <p:nvPr/>
          </p:nvSpPr>
          <p:spPr>
            <a:xfrm>
              <a:off x="3189534" y="699831"/>
              <a:ext cx="270637" cy="27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846;p34"/>
            <p:cNvSpPr/>
            <p:nvPr/>
          </p:nvSpPr>
          <p:spPr>
            <a:xfrm>
              <a:off x="3241521" y="751786"/>
              <a:ext cx="83656" cy="83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847;p34"/>
            <p:cNvSpPr/>
            <p:nvPr/>
          </p:nvSpPr>
          <p:spPr>
            <a:xfrm>
              <a:off x="2856174" y="1422121"/>
              <a:ext cx="116150" cy="14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848;p34"/>
            <p:cNvSpPr/>
            <p:nvPr/>
          </p:nvSpPr>
          <p:spPr>
            <a:xfrm>
              <a:off x="2982848" y="1422672"/>
              <a:ext cx="132734" cy="14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849;p34"/>
            <p:cNvSpPr/>
            <p:nvPr/>
          </p:nvSpPr>
          <p:spPr>
            <a:xfrm>
              <a:off x="3132165" y="1425120"/>
              <a:ext cx="38433" cy="13493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850;p34"/>
            <p:cNvSpPr/>
            <p:nvPr/>
          </p:nvSpPr>
          <p:spPr>
            <a:xfrm>
              <a:off x="3197765" y="1425120"/>
              <a:ext cx="107827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851;p34"/>
            <p:cNvSpPr/>
            <p:nvPr/>
          </p:nvSpPr>
          <p:spPr>
            <a:xfrm>
              <a:off x="3327439" y="1425120"/>
              <a:ext cx="128206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852;p34"/>
            <p:cNvSpPr/>
            <p:nvPr/>
          </p:nvSpPr>
          <p:spPr>
            <a:xfrm>
              <a:off x="3475226" y="1422672"/>
              <a:ext cx="131937" cy="14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853;p34"/>
            <p:cNvSpPr/>
            <p:nvPr/>
          </p:nvSpPr>
          <p:spPr>
            <a:xfrm>
              <a:off x="3623746" y="1425120"/>
              <a:ext cx="108622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854;p34"/>
            <p:cNvSpPr/>
            <p:nvPr/>
          </p:nvSpPr>
          <p:spPr>
            <a:xfrm>
              <a:off x="3747423" y="1425120"/>
              <a:ext cx="43755" cy="13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855;p34"/>
            <p:cNvSpPr/>
            <p:nvPr/>
          </p:nvSpPr>
          <p:spPr>
            <a:xfrm>
              <a:off x="3719442" y="369498"/>
              <a:ext cx="135073" cy="13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856;p34"/>
            <p:cNvSpPr/>
            <p:nvPr/>
          </p:nvSpPr>
          <p:spPr>
            <a:xfrm>
              <a:off x="2791367" y="994548"/>
              <a:ext cx="125878" cy="12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857;p34"/>
            <p:cNvSpPr/>
            <p:nvPr/>
          </p:nvSpPr>
          <p:spPr>
            <a:xfrm>
              <a:off x="3720159" y="977963"/>
              <a:ext cx="94396" cy="94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858;p34"/>
            <p:cNvSpPr/>
            <p:nvPr/>
          </p:nvSpPr>
          <p:spPr>
            <a:xfrm>
              <a:off x="3854634" y="665805"/>
              <a:ext cx="94856" cy="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859;p34"/>
            <p:cNvSpPr/>
            <p:nvPr/>
          </p:nvSpPr>
          <p:spPr>
            <a:xfrm>
              <a:off x="2743999" y="482588"/>
              <a:ext cx="94123" cy="9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860;p34"/>
            <p:cNvSpPr/>
            <p:nvPr/>
          </p:nvSpPr>
          <p:spPr>
            <a:xfrm>
              <a:off x="2772765" y="727674"/>
              <a:ext cx="65357" cy="6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861;p34"/>
            <p:cNvSpPr/>
            <p:nvPr/>
          </p:nvSpPr>
          <p:spPr>
            <a:xfrm>
              <a:off x="3110209" y="390611"/>
              <a:ext cx="65711" cy="6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862;p34"/>
            <p:cNvSpPr/>
            <p:nvPr/>
          </p:nvSpPr>
          <p:spPr>
            <a:xfrm>
              <a:off x="3766958" y="1205673"/>
              <a:ext cx="65650" cy="65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863;p34"/>
            <p:cNvSpPr/>
            <p:nvPr/>
          </p:nvSpPr>
          <p:spPr>
            <a:xfrm>
              <a:off x="3458926" y="1172504"/>
              <a:ext cx="65317" cy="6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864;p34"/>
            <p:cNvSpPr/>
            <p:nvPr/>
          </p:nvSpPr>
          <p:spPr>
            <a:xfrm>
              <a:off x="3708626" y="358605"/>
              <a:ext cx="156416" cy="15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865;p34"/>
            <p:cNvSpPr/>
            <p:nvPr/>
          </p:nvSpPr>
          <p:spPr>
            <a:xfrm>
              <a:off x="2780002" y="983227"/>
              <a:ext cx="147830" cy="14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866;p34"/>
            <p:cNvSpPr/>
            <p:nvPr/>
          </p:nvSpPr>
          <p:spPr>
            <a:xfrm>
              <a:off x="3708639" y="967072"/>
              <a:ext cx="116441" cy="11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867;p34"/>
            <p:cNvSpPr/>
            <p:nvPr/>
          </p:nvSpPr>
          <p:spPr>
            <a:xfrm>
              <a:off x="3843617" y="655159"/>
              <a:ext cx="116460" cy="117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868;p34"/>
            <p:cNvSpPr/>
            <p:nvPr/>
          </p:nvSpPr>
          <p:spPr>
            <a:xfrm>
              <a:off x="2732617" y="471205"/>
              <a:ext cx="116764" cy="11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869;p34"/>
            <p:cNvSpPr/>
            <p:nvPr/>
          </p:nvSpPr>
          <p:spPr>
            <a:xfrm>
              <a:off x="2761994" y="716781"/>
              <a:ext cx="87387" cy="87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870;p34"/>
            <p:cNvSpPr/>
            <p:nvPr/>
          </p:nvSpPr>
          <p:spPr>
            <a:xfrm>
              <a:off x="3099194" y="378738"/>
              <a:ext cx="87252" cy="8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871;p34"/>
            <p:cNvSpPr/>
            <p:nvPr/>
          </p:nvSpPr>
          <p:spPr>
            <a:xfrm>
              <a:off x="3755941" y="1194596"/>
              <a:ext cx="87252" cy="8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872;p34"/>
            <p:cNvSpPr/>
            <p:nvPr/>
          </p:nvSpPr>
          <p:spPr>
            <a:xfrm>
              <a:off x="3447790" y="1161674"/>
              <a:ext cx="87776" cy="87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873;p34"/>
            <p:cNvSpPr/>
            <p:nvPr/>
          </p:nvSpPr>
          <p:spPr>
            <a:xfrm>
              <a:off x="2365325" y="15850"/>
              <a:ext cx="488582" cy="48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874;p34"/>
            <p:cNvSpPr/>
            <p:nvPr/>
          </p:nvSpPr>
          <p:spPr>
            <a:xfrm>
              <a:off x="3733105" y="1315029"/>
              <a:ext cx="576825" cy="57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875;p34"/>
            <p:cNvSpPr/>
            <p:nvPr/>
          </p:nvSpPr>
          <p:spPr>
            <a:xfrm>
              <a:off x="3766271" y="101033"/>
              <a:ext cx="426775" cy="408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876;p34"/>
            <p:cNvSpPr/>
            <p:nvPr/>
          </p:nvSpPr>
          <p:spPr>
            <a:xfrm>
              <a:off x="2386691" y="1381847"/>
              <a:ext cx="508226" cy="48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877;p34"/>
            <p:cNvSpPr/>
            <p:nvPr/>
          </p:nvSpPr>
          <p:spPr>
            <a:xfrm>
              <a:off x="2350271" y="-1"/>
              <a:ext cx="519485" cy="51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878;p34"/>
            <p:cNvSpPr/>
            <p:nvPr/>
          </p:nvSpPr>
          <p:spPr>
            <a:xfrm>
              <a:off x="3717254" y="1299914"/>
              <a:ext cx="608525" cy="60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879;p34"/>
            <p:cNvSpPr/>
            <p:nvPr/>
          </p:nvSpPr>
          <p:spPr>
            <a:xfrm>
              <a:off x="3751951" y="85979"/>
              <a:ext cx="456946" cy="43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880;p34"/>
            <p:cNvSpPr/>
            <p:nvPr/>
          </p:nvSpPr>
          <p:spPr>
            <a:xfrm>
              <a:off x="2367589" y="1370044"/>
              <a:ext cx="539130" cy="51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881;p34"/>
            <p:cNvSpPr/>
            <p:nvPr/>
          </p:nvSpPr>
          <p:spPr>
            <a:xfrm>
              <a:off x="3846989" y="215653"/>
              <a:ext cx="199803" cy="18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882;p34"/>
            <p:cNvSpPr/>
            <p:nvPr/>
          </p:nvSpPr>
          <p:spPr>
            <a:xfrm>
              <a:off x="3012649" y="1205673"/>
              <a:ext cx="89346" cy="9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883;p34"/>
            <p:cNvSpPr/>
            <p:nvPr/>
          </p:nvSpPr>
          <p:spPr>
            <a:xfrm>
              <a:off x="3416968" y="322744"/>
              <a:ext cx="89162" cy="9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884;p34"/>
            <p:cNvSpPr/>
            <p:nvPr/>
          </p:nvSpPr>
          <p:spPr>
            <a:xfrm>
              <a:off x="3907081" y="1010399"/>
              <a:ext cx="89163" cy="93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885;p34"/>
            <p:cNvSpPr/>
            <p:nvPr/>
          </p:nvSpPr>
          <p:spPr>
            <a:xfrm>
              <a:off x="2865231" y="322439"/>
              <a:ext cx="98770" cy="9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886;p34"/>
            <p:cNvSpPr/>
            <p:nvPr/>
          </p:nvSpPr>
          <p:spPr>
            <a:xfrm>
              <a:off x="2661634" y="1125507"/>
              <a:ext cx="99565" cy="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887;p34"/>
            <p:cNvSpPr/>
            <p:nvPr/>
          </p:nvSpPr>
          <p:spPr>
            <a:xfrm>
              <a:off x="2483739" y="128938"/>
              <a:ext cx="238235" cy="23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57" name="تجميع"/>
          <p:cNvGrpSpPr/>
          <p:nvPr/>
        </p:nvGrpSpPr>
        <p:grpSpPr>
          <a:xfrm>
            <a:off x="13885977" y="3736358"/>
            <a:ext cx="6999613" cy="5831819"/>
            <a:chOff x="0" y="0"/>
            <a:chExt cx="6999612" cy="5831818"/>
          </a:xfrm>
        </p:grpSpPr>
        <p:sp>
          <p:nvSpPr>
            <p:cNvPr id="2651" name="Google Shape;1296;p47"/>
            <p:cNvSpPr/>
            <p:nvPr/>
          </p:nvSpPr>
          <p:spPr>
            <a:xfrm>
              <a:off x="-1" y="0"/>
              <a:ext cx="6999614" cy="5831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0800" y="439"/>
                  </a:moveTo>
                  <a:cubicBezTo>
                    <a:pt x="10745" y="439"/>
                    <a:pt x="10709" y="483"/>
                    <a:pt x="10709" y="549"/>
                  </a:cubicBezTo>
                  <a:cubicBezTo>
                    <a:pt x="10709" y="615"/>
                    <a:pt x="10745" y="659"/>
                    <a:pt x="10800" y="659"/>
                  </a:cubicBezTo>
                  <a:cubicBezTo>
                    <a:pt x="10837" y="659"/>
                    <a:pt x="10873" y="615"/>
                    <a:pt x="10873" y="549"/>
                  </a:cubicBezTo>
                  <a:cubicBezTo>
                    <a:pt x="10873" y="483"/>
                    <a:pt x="10837" y="439"/>
                    <a:pt x="10800" y="439"/>
                  </a:cubicBezTo>
                  <a:close/>
                  <a:moveTo>
                    <a:pt x="20540" y="1207"/>
                  </a:moveTo>
                  <a:lnTo>
                    <a:pt x="20540" y="14378"/>
                  </a:lnTo>
                  <a:lnTo>
                    <a:pt x="1060" y="14378"/>
                  </a:lnTo>
                  <a:lnTo>
                    <a:pt x="1060" y="1207"/>
                  </a:lnTo>
                  <a:close/>
                  <a:moveTo>
                    <a:pt x="987" y="1032"/>
                  </a:moveTo>
                  <a:cubicBezTo>
                    <a:pt x="932" y="1032"/>
                    <a:pt x="896" y="1076"/>
                    <a:pt x="914" y="1119"/>
                  </a:cubicBezTo>
                  <a:lnTo>
                    <a:pt x="914" y="14466"/>
                  </a:lnTo>
                  <a:cubicBezTo>
                    <a:pt x="914" y="14510"/>
                    <a:pt x="932" y="14553"/>
                    <a:pt x="987" y="14553"/>
                  </a:cubicBezTo>
                  <a:lnTo>
                    <a:pt x="20613" y="14553"/>
                  </a:lnTo>
                  <a:cubicBezTo>
                    <a:pt x="20650" y="14553"/>
                    <a:pt x="20687" y="14510"/>
                    <a:pt x="20687" y="14466"/>
                  </a:cubicBezTo>
                  <a:lnTo>
                    <a:pt x="20687" y="1119"/>
                  </a:lnTo>
                  <a:cubicBezTo>
                    <a:pt x="20687" y="1076"/>
                    <a:pt x="20650" y="1032"/>
                    <a:pt x="20613" y="1032"/>
                  </a:cubicBezTo>
                  <a:close/>
                  <a:moveTo>
                    <a:pt x="20888" y="198"/>
                  </a:moveTo>
                  <a:cubicBezTo>
                    <a:pt x="21180" y="198"/>
                    <a:pt x="21436" y="483"/>
                    <a:pt x="21436" y="856"/>
                  </a:cubicBezTo>
                  <a:lnTo>
                    <a:pt x="21436" y="15388"/>
                  </a:lnTo>
                  <a:lnTo>
                    <a:pt x="147" y="15388"/>
                  </a:lnTo>
                  <a:lnTo>
                    <a:pt x="147" y="856"/>
                  </a:lnTo>
                  <a:cubicBezTo>
                    <a:pt x="147" y="483"/>
                    <a:pt x="384" y="198"/>
                    <a:pt x="695" y="198"/>
                  </a:cubicBezTo>
                  <a:close/>
                  <a:moveTo>
                    <a:pt x="10800" y="16222"/>
                  </a:moveTo>
                  <a:cubicBezTo>
                    <a:pt x="11166" y="16222"/>
                    <a:pt x="11349" y="16771"/>
                    <a:pt x="11093" y="17078"/>
                  </a:cubicBezTo>
                  <a:cubicBezTo>
                    <a:pt x="11010" y="17184"/>
                    <a:pt x="10907" y="17231"/>
                    <a:pt x="10804" y="17231"/>
                  </a:cubicBezTo>
                  <a:cubicBezTo>
                    <a:pt x="10590" y="17231"/>
                    <a:pt x="10380" y="17024"/>
                    <a:pt x="10380" y="16727"/>
                  </a:cubicBezTo>
                  <a:cubicBezTo>
                    <a:pt x="10380" y="16463"/>
                    <a:pt x="10563" y="16244"/>
                    <a:pt x="10800" y="16244"/>
                  </a:cubicBezTo>
                  <a:lnTo>
                    <a:pt x="10800" y="16222"/>
                  </a:lnTo>
                  <a:close/>
                  <a:moveTo>
                    <a:pt x="10808" y="16052"/>
                  </a:moveTo>
                  <a:cubicBezTo>
                    <a:pt x="10514" y="16052"/>
                    <a:pt x="10234" y="16323"/>
                    <a:pt x="10234" y="16727"/>
                  </a:cubicBezTo>
                  <a:cubicBezTo>
                    <a:pt x="10234" y="17100"/>
                    <a:pt x="10490" y="17407"/>
                    <a:pt x="10800" y="17407"/>
                  </a:cubicBezTo>
                  <a:cubicBezTo>
                    <a:pt x="11294" y="17407"/>
                    <a:pt x="11550" y="16683"/>
                    <a:pt x="11202" y="16244"/>
                  </a:cubicBezTo>
                  <a:cubicBezTo>
                    <a:pt x="11086" y="16111"/>
                    <a:pt x="10945" y="16052"/>
                    <a:pt x="10808" y="16052"/>
                  </a:cubicBezTo>
                  <a:close/>
                  <a:moveTo>
                    <a:pt x="21454" y="15563"/>
                  </a:moveTo>
                  <a:lnTo>
                    <a:pt x="21454" y="17012"/>
                  </a:lnTo>
                  <a:cubicBezTo>
                    <a:pt x="21472" y="17394"/>
                    <a:pt x="21216" y="17694"/>
                    <a:pt x="20919" y="17694"/>
                  </a:cubicBezTo>
                  <a:cubicBezTo>
                    <a:pt x="20908" y="17694"/>
                    <a:pt x="20898" y="17693"/>
                    <a:pt x="20888" y="17693"/>
                  </a:cubicBezTo>
                  <a:lnTo>
                    <a:pt x="713" y="17693"/>
                  </a:lnTo>
                  <a:cubicBezTo>
                    <a:pt x="402" y="17693"/>
                    <a:pt x="147" y="17407"/>
                    <a:pt x="147" y="17034"/>
                  </a:cubicBezTo>
                  <a:lnTo>
                    <a:pt x="147" y="15563"/>
                  </a:lnTo>
                  <a:close/>
                  <a:moveTo>
                    <a:pt x="12865" y="17890"/>
                  </a:moveTo>
                  <a:lnTo>
                    <a:pt x="13121" y="20854"/>
                  </a:lnTo>
                  <a:lnTo>
                    <a:pt x="8498" y="20854"/>
                  </a:lnTo>
                  <a:lnTo>
                    <a:pt x="8754" y="17890"/>
                  </a:lnTo>
                  <a:close/>
                  <a:moveTo>
                    <a:pt x="13651" y="21029"/>
                  </a:moveTo>
                  <a:lnTo>
                    <a:pt x="13651" y="21402"/>
                  </a:lnTo>
                  <a:lnTo>
                    <a:pt x="7931" y="21402"/>
                  </a:lnTo>
                  <a:lnTo>
                    <a:pt x="7931" y="21029"/>
                  </a:lnTo>
                  <a:close/>
                  <a:moveTo>
                    <a:pt x="713" y="0"/>
                  </a:moveTo>
                  <a:cubicBezTo>
                    <a:pt x="311" y="0"/>
                    <a:pt x="0" y="395"/>
                    <a:pt x="0" y="856"/>
                  </a:cubicBezTo>
                  <a:lnTo>
                    <a:pt x="0" y="17034"/>
                  </a:lnTo>
                  <a:cubicBezTo>
                    <a:pt x="-18" y="17495"/>
                    <a:pt x="311" y="17890"/>
                    <a:pt x="713" y="17890"/>
                  </a:cubicBezTo>
                  <a:lnTo>
                    <a:pt x="8589" y="17890"/>
                  </a:lnTo>
                  <a:lnTo>
                    <a:pt x="8333" y="20876"/>
                  </a:lnTo>
                  <a:lnTo>
                    <a:pt x="7858" y="20876"/>
                  </a:lnTo>
                  <a:cubicBezTo>
                    <a:pt x="7822" y="20876"/>
                    <a:pt x="7785" y="20897"/>
                    <a:pt x="7785" y="20963"/>
                  </a:cubicBezTo>
                  <a:lnTo>
                    <a:pt x="7785" y="21512"/>
                  </a:lnTo>
                  <a:cubicBezTo>
                    <a:pt x="7785" y="21556"/>
                    <a:pt x="7822" y="21600"/>
                    <a:pt x="7858" y="21600"/>
                  </a:cubicBezTo>
                  <a:lnTo>
                    <a:pt x="13742" y="21600"/>
                  </a:lnTo>
                  <a:cubicBezTo>
                    <a:pt x="13797" y="21600"/>
                    <a:pt x="13815" y="21556"/>
                    <a:pt x="13815" y="21512"/>
                  </a:cubicBezTo>
                  <a:lnTo>
                    <a:pt x="13815" y="20963"/>
                  </a:lnTo>
                  <a:cubicBezTo>
                    <a:pt x="13815" y="20897"/>
                    <a:pt x="13797" y="20876"/>
                    <a:pt x="13742" y="20876"/>
                  </a:cubicBezTo>
                  <a:lnTo>
                    <a:pt x="13267" y="20876"/>
                  </a:lnTo>
                  <a:lnTo>
                    <a:pt x="12993" y="17890"/>
                  </a:lnTo>
                  <a:lnTo>
                    <a:pt x="20888" y="17890"/>
                  </a:lnTo>
                  <a:cubicBezTo>
                    <a:pt x="21271" y="17890"/>
                    <a:pt x="21582" y="17495"/>
                    <a:pt x="21582" y="17034"/>
                  </a:cubicBezTo>
                  <a:lnTo>
                    <a:pt x="21582" y="856"/>
                  </a:lnTo>
                  <a:cubicBezTo>
                    <a:pt x="21582" y="395"/>
                    <a:pt x="21271" y="0"/>
                    <a:pt x="2088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56" name="Google Shape;1297;p47"/>
            <p:cNvGrpSpPr/>
            <p:nvPr/>
          </p:nvGrpSpPr>
          <p:grpSpPr>
            <a:xfrm>
              <a:off x="495006" y="3173439"/>
              <a:ext cx="6009373" cy="572079"/>
              <a:chOff x="0" y="0"/>
              <a:chExt cx="6009372" cy="572078"/>
            </a:xfrm>
          </p:grpSpPr>
          <p:sp>
            <p:nvSpPr>
              <p:cNvPr id="2652" name="Google Shape;1298;p47"/>
              <p:cNvSpPr/>
              <p:nvPr/>
            </p:nvSpPr>
            <p:spPr>
              <a:xfrm>
                <a:off x="0" y="0"/>
                <a:ext cx="6009373" cy="57207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55" name="Google Shape;1299;p47"/>
              <p:cNvGrpSpPr/>
              <p:nvPr/>
            </p:nvGrpSpPr>
            <p:grpSpPr>
              <a:xfrm>
                <a:off x="92731" y="80874"/>
                <a:ext cx="5839612" cy="414132"/>
                <a:chOff x="119" y="119"/>
                <a:chExt cx="5839610" cy="414131"/>
              </a:xfrm>
            </p:grpSpPr>
            <p:sp>
              <p:nvSpPr>
                <p:cNvPr id="2653" name="Google Shape;1300;p47"/>
                <p:cNvSpPr/>
                <p:nvPr/>
              </p:nvSpPr>
              <p:spPr>
                <a:xfrm>
                  <a:off x="119" y="119"/>
                  <a:ext cx="395057" cy="414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73" y="2776"/>
                      </a:moveTo>
                      <a:lnTo>
                        <a:pt x="18024" y="10781"/>
                      </a:lnTo>
                      <a:lnTo>
                        <a:pt x="2173" y="18712"/>
                      </a:lnTo>
                      <a:lnTo>
                        <a:pt x="2173" y="2776"/>
                      </a:lnTo>
                      <a:close/>
                      <a:moveTo>
                        <a:pt x="1057" y="0"/>
                      </a:moveTo>
                      <a:cubicBezTo>
                        <a:pt x="874" y="0"/>
                        <a:pt x="698" y="37"/>
                        <a:pt x="542" y="106"/>
                      </a:cubicBezTo>
                      <a:cubicBezTo>
                        <a:pt x="228" y="330"/>
                        <a:pt x="0" y="703"/>
                        <a:pt x="0" y="1071"/>
                      </a:cubicBezTo>
                      <a:lnTo>
                        <a:pt x="0" y="20492"/>
                      </a:lnTo>
                      <a:cubicBezTo>
                        <a:pt x="0" y="20859"/>
                        <a:pt x="150" y="21233"/>
                        <a:pt x="542" y="21451"/>
                      </a:cubicBezTo>
                      <a:cubicBezTo>
                        <a:pt x="777" y="21525"/>
                        <a:pt x="933" y="21600"/>
                        <a:pt x="1162" y="21600"/>
                      </a:cubicBezTo>
                      <a:cubicBezTo>
                        <a:pt x="1318" y="21600"/>
                        <a:pt x="1553" y="21600"/>
                        <a:pt x="1631" y="21525"/>
                      </a:cubicBezTo>
                      <a:lnTo>
                        <a:pt x="21052" y="11821"/>
                      </a:lnTo>
                      <a:cubicBezTo>
                        <a:pt x="21443" y="11597"/>
                        <a:pt x="21600" y="11223"/>
                        <a:pt x="21600" y="10856"/>
                      </a:cubicBezTo>
                      <a:cubicBezTo>
                        <a:pt x="21600" y="10408"/>
                        <a:pt x="21443" y="10041"/>
                        <a:pt x="21052" y="9816"/>
                      </a:cubicBezTo>
                      <a:lnTo>
                        <a:pt x="1631" y="106"/>
                      </a:lnTo>
                      <a:cubicBezTo>
                        <a:pt x="1436" y="37"/>
                        <a:pt x="1240" y="0"/>
                        <a:pt x="1057" y="0"/>
                      </a:cubicBezTo>
                      <a:close/>
                    </a:path>
                  </a:pathLst>
                </a:cu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54" name="Google Shape;1301;p47"/>
                <p:cNvSpPr/>
                <p:nvPr/>
              </p:nvSpPr>
              <p:spPr>
                <a:xfrm flipV="1">
                  <a:off x="509308" y="205284"/>
                  <a:ext cx="5330422" cy="2033"/>
                </a:xfrm>
                <a:prstGeom prst="line">
                  <a:avLst/>
                </a:prstGeom>
                <a:noFill/>
                <a:ln w="50800" cap="flat">
                  <a:solidFill>
                    <a:srgbClr val="50897A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2658" name="الجدول ١"/>
          <p:cNvGraphicFramePr/>
          <p:nvPr/>
        </p:nvGraphicFramePr>
        <p:xfrm>
          <a:off x="21403634" y="130891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59" name="Google Shape;197;p27"/>
          <p:cNvSpPr txBox="1"/>
          <p:nvPr/>
        </p:nvSpPr>
        <p:spPr>
          <a:xfrm>
            <a:off x="4058444" y="7559455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85000"/>
              </a:lnSpc>
              <a:defRPr sz="130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3DAA8B"/>
                </a:solidFill>
                <a:latin typeface="DimaSari"/>
                <a:ea typeface="DimaSari"/>
                <a:cs typeface="DimaSari"/>
                <a:sym typeface="DimaSari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660" name="التعليم ليس استعداد للحياة، بل انه الحياة."/>
          <p:cNvSpPr txBox="1"/>
          <p:nvPr/>
        </p:nvSpPr>
        <p:spPr>
          <a:xfrm>
            <a:off x="4670018" y="10054155"/>
            <a:ext cx="16215572" cy="15418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9000">
                <a:solidFill>
                  <a:srgbClr val="674EA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661" name="سؤال :"/>
          <p:cNvSpPr txBox="1"/>
          <p:nvPr/>
        </p:nvSpPr>
        <p:spPr>
          <a:xfrm>
            <a:off x="17845259" y="4454108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chemeClr val="accent6">
                    <a:lumOff val="-8431"/>
                  </a:schemeClr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662" name="صفحة :"/>
          <p:cNvSpPr txBox="1"/>
          <p:nvPr/>
        </p:nvSpPr>
        <p:spPr>
          <a:xfrm>
            <a:off x="17716703" y="5757783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chemeClr val="accent6">
                    <a:lumOff val="-8431"/>
                  </a:schemeClr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663" name="٢٠ ، ٢١ ، ٢٦"/>
          <p:cNvSpPr txBox="1"/>
          <p:nvPr/>
        </p:nvSpPr>
        <p:spPr>
          <a:xfrm>
            <a:off x="14054890" y="4409721"/>
            <a:ext cx="3864475" cy="12849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٢٠ ، ٢١ ، ٢٦</a:t>
            </a:r>
          </a:p>
        </p:txBody>
      </p:sp>
      <p:sp>
        <p:nvSpPr>
          <p:cNvPr id="2664" name="٧٠"/>
          <p:cNvSpPr txBox="1"/>
          <p:nvPr/>
        </p:nvSpPr>
        <p:spPr>
          <a:xfrm>
            <a:off x="14754353" y="5773371"/>
            <a:ext cx="2919857" cy="1084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850;p72"/>
          <p:cNvSpPr/>
          <p:nvPr/>
        </p:nvSpPr>
        <p:spPr>
          <a:xfrm>
            <a:off x="2667829" y="2580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1">
              <a:satOff val="-21882"/>
              <a:lumOff val="-16666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03" name="تعزيز مهارة"/>
          <p:cNvSpPr txBox="1"/>
          <p:nvPr/>
        </p:nvSpPr>
        <p:spPr>
          <a:xfrm>
            <a:off x="3296756" y="138053"/>
            <a:ext cx="309773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58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تعزيز مهارة</a:t>
            </a:r>
          </a:p>
        </p:txBody>
      </p:sp>
      <p:grpSp>
        <p:nvGrpSpPr>
          <p:cNvPr id="1126" name="Google Shape;765;p34"/>
          <p:cNvGrpSpPr/>
          <p:nvPr/>
        </p:nvGrpSpPr>
        <p:grpSpPr>
          <a:xfrm>
            <a:off x="19593224" y="7602519"/>
            <a:ext cx="3903742" cy="5146916"/>
            <a:chOff x="0" y="0"/>
            <a:chExt cx="3903741" cy="5146915"/>
          </a:xfrm>
        </p:grpSpPr>
        <p:sp>
          <p:nvSpPr>
            <p:cNvPr id="1004" name="Google Shape;766;p34"/>
            <p:cNvSpPr/>
            <p:nvPr/>
          </p:nvSpPr>
          <p:spPr>
            <a:xfrm>
              <a:off x="540634" y="1284960"/>
              <a:ext cx="859976" cy="161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5" name="Google Shape;767;p34"/>
            <p:cNvSpPr/>
            <p:nvPr/>
          </p:nvSpPr>
          <p:spPr>
            <a:xfrm>
              <a:off x="450461" y="1233009"/>
              <a:ext cx="882555" cy="163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6" name="Google Shape;768;p34"/>
            <p:cNvSpPr/>
            <p:nvPr/>
          </p:nvSpPr>
          <p:spPr>
            <a:xfrm>
              <a:off x="532943" y="1742680"/>
              <a:ext cx="24334" cy="16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7" name="Google Shape;769;p34"/>
            <p:cNvSpPr/>
            <p:nvPr/>
          </p:nvSpPr>
          <p:spPr>
            <a:xfrm>
              <a:off x="1111844" y="869629"/>
              <a:ext cx="718529" cy="104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8" name="Google Shape;770;p34"/>
            <p:cNvSpPr/>
            <p:nvPr/>
          </p:nvSpPr>
          <p:spPr>
            <a:xfrm>
              <a:off x="0" y="4397789"/>
              <a:ext cx="3636991" cy="253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9" name="Google Shape;771;p34"/>
            <p:cNvSpPr/>
            <p:nvPr/>
          </p:nvSpPr>
          <p:spPr>
            <a:xfrm>
              <a:off x="203450" y="4631170"/>
              <a:ext cx="413689" cy="51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0" name="Google Shape;772;p34"/>
            <p:cNvSpPr/>
            <p:nvPr/>
          </p:nvSpPr>
          <p:spPr>
            <a:xfrm>
              <a:off x="265877" y="4783095"/>
              <a:ext cx="288028" cy="28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773;p34"/>
            <p:cNvSpPr/>
            <p:nvPr/>
          </p:nvSpPr>
          <p:spPr>
            <a:xfrm>
              <a:off x="398177" y="4867976"/>
              <a:ext cx="23574" cy="11840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774;p34"/>
            <p:cNvSpPr/>
            <p:nvPr/>
          </p:nvSpPr>
          <p:spPr>
            <a:xfrm>
              <a:off x="2995348" y="4631170"/>
              <a:ext cx="413689" cy="51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3" name="Google Shape;775;p34"/>
            <p:cNvSpPr/>
            <p:nvPr/>
          </p:nvSpPr>
          <p:spPr>
            <a:xfrm>
              <a:off x="3057872" y="4783095"/>
              <a:ext cx="287877" cy="28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4" name="Google Shape;776;p34"/>
            <p:cNvSpPr/>
            <p:nvPr/>
          </p:nvSpPr>
          <p:spPr>
            <a:xfrm>
              <a:off x="3153181" y="4878856"/>
              <a:ext cx="97308" cy="9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5" name="Google Shape;777;p34"/>
            <p:cNvSpPr/>
            <p:nvPr/>
          </p:nvSpPr>
          <p:spPr>
            <a:xfrm>
              <a:off x="3153181" y="4878856"/>
              <a:ext cx="97308" cy="9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6" name="Google Shape;778;p34"/>
            <p:cNvSpPr/>
            <p:nvPr/>
          </p:nvSpPr>
          <p:spPr>
            <a:xfrm>
              <a:off x="480402" y="4148724"/>
              <a:ext cx="1219363" cy="26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7" name="Google Shape;779;p34"/>
            <p:cNvSpPr/>
            <p:nvPr/>
          </p:nvSpPr>
          <p:spPr>
            <a:xfrm>
              <a:off x="835786" y="3367713"/>
              <a:ext cx="557935" cy="846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8" name="Google Shape;780;p34"/>
            <p:cNvSpPr/>
            <p:nvPr/>
          </p:nvSpPr>
          <p:spPr>
            <a:xfrm>
              <a:off x="745097" y="3302899"/>
              <a:ext cx="591954" cy="865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9" name="Google Shape;781;p34"/>
            <p:cNvSpPr/>
            <p:nvPr/>
          </p:nvSpPr>
          <p:spPr>
            <a:xfrm>
              <a:off x="1098259" y="856706"/>
              <a:ext cx="744375" cy="106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0" name="Google Shape;782;p34"/>
            <p:cNvSpPr/>
            <p:nvPr/>
          </p:nvSpPr>
          <p:spPr>
            <a:xfrm>
              <a:off x="1482682" y="1822923"/>
              <a:ext cx="465435" cy="368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1" name="Google Shape;783;p34"/>
            <p:cNvSpPr/>
            <p:nvPr/>
          </p:nvSpPr>
          <p:spPr>
            <a:xfrm>
              <a:off x="1558229" y="2020961"/>
              <a:ext cx="388507" cy="27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784;p34"/>
            <p:cNvSpPr/>
            <p:nvPr/>
          </p:nvSpPr>
          <p:spPr>
            <a:xfrm>
              <a:off x="1022711" y="664799"/>
              <a:ext cx="436166" cy="29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785;p34"/>
            <p:cNvSpPr/>
            <p:nvPr/>
          </p:nvSpPr>
          <p:spPr>
            <a:xfrm>
              <a:off x="1026799" y="773040"/>
              <a:ext cx="503540" cy="27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786;p34"/>
            <p:cNvSpPr/>
            <p:nvPr/>
          </p:nvSpPr>
          <p:spPr>
            <a:xfrm>
              <a:off x="950588" y="581796"/>
              <a:ext cx="502822" cy="270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787;p34"/>
            <p:cNvSpPr/>
            <p:nvPr/>
          </p:nvSpPr>
          <p:spPr>
            <a:xfrm>
              <a:off x="1411220" y="1739258"/>
              <a:ext cx="502877" cy="27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788;p34"/>
            <p:cNvSpPr/>
            <p:nvPr/>
          </p:nvSpPr>
          <p:spPr>
            <a:xfrm>
              <a:off x="1162873" y="749901"/>
              <a:ext cx="201406" cy="10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789;p34"/>
            <p:cNvSpPr/>
            <p:nvPr/>
          </p:nvSpPr>
          <p:spPr>
            <a:xfrm>
              <a:off x="1705900" y="1472519"/>
              <a:ext cx="34018" cy="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790;p34"/>
            <p:cNvSpPr/>
            <p:nvPr/>
          </p:nvSpPr>
          <p:spPr>
            <a:xfrm>
              <a:off x="1254049" y="1616768"/>
              <a:ext cx="115034" cy="24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791;p34"/>
            <p:cNvSpPr/>
            <p:nvPr/>
          </p:nvSpPr>
          <p:spPr>
            <a:xfrm>
              <a:off x="1573858" y="2748383"/>
              <a:ext cx="394691" cy="727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792;p34"/>
            <p:cNvSpPr/>
            <p:nvPr/>
          </p:nvSpPr>
          <p:spPr>
            <a:xfrm>
              <a:off x="1560272" y="2738167"/>
              <a:ext cx="419819" cy="75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793;p34"/>
            <p:cNvSpPr/>
            <p:nvPr/>
          </p:nvSpPr>
          <p:spPr>
            <a:xfrm>
              <a:off x="1769850" y="2553772"/>
              <a:ext cx="754592" cy="37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794;p34"/>
            <p:cNvSpPr/>
            <p:nvPr/>
          </p:nvSpPr>
          <p:spPr>
            <a:xfrm>
              <a:off x="1811325" y="2838180"/>
              <a:ext cx="252488" cy="16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795;p34"/>
            <p:cNvSpPr/>
            <p:nvPr/>
          </p:nvSpPr>
          <p:spPr>
            <a:xfrm>
              <a:off x="1887534" y="3060019"/>
              <a:ext cx="257901" cy="14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796;p34"/>
            <p:cNvSpPr/>
            <p:nvPr/>
          </p:nvSpPr>
          <p:spPr>
            <a:xfrm>
              <a:off x="2093027" y="2942941"/>
              <a:ext cx="302137" cy="22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797;p34"/>
            <p:cNvSpPr/>
            <p:nvPr/>
          </p:nvSpPr>
          <p:spPr>
            <a:xfrm>
              <a:off x="1288617" y="2953447"/>
              <a:ext cx="526679" cy="358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798;p34"/>
            <p:cNvSpPr/>
            <p:nvPr/>
          </p:nvSpPr>
          <p:spPr>
            <a:xfrm>
              <a:off x="1195566" y="2881034"/>
              <a:ext cx="549101" cy="3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799;p34"/>
            <p:cNvSpPr/>
            <p:nvPr/>
          </p:nvSpPr>
          <p:spPr>
            <a:xfrm>
              <a:off x="651711" y="2618881"/>
              <a:ext cx="735208" cy="735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800;p34"/>
            <p:cNvSpPr/>
            <p:nvPr/>
          </p:nvSpPr>
          <p:spPr>
            <a:xfrm>
              <a:off x="642032" y="2609218"/>
              <a:ext cx="754936" cy="75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801;p34"/>
            <p:cNvSpPr/>
            <p:nvPr/>
          </p:nvSpPr>
          <p:spPr>
            <a:xfrm>
              <a:off x="809777" y="2776990"/>
              <a:ext cx="419089" cy="41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802;p34"/>
            <p:cNvSpPr/>
            <p:nvPr/>
          </p:nvSpPr>
          <p:spPr>
            <a:xfrm>
              <a:off x="894976" y="2862037"/>
              <a:ext cx="248844" cy="24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803;p34"/>
            <p:cNvSpPr/>
            <p:nvPr/>
          </p:nvSpPr>
          <p:spPr>
            <a:xfrm>
              <a:off x="558656" y="2096508"/>
              <a:ext cx="131989" cy="401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804;p34"/>
            <p:cNvSpPr/>
            <p:nvPr/>
          </p:nvSpPr>
          <p:spPr>
            <a:xfrm>
              <a:off x="877801" y="4271329"/>
              <a:ext cx="731452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805;p34"/>
            <p:cNvSpPr/>
            <p:nvPr/>
          </p:nvSpPr>
          <p:spPr>
            <a:xfrm>
              <a:off x="762104" y="4271329"/>
              <a:ext cx="57821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806;p34"/>
            <p:cNvSpPr/>
            <p:nvPr/>
          </p:nvSpPr>
          <p:spPr>
            <a:xfrm>
              <a:off x="1706564" y="2899425"/>
              <a:ext cx="118403" cy="32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807;p34"/>
            <p:cNvSpPr/>
            <p:nvPr/>
          </p:nvSpPr>
          <p:spPr>
            <a:xfrm>
              <a:off x="1100304" y="3848633"/>
              <a:ext cx="87753" cy="21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808;p34"/>
            <p:cNvSpPr/>
            <p:nvPr/>
          </p:nvSpPr>
          <p:spPr>
            <a:xfrm>
              <a:off x="1049275" y="3579851"/>
              <a:ext cx="45561" cy="15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809;p34"/>
            <p:cNvSpPr/>
            <p:nvPr/>
          </p:nvSpPr>
          <p:spPr>
            <a:xfrm>
              <a:off x="3124629" y="2885784"/>
              <a:ext cx="449752" cy="843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810;p34"/>
            <p:cNvSpPr/>
            <p:nvPr/>
          </p:nvSpPr>
          <p:spPr>
            <a:xfrm>
              <a:off x="2574322" y="3635829"/>
              <a:ext cx="835607" cy="827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811;p34"/>
            <p:cNvSpPr/>
            <p:nvPr/>
          </p:nvSpPr>
          <p:spPr>
            <a:xfrm>
              <a:off x="3111706" y="2864688"/>
              <a:ext cx="472891" cy="877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812;p34"/>
            <p:cNvSpPr/>
            <p:nvPr/>
          </p:nvSpPr>
          <p:spPr>
            <a:xfrm>
              <a:off x="3465534" y="2865405"/>
              <a:ext cx="11906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813;p34"/>
            <p:cNvSpPr/>
            <p:nvPr/>
          </p:nvSpPr>
          <p:spPr>
            <a:xfrm>
              <a:off x="2489763" y="3571016"/>
              <a:ext cx="858027" cy="84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814;p34"/>
            <p:cNvSpPr/>
            <p:nvPr/>
          </p:nvSpPr>
          <p:spPr>
            <a:xfrm>
              <a:off x="2489763" y="3571678"/>
              <a:ext cx="858027" cy="21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815;p34"/>
            <p:cNvSpPr/>
            <p:nvPr/>
          </p:nvSpPr>
          <p:spPr>
            <a:xfrm>
              <a:off x="2629262" y="2908924"/>
              <a:ext cx="170757" cy="68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816;p34"/>
            <p:cNvSpPr/>
            <p:nvPr/>
          </p:nvSpPr>
          <p:spPr>
            <a:xfrm>
              <a:off x="2651021" y="2702104"/>
              <a:ext cx="127238" cy="22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817;p34"/>
            <p:cNvSpPr/>
            <p:nvPr/>
          </p:nvSpPr>
          <p:spPr>
            <a:xfrm>
              <a:off x="2681615" y="2702104"/>
              <a:ext cx="66051" cy="117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818;p34"/>
            <p:cNvSpPr/>
            <p:nvPr/>
          </p:nvSpPr>
          <p:spPr>
            <a:xfrm>
              <a:off x="2904948" y="3219896"/>
              <a:ext cx="23574" cy="23884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819;p34"/>
            <p:cNvSpPr/>
            <p:nvPr/>
          </p:nvSpPr>
          <p:spPr>
            <a:xfrm>
              <a:off x="2851044" y="3030750"/>
              <a:ext cx="132044" cy="55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820;p34"/>
            <p:cNvSpPr/>
            <p:nvPr/>
          </p:nvSpPr>
          <p:spPr>
            <a:xfrm>
              <a:off x="2961417" y="3310409"/>
              <a:ext cx="23574" cy="571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821;p34"/>
            <p:cNvSpPr/>
            <p:nvPr/>
          </p:nvSpPr>
          <p:spPr>
            <a:xfrm>
              <a:off x="2851044" y="3030750"/>
              <a:ext cx="132044" cy="67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822;p34"/>
            <p:cNvSpPr/>
            <p:nvPr/>
          </p:nvSpPr>
          <p:spPr>
            <a:xfrm>
              <a:off x="2851044" y="2908924"/>
              <a:ext cx="132044" cy="14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823;p34"/>
            <p:cNvSpPr/>
            <p:nvPr/>
          </p:nvSpPr>
          <p:spPr>
            <a:xfrm>
              <a:off x="3106355" y="2902130"/>
              <a:ext cx="23574" cy="5036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824;p34"/>
            <p:cNvSpPr/>
            <p:nvPr/>
          </p:nvSpPr>
          <p:spPr>
            <a:xfrm>
              <a:off x="3106355" y="3015783"/>
              <a:ext cx="23574" cy="4964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825;p34"/>
            <p:cNvSpPr/>
            <p:nvPr/>
          </p:nvSpPr>
          <p:spPr>
            <a:xfrm>
              <a:off x="3106355" y="3128055"/>
              <a:ext cx="23574" cy="5036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826;p34"/>
            <p:cNvSpPr/>
            <p:nvPr/>
          </p:nvSpPr>
          <p:spPr>
            <a:xfrm>
              <a:off x="3106355" y="3241709"/>
              <a:ext cx="23574" cy="4964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827;p34"/>
            <p:cNvSpPr/>
            <p:nvPr/>
          </p:nvSpPr>
          <p:spPr>
            <a:xfrm>
              <a:off x="3106355" y="3353981"/>
              <a:ext cx="23574" cy="503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828;p34"/>
            <p:cNvSpPr/>
            <p:nvPr/>
          </p:nvSpPr>
          <p:spPr>
            <a:xfrm>
              <a:off x="3106355" y="3467579"/>
              <a:ext cx="23574" cy="4970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829;p34"/>
            <p:cNvSpPr/>
            <p:nvPr/>
          </p:nvSpPr>
          <p:spPr>
            <a:xfrm>
              <a:off x="3105576" y="2618384"/>
              <a:ext cx="25184" cy="1612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830;p34"/>
            <p:cNvSpPr/>
            <p:nvPr/>
          </p:nvSpPr>
          <p:spPr>
            <a:xfrm>
              <a:off x="3044333" y="2849058"/>
              <a:ext cx="147617" cy="74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831;p34"/>
            <p:cNvSpPr/>
            <p:nvPr/>
          </p:nvSpPr>
          <p:spPr>
            <a:xfrm>
              <a:off x="3068797" y="2769424"/>
              <a:ext cx="98688" cy="99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832;p34"/>
            <p:cNvSpPr/>
            <p:nvPr/>
          </p:nvSpPr>
          <p:spPr>
            <a:xfrm>
              <a:off x="3268158" y="3051846"/>
              <a:ext cx="236143" cy="45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833;p34"/>
            <p:cNvSpPr/>
            <p:nvPr/>
          </p:nvSpPr>
          <p:spPr>
            <a:xfrm>
              <a:off x="2765336" y="3665400"/>
              <a:ext cx="644363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834;p34"/>
            <p:cNvSpPr/>
            <p:nvPr/>
          </p:nvSpPr>
          <p:spPr>
            <a:xfrm>
              <a:off x="2972872" y="3863049"/>
              <a:ext cx="144910" cy="235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835;p34"/>
            <p:cNvSpPr/>
            <p:nvPr/>
          </p:nvSpPr>
          <p:spPr>
            <a:xfrm>
              <a:off x="2625174" y="3863049"/>
              <a:ext cx="212949" cy="235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836;p34"/>
            <p:cNvSpPr/>
            <p:nvPr/>
          </p:nvSpPr>
          <p:spPr>
            <a:xfrm>
              <a:off x="3113033" y="1583554"/>
              <a:ext cx="92558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837;p34"/>
            <p:cNvSpPr/>
            <p:nvPr/>
          </p:nvSpPr>
          <p:spPr>
            <a:xfrm>
              <a:off x="2293106" y="189862"/>
              <a:ext cx="1415302" cy="141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838;p34"/>
            <p:cNvSpPr/>
            <p:nvPr/>
          </p:nvSpPr>
          <p:spPr>
            <a:xfrm>
              <a:off x="2291177" y="1017299"/>
              <a:ext cx="23575" cy="7554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839;p34"/>
            <p:cNvSpPr/>
            <p:nvPr/>
          </p:nvSpPr>
          <p:spPr>
            <a:xfrm>
              <a:off x="2293106" y="1228260"/>
              <a:ext cx="707652" cy="37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840;p34"/>
            <p:cNvSpPr/>
            <p:nvPr/>
          </p:nvSpPr>
          <p:spPr>
            <a:xfrm>
              <a:off x="2728039" y="477474"/>
              <a:ext cx="544445" cy="544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841;p34"/>
            <p:cNvSpPr/>
            <p:nvPr/>
          </p:nvSpPr>
          <p:spPr>
            <a:xfrm>
              <a:off x="2622414" y="687275"/>
              <a:ext cx="756028" cy="12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842;p34"/>
            <p:cNvSpPr/>
            <p:nvPr/>
          </p:nvSpPr>
          <p:spPr>
            <a:xfrm>
              <a:off x="2728395" y="476703"/>
              <a:ext cx="544881" cy="54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843;p34"/>
            <p:cNvSpPr/>
            <p:nvPr/>
          </p:nvSpPr>
          <p:spPr>
            <a:xfrm>
              <a:off x="2938853" y="371554"/>
              <a:ext cx="123816" cy="75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844;p34"/>
            <p:cNvSpPr/>
            <p:nvPr/>
          </p:nvSpPr>
          <p:spPr>
            <a:xfrm>
              <a:off x="2897799" y="641660"/>
              <a:ext cx="224443" cy="224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845;p34"/>
            <p:cNvSpPr/>
            <p:nvPr/>
          </p:nvSpPr>
          <p:spPr>
            <a:xfrm>
              <a:off x="2878353" y="631553"/>
              <a:ext cx="244233" cy="24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846;p34"/>
            <p:cNvSpPr/>
            <p:nvPr/>
          </p:nvSpPr>
          <p:spPr>
            <a:xfrm>
              <a:off x="2925268" y="678440"/>
              <a:ext cx="75494" cy="7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847;p34"/>
            <p:cNvSpPr/>
            <p:nvPr/>
          </p:nvSpPr>
          <p:spPr>
            <a:xfrm>
              <a:off x="2577517" y="1283374"/>
              <a:ext cx="104817" cy="12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848;p34"/>
            <p:cNvSpPr/>
            <p:nvPr/>
          </p:nvSpPr>
          <p:spPr>
            <a:xfrm>
              <a:off x="2691832" y="1283871"/>
              <a:ext cx="119784" cy="12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849;p34"/>
            <p:cNvSpPr/>
            <p:nvPr/>
          </p:nvSpPr>
          <p:spPr>
            <a:xfrm>
              <a:off x="2826581" y="1286081"/>
              <a:ext cx="34683" cy="1217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850;p34"/>
            <p:cNvSpPr/>
            <p:nvPr/>
          </p:nvSpPr>
          <p:spPr>
            <a:xfrm>
              <a:off x="2885781" y="1286081"/>
              <a:ext cx="97307" cy="12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851;p34"/>
            <p:cNvSpPr/>
            <p:nvPr/>
          </p:nvSpPr>
          <p:spPr>
            <a:xfrm>
              <a:off x="3002803" y="1286081"/>
              <a:ext cx="115698" cy="12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852;p34"/>
            <p:cNvSpPr/>
            <p:nvPr/>
          </p:nvSpPr>
          <p:spPr>
            <a:xfrm>
              <a:off x="3136172" y="1283871"/>
              <a:ext cx="119065" cy="12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853;p34"/>
            <p:cNvSpPr/>
            <p:nvPr/>
          </p:nvSpPr>
          <p:spPr>
            <a:xfrm>
              <a:off x="3270201" y="1286081"/>
              <a:ext cx="98025" cy="12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854;p34"/>
            <p:cNvSpPr/>
            <p:nvPr/>
          </p:nvSpPr>
          <p:spPr>
            <a:xfrm>
              <a:off x="3381812" y="1286081"/>
              <a:ext cx="39486" cy="12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855;p34"/>
            <p:cNvSpPr/>
            <p:nvPr/>
          </p:nvSpPr>
          <p:spPr>
            <a:xfrm>
              <a:off x="3356561" y="333448"/>
              <a:ext cx="121895" cy="12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856;p34"/>
            <p:cNvSpPr/>
            <p:nvPr/>
          </p:nvSpPr>
          <p:spPr>
            <a:xfrm>
              <a:off x="2519032" y="897516"/>
              <a:ext cx="113597" cy="11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857;p34"/>
            <p:cNvSpPr/>
            <p:nvPr/>
          </p:nvSpPr>
          <p:spPr>
            <a:xfrm>
              <a:off x="3357208" y="882550"/>
              <a:ext cx="85186" cy="85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858;p34"/>
            <p:cNvSpPr/>
            <p:nvPr/>
          </p:nvSpPr>
          <p:spPr>
            <a:xfrm>
              <a:off x="3478563" y="600847"/>
              <a:ext cx="85602" cy="85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859;p34"/>
            <p:cNvSpPr/>
            <p:nvPr/>
          </p:nvSpPr>
          <p:spPr>
            <a:xfrm>
              <a:off x="2476286" y="435505"/>
              <a:ext cx="84939" cy="8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860;p34"/>
            <p:cNvSpPr/>
            <p:nvPr/>
          </p:nvSpPr>
          <p:spPr>
            <a:xfrm>
              <a:off x="2502245" y="656680"/>
              <a:ext cx="58980" cy="5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861;p34"/>
            <p:cNvSpPr/>
            <p:nvPr/>
          </p:nvSpPr>
          <p:spPr>
            <a:xfrm>
              <a:off x="2806767" y="352501"/>
              <a:ext cx="59300" cy="5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862;p34"/>
            <p:cNvSpPr/>
            <p:nvPr/>
          </p:nvSpPr>
          <p:spPr>
            <a:xfrm>
              <a:off x="3399442" y="1088043"/>
              <a:ext cx="59245" cy="5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863;p34"/>
            <p:cNvSpPr/>
            <p:nvPr/>
          </p:nvSpPr>
          <p:spPr>
            <a:xfrm>
              <a:off x="3121462" y="1058110"/>
              <a:ext cx="58945" cy="5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864;p34"/>
            <p:cNvSpPr/>
            <p:nvPr/>
          </p:nvSpPr>
          <p:spPr>
            <a:xfrm>
              <a:off x="3346800" y="323618"/>
              <a:ext cx="141156" cy="14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Google Shape;865;p34"/>
            <p:cNvSpPr/>
            <p:nvPr/>
          </p:nvSpPr>
          <p:spPr>
            <a:xfrm>
              <a:off x="2508776" y="887300"/>
              <a:ext cx="133407" cy="13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Google Shape;866;p34"/>
            <p:cNvSpPr/>
            <p:nvPr/>
          </p:nvSpPr>
          <p:spPr>
            <a:xfrm>
              <a:off x="3346812" y="872721"/>
              <a:ext cx="105081" cy="10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5" name="Google Shape;867;p34"/>
            <p:cNvSpPr/>
            <p:nvPr/>
          </p:nvSpPr>
          <p:spPr>
            <a:xfrm>
              <a:off x="3468621" y="591239"/>
              <a:ext cx="105098" cy="1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6" name="Google Shape;868;p34"/>
            <p:cNvSpPr/>
            <p:nvPr/>
          </p:nvSpPr>
          <p:spPr>
            <a:xfrm>
              <a:off x="2466014" y="425233"/>
              <a:ext cx="105372" cy="104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7" name="Google Shape;869;p34"/>
            <p:cNvSpPr/>
            <p:nvPr/>
          </p:nvSpPr>
          <p:spPr>
            <a:xfrm>
              <a:off x="2492525" y="646850"/>
              <a:ext cx="78861" cy="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8" name="Google Shape;870;p34"/>
            <p:cNvSpPr/>
            <p:nvPr/>
          </p:nvSpPr>
          <p:spPr>
            <a:xfrm>
              <a:off x="2796826" y="341787"/>
              <a:ext cx="78740" cy="7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871;p34"/>
            <p:cNvSpPr/>
            <p:nvPr/>
          </p:nvSpPr>
          <p:spPr>
            <a:xfrm>
              <a:off x="3389499" y="1078047"/>
              <a:ext cx="78740" cy="7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872;p34"/>
            <p:cNvSpPr/>
            <p:nvPr/>
          </p:nvSpPr>
          <p:spPr>
            <a:xfrm>
              <a:off x="3111413" y="1048337"/>
              <a:ext cx="79211" cy="7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873;p34"/>
            <p:cNvSpPr/>
            <p:nvPr/>
          </p:nvSpPr>
          <p:spPr>
            <a:xfrm>
              <a:off x="2134556" y="14304"/>
              <a:ext cx="440915" cy="440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874;p34"/>
            <p:cNvSpPr/>
            <p:nvPr/>
          </p:nvSpPr>
          <p:spPr>
            <a:xfrm>
              <a:off x="3368891" y="1186730"/>
              <a:ext cx="520548" cy="521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875;p34"/>
            <p:cNvSpPr/>
            <p:nvPr/>
          </p:nvSpPr>
          <p:spPr>
            <a:xfrm>
              <a:off x="3398821" y="91175"/>
              <a:ext cx="385138" cy="36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876;p34"/>
            <p:cNvSpPr/>
            <p:nvPr/>
          </p:nvSpPr>
          <p:spPr>
            <a:xfrm>
              <a:off x="2153837" y="1247029"/>
              <a:ext cx="458642" cy="436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877;p34"/>
            <p:cNvSpPr/>
            <p:nvPr/>
          </p:nvSpPr>
          <p:spPr>
            <a:xfrm>
              <a:off x="2120971" y="-1"/>
              <a:ext cx="468802" cy="46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878;p34"/>
            <p:cNvSpPr/>
            <p:nvPr/>
          </p:nvSpPr>
          <p:spPr>
            <a:xfrm>
              <a:off x="3354586" y="1173090"/>
              <a:ext cx="549156" cy="54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879;p34"/>
            <p:cNvSpPr/>
            <p:nvPr/>
          </p:nvSpPr>
          <p:spPr>
            <a:xfrm>
              <a:off x="3385898" y="77590"/>
              <a:ext cx="412365" cy="39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880;p34"/>
            <p:cNvSpPr/>
            <p:nvPr/>
          </p:nvSpPr>
          <p:spPr>
            <a:xfrm>
              <a:off x="2136599" y="1236378"/>
              <a:ext cx="486531" cy="4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881;p34"/>
            <p:cNvSpPr/>
            <p:nvPr/>
          </p:nvSpPr>
          <p:spPr>
            <a:xfrm>
              <a:off x="3471664" y="194613"/>
              <a:ext cx="180310" cy="16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882;p34"/>
            <p:cNvSpPr/>
            <p:nvPr/>
          </p:nvSpPr>
          <p:spPr>
            <a:xfrm>
              <a:off x="2718725" y="1088043"/>
              <a:ext cx="80630" cy="8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883;p34"/>
            <p:cNvSpPr/>
            <p:nvPr/>
          </p:nvSpPr>
          <p:spPr>
            <a:xfrm>
              <a:off x="3083597" y="291256"/>
              <a:ext cx="80464" cy="8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884;p34"/>
            <p:cNvSpPr/>
            <p:nvPr/>
          </p:nvSpPr>
          <p:spPr>
            <a:xfrm>
              <a:off x="3525894" y="911821"/>
              <a:ext cx="80463" cy="8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885;p34"/>
            <p:cNvSpPr/>
            <p:nvPr/>
          </p:nvSpPr>
          <p:spPr>
            <a:xfrm>
              <a:off x="2585689" y="290980"/>
              <a:ext cx="89134" cy="8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886;p34"/>
            <p:cNvSpPr/>
            <p:nvPr/>
          </p:nvSpPr>
          <p:spPr>
            <a:xfrm>
              <a:off x="2401956" y="1015699"/>
              <a:ext cx="89851" cy="8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887;p34"/>
            <p:cNvSpPr/>
            <p:nvPr/>
          </p:nvSpPr>
          <p:spPr>
            <a:xfrm>
              <a:off x="2241417" y="116358"/>
              <a:ext cx="214992" cy="212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2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28" name="المهارة ١٠:    إيجاد حجم منشور رباعي"/>
          <p:cNvSpPr txBox="1"/>
          <p:nvPr/>
        </p:nvSpPr>
        <p:spPr>
          <a:xfrm>
            <a:off x="8331979" y="2318311"/>
            <a:ext cx="12855264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chemeClr val="accent6">
                    <a:lumOff val="-8431"/>
                  </a:schemeClr>
                </a:solidFill>
                <a:latin typeface="UKIJ Bom"/>
                <a:ea typeface="UKIJ Bom"/>
                <a:cs typeface="UKIJ Bom"/>
                <a:sym typeface="UKIJ Bom"/>
              </a:rPr>
              <a:t>المهارة ١٠:</a:t>
            </a:r>
            <a:r>
              <a:t>    إيجاد حجم منشور رباعي</a:t>
            </a:r>
          </a:p>
        </p:txBody>
      </p:sp>
      <p:grpSp>
        <p:nvGrpSpPr>
          <p:cNvPr id="1147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14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13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12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3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3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4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13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3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0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4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4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48" name="IMG_5524.png" descr="IMG_5524.png"/>
          <p:cNvPicPr>
            <a:picLocks noChangeAspect="1"/>
          </p:cNvPicPr>
          <p:nvPr/>
        </p:nvPicPr>
        <p:blipFill>
          <a:blip r:embed="rId30">
            <a:extLst/>
          </a:blip>
          <a:srcRect l="0" t="2445" r="0" b="0"/>
          <a:stretch>
            <a:fillRect/>
          </a:stretch>
        </p:blipFill>
        <p:spPr>
          <a:xfrm>
            <a:off x="2667829" y="3941301"/>
            <a:ext cx="19669403" cy="4528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تجميع"/>
          <p:cNvGrpSpPr/>
          <p:nvPr/>
        </p:nvGrpSpPr>
        <p:grpSpPr>
          <a:xfrm>
            <a:off x="19305170" y="2109848"/>
            <a:ext cx="4417677" cy="1418019"/>
            <a:chOff x="0" y="0"/>
            <a:chExt cx="4417675" cy="1418018"/>
          </a:xfrm>
        </p:grpSpPr>
        <p:sp>
          <p:nvSpPr>
            <p:cNvPr id="1150" name="Google Shape;433;p18"/>
            <p:cNvSpPr/>
            <p:nvPr/>
          </p:nvSpPr>
          <p:spPr>
            <a:xfrm>
              <a:off x="0" y="196773"/>
              <a:ext cx="4301246" cy="1221246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435;p18"/>
            <p:cNvSpPr/>
            <p:nvPr/>
          </p:nvSpPr>
          <p:spPr>
            <a:xfrm>
              <a:off x="116430" y="0"/>
              <a:ext cx="4301246" cy="1221245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53" name="فكرة الدرس"/>
          <p:cNvSpPr txBox="1"/>
          <p:nvPr/>
        </p:nvSpPr>
        <p:spPr>
          <a:xfrm>
            <a:off x="19846155" y="2282917"/>
            <a:ext cx="3259964" cy="10718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rtl="0">
              <a:lnSpc>
                <a:spcPct val="150000"/>
              </a:lnSpc>
              <a:defRPr sz="54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/>
            <a:r>
              <a:t>فكرة الدرس</a:t>
            </a:r>
          </a:p>
        </p:txBody>
      </p:sp>
      <p:grpSp>
        <p:nvGrpSpPr>
          <p:cNvPr id="1206" name="Google Shape;1587;p56"/>
          <p:cNvGrpSpPr/>
          <p:nvPr/>
        </p:nvGrpSpPr>
        <p:grpSpPr>
          <a:xfrm>
            <a:off x="2431333" y="8775418"/>
            <a:ext cx="4348265" cy="3959316"/>
            <a:chOff x="84" y="0"/>
            <a:chExt cx="4348264" cy="3959314"/>
          </a:xfrm>
        </p:grpSpPr>
        <p:sp>
          <p:nvSpPr>
            <p:cNvPr id="1154" name="Google Shape;1588;p56"/>
            <p:cNvSpPr/>
            <p:nvPr/>
          </p:nvSpPr>
          <p:spPr>
            <a:xfrm>
              <a:off x="2222356" y="82900"/>
              <a:ext cx="678538" cy="2817978"/>
            </a:xfrm>
            <a:prstGeom prst="rect">
              <a:avLst/>
            </a:prstGeom>
            <a:solidFill>
              <a:srgbClr val="E4CA9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589;p56"/>
            <p:cNvSpPr/>
            <p:nvPr/>
          </p:nvSpPr>
          <p:spPr>
            <a:xfrm>
              <a:off x="2142757" y="257336"/>
              <a:ext cx="33868" cy="1452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590;p56"/>
            <p:cNvSpPr/>
            <p:nvPr/>
          </p:nvSpPr>
          <p:spPr>
            <a:xfrm>
              <a:off x="2144660" y="-1"/>
              <a:ext cx="709695" cy="284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63"/>
                  </a:lnTo>
                  <a:lnTo>
                    <a:pt x="915" y="1063"/>
                  </a:lnTo>
                  <a:lnTo>
                    <a:pt x="915" y="229"/>
                  </a:lnTo>
                  <a:lnTo>
                    <a:pt x="20682" y="229"/>
                  </a:lnTo>
                  <a:lnTo>
                    <a:pt x="20682" y="21371"/>
                  </a:lnTo>
                  <a:lnTo>
                    <a:pt x="915" y="21371"/>
                  </a:lnTo>
                  <a:lnTo>
                    <a:pt x="915" y="4100"/>
                  </a:lnTo>
                  <a:lnTo>
                    <a:pt x="0" y="41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591;p56"/>
            <p:cNvSpPr/>
            <p:nvPr/>
          </p:nvSpPr>
          <p:spPr>
            <a:xfrm>
              <a:off x="2333450" y="672390"/>
              <a:ext cx="505327" cy="349628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592;p56"/>
            <p:cNvSpPr/>
            <p:nvPr/>
          </p:nvSpPr>
          <p:spPr>
            <a:xfrm>
              <a:off x="2318966" y="657823"/>
              <a:ext cx="535387" cy="37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43" y="1719"/>
                  </a:moveTo>
                  <a:lnTo>
                    <a:pt x="20343" y="19881"/>
                  </a:lnTo>
                  <a:lnTo>
                    <a:pt x="1172" y="19881"/>
                  </a:lnTo>
                  <a:lnTo>
                    <a:pt x="1172" y="171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593;p56"/>
            <p:cNvSpPr/>
            <p:nvPr/>
          </p:nvSpPr>
          <p:spPr>
            <a:xfrm>
              <a:off x="2246296" y="1168285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594;p56"/>
            <p:cNvSpPr/>
            <p:nvPr/>
          </p:nvSpPr>
          <p:spPr>
            <a:xfrm>
              <a:off x="2246296" y="1427724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595;p56"/>
            <p:cNvSpPr/>
            <p:nvPr/>
          </p:nvSpPr>
          <p:spPr>
            <a:xfrm>
              <a:off x="2246296" y="1687082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596;p56"/>
            <p:cNvSpPr/>
            <p:nvPr/>
          </p:nvSpPr>
          <p:spPr>
            <a:xfrm>
              <a:off x="2231812" y="1153801"/>
              <a:ext cx="535386" cy="1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68"/>
                  </a:moveTo>
                  <a:lnTo>
                    <a:pt x="20384" y="17032"/>
                  </a:lnTo>
                  <a:lnTo>
                    <a:pt x="1213" y="17032"/>
                  </a:lnTo>
                  <a:lnTo>
                    <a:pt x="1213" y="456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597;p56"/>
            <p:cNvSpPr/>
            <p:nvPr/>
          </p:nvSpPr>
          <p:spPr>
            <a:xfrm>
              <a:off x="2231812" y="1413157"/>
              <a:ext cx="535386" cy="1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81"/>
                  </a:moveTo>
                  <a:lnTo>
                    <a:pt x="20384" y="17185"/>
                  </a:lnTo>
                  <a:lnTo>
                    <a:pt x="1213" y="17185"/>
                  </a:lnTo>
                  <a:lnTo>
                    <a:pt x="1213" y="458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598;p56"/>
            <p:cNvSpPr/>
            <p:nvPr/>
          </p:nvSpPr>
          <p:spPr>
            <a:xfrm>
              <a:off x="2231812" y="1672599"/>
              <a:ext cx="535386" cy="14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68"/>
                  </a:moveTo>
                  <a:lnTo>
                    <a:pt x="20384" y="17185"/>
                  </a:lnTo>
                  <a:lnTo>
                    <a:pt x="1213" y="17185"/>
                  </a:lnTo>
                  <a:lnTo>
                    <a:pt x="1213" y="456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599;p56"/>
            <p:cNvSpPr/>
            <p:nvPr/>
          </p:nvSpPr>
          <p:spPr>
            <a:xfrm>
              <a:off x="2277151" y="1916376"/>
              <a:ext cx="33868" cy="72106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600;p56"/>
            <p:cNvSpPr/>
            <p:nvPr/>
          </p:nvSpPr>
          <p:spPr>
            <a:xfrm>
              <a:off x="2434161" y="743118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1601;p56"/>
            <p:cNvSpPr/>
            <p:nvPr/>
          </p:nvSpPr>
          <p:spPr>
            <a:xfrm>
              <a:off x="2434161" y="830270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1602;p56"/>
            <p:cNvSpPr/>
            <p:nvPr/>
          </p:nvSpPr>
          <p:spPr>
            <a:xfrm>
              <a:off x="2434161" y="917425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1603;p56"/>
            <p:cNvSpPr/>
            <p:nvPr/>
          </p:nvSpPr>
          <p:spPr>
            <a:xfrm>
              <a:off x="3332646" y="2034687"/>
              <a:ext cx="497998" cy="80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1604;p56"/>
            <p:cNvSpPr/>
            <p:nvPr/>
          </p:nvSpPr>
          <p:spPr>
            <a:xfrm>
              <a:off x="3319174" y="1976585"/>
              <a:ext cx="539515" cy="871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4" y="2596"/>
                  </a:moveTo>
                  <a:lnTo>
                    <a:pt x="19439" y="20853"/>
                  </a:lnTo>
                  <a:lnTo>
                    <a:pt x="1204" y="20853"/>
                  </a:lnTo>
                  <a:lnTo>
                    <a:pt x="1204" y="259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1605;p56"/>
            <p:cNvSpPr/>
            <p:nvPr/>
          </p:nvSpPr>
          <p:spPr>
            <a:xfrm>
              <a:off x="2824208" y="1209797"/>
              <a:ext cx="525030" cy="16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316"/>
                  </a:lnTo>
                  <a:lnTo>
                    <a:pt x="20363" y="9316"/>
                  </a:lnTo>
                  <a:lnTo>
                    <a:pt x="20363" y="21203"/>
                  </a:lnTo>
                  <a:lnTo>
                    <a:pt x="1240" y="21203"/>
                  </a:lnTo>
                  <a:lnTo>
                    <a:pt x="1240" y="397"/>
                  </a:lnTo>
                  <a:lnTo>
                    <a:pt x="20363" y="397"/>
                  </a:lnTo>
                  <a:lnTo>
                    <a:pt x="20363" y="6881"/>
                  </a:lnTo>
                  <a:lnTo>
                    <a:pt x="21600" y="688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1606;p56"/>
            <p:cNvSpPr/>
            <p:nvPr/>
          </p:nvSpPr>
          <p:spPr>
            <a:xfrm>
              <a:off x="2931066" y="1415263"/>
              <a:ext cx="326892" cy="9439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1607;p56"/>
            <p:cNvSpPr/>
            <p:nvPr/>
          </p:nvSpPr>
          <p:spPr>
            <a:xfrm>
              <a:off x="2916583" y="1399685"/>
              <a:ext cx="355859" cy="125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5172"/>
                  </a:moveTo>
                  <a:lnTo>
                    <a:pt x="19837" y="16428"/>
                  </a:lnTo>
                  <a:lnTo>
                    <a:pt x="1825" y="16428"/>
                  </a:lnTo>
                  <a:lnTo>
                    <a:pt x="1825" y="517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1608;p56"/>
            <p:cNvSpPr/>
            <p:nvPr/>
          </p:nvSpPr>
          <p:spPr>
            <a:xfrm>
              <a:off x="2916583" y="1650788"/>
              <a:ext cx="355859" cy="9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6806"/>
                  </a:moveTo>
                  <a:lnTo>
                    <a:pt x="19837" y="14794"/>
                  </a:lnTo>
                  <a:lnTo>
                    <a:pt x="1825" y="14794"/>
                  </a:lnTo>
                  <a:lnTo>
                    <a:pt x="1825" y="680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1609;p56"/>
            <p:cNvSpPr/>
            <p:nvPr/>
          </p:nvSpPr>
          <p:spPr>
            <a:xfrm>
              <a:off x="2916583" y="1777351"/>
              <a:ext cx="355859" cy="9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6729"/>
                  </a:moveTo>
                  <a:lnTo>
                    <a:pt x="19837" y="14871"/>
                  </a:lnTo>
                  <a:lnTo>
                    <a:pt x="1825" y="14871"/>
                  </a:lnTo>
                  <a:lnTo>
                    <a:pt x="1825" y="672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1610;p56"/>
            <p:cNvSpPr/>
            <p:nvPr/>
          </p:nvSpPr>
          <p:spPr>
            <a:xfrm>
              <a:off x="2974684" y="1971362"/>
              <a:ext cx="65344" cy="6837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1611;p56"/>
            <p:cNvSpPr/>
            <p:nvPr/>
          </p:nvSpPr>
          <p:spPr>
            <a:xfrm>
              <a:off x="3133413" y="1971362"/>
              <a:ext cx="65346" cy="6837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1612;p56"/>
            <p:cNvSpPr/>
            <p:nvPr/>
          </p:nvSpPr>
          <p:spPr>
            <a:xfrm>
              <a:off x="2959106" y="1955784"/>
              <a:ext cx="95492" cy="7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29" y="943"/>
                  </a:moveTo>
                  <a:lnTo>
                    <a:pt x="15029" y="20690"/>
                  </a:lnTo>
                  <a:lnTo>
                    <a:pt x="7048" y="20690"/>
                  </a:lnTo>
                  <a:lnTo>
                    <a:pt x="7048" y="94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1613;p56"/>
            <p:cNvSpPr/>
            <p:nvPr/>
          </p:nvSpPr>
          <p:spPr>
            <a:xfrm>
              <a:off x="3118929" y="1955784"/>
              <a:ext cx="95406" cy="7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94" y="943"/>
                  </a:moveTo>
                  <a:lnTo>
                    <a:pt x="14794" y="20690"/>
                  </a:lnTo>
                  <a:lnTo>
                    <a:pt x="6806" y="20690"/>
                  </a:lnTo>
                  <a:lnTo>
                    <a:pt x="6806" y="94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1614;p56"/>
            <p:cNvSpPr/>
            <p:nvPr/>
          </p:nvSpPr>
          <p:spPr>
            <a:xfrm>
              <a:off x="1695417" y="744978"/>
              <a:ext cx="479305" cy="21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5" y="310"/>
                  </a:moveTo>
                  <a:lnTo>
                    <a:pt x="20245" y="21290"/>
                  </a:lnTo>
                  <a:lnTo>
                    <a:pt x="1355" y="21290"/>
                  </a:lnTo>
                  <a:lnTo>
                    <a:pt x="1355" y="3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1" name="Google Shape;1615;p56"/>
            <p:cNvSpPr/>
            <p:nvPr/>
          </p:nvSpPr>
          <p:spPr>
            <a:xfrm>
              <a:off x="1695417" y="1007534"/>
              <a:ext cx="349628" cy="14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43" y="4201"/>
                  </a:moveTo>
                  <a:lnTo>
                    <a:pt x="19743" y="17253"/>
                  </a:lnTo>
                  <a:lnTo>
                    <a:pt x="1857" y="17253"/>
                  </a:lnTo>
                  <a:lnTo>
                    <a:pt x="1857" y="420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2" name="Google Shape;1616;p56"/>
            <p:cNvSpPr/>
            <p:nvPr/>
          </p:nvSpPr>
          <p:spPr>
            <a:xfrm>
              <a:off x="1869724" y="1323982"/>
              <a:ext cx="95406" cy="131345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3" name="Google Shape;1617;p56"/>
            <p:cNvSpPr/>
            <p:nvPr/>
          </p:nvSpPr>
          <p:spPr>
            <a:xfrm>
              <a:off x="1855157" y="1309416"/>
              <a:ext cx="125554" cy="134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703"/>
                  </a:lnTo>
                  <a:lnTo>
                    <a:pt x="5186" y="12703"/>
                  </a:lnTo>
                  <a:lnTo>
                    <a:pt x="5186" y="484"/>
                  </a:lnTo>
                  <a:lnTo>
                    <a:pt x="16428" y="484"/>
                  </a:lnTo>
                  <a:lnTo>
                    <a:pt x="16428" y="21116"/>
                  </a:lnTo>
                  <a:lnTo>
                    <a:pt x="5186" y="21116"/>
                  </a:lnTo>
                  <a:lnTo>
                    <a:pt x="5186" y="18561"/>
                  </a:lnTo>
                  <a:lnTo>
                    <a:pt x="0" y="1856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4" name="Google Shape;1618;p56"/>
            <p:cNvSpPr/>
            <p:nvPr/>
          </p:nvSpPr>
          <p:spPr>
            <a:xfrm>
              <a:off x="1853297" y="2213119"/>
              <a:ext cx="33868" cy="11932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619;p56"/>
            <p:cNvSpPr/>
            <p:nvPr/>
          </p:nvSpPr>
          <p:spPr>
            <a:xfrm>
              <a:off x="392234" y="765777"/>
              <a:ext cx="1318761" cy="205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89" y="0"/>
                  </a:moveTo>
                  <a:lnTo>
                    <a:pt x="0" y="19521"/>
                  </a:lnTo>
                  <a:lnTo>
                    <a:pt x="6611" y="21600"/>
                  </a:lnTo>
                  <a:lnTo>
                    <a:pt x="21600" y="2089"/>
                  </a:lnTo>
                  <a:lnTo>
                    <a:pt x="14989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620;p56"/>
            <p:cNvSpPr/>
            <p:nvPr/>
          </p:nvSpPr>
          <p:spPr>
            <a:xfrm>
              <a:off x="627760" y="872636"/>
              <a:ext cx="523935" cy="1006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21309"/>
                  </a:lnTo>
                  <a:lnTo>
                    <a:pt x="1069" y="21600"/>
                  </a:lnTo>
                  <a:lnTo>
                    <a:pt x="21600" y="289"/>
                  </a:lnTo>
                  <a:lnTo>
                    <a:pt x="2048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621;p56"/>
            <p:cNvSpPr/>
            <p:nvPr/>
          </p:nvSpPr>
          <p:spPr>
            <a:xfrm>
              <a:off x="371518" y="747081"/>
              <a:ext cx="1358087" cy="2098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52" y="0"/>
                  </a:moveTo>
                  <a:lnTo>
                    <a:pt x="115" y="19283"/>
                  </a:lnTo>
                  <a:lnTo>
                    <a:pt x="0" y="19422"/>
                  </a:lnTo>
                  <a:lnTo>
                    <a:pt x="6848" y="21600"/>
                  </a:lnTo>
                  <a:lnTo>
                    <a:pt x="9273" y="18418"/>
                  </a:lnTo>
                  <a:lnTo>
                    <a:pt x="8845" y="18279"/>
                  </a:lnTo>
                  <a:lnTo>
                    <a:pt x="6633" y="21184"/>
                  </a:lnTo>
                  <a:lnTo>
                    <a:pt x="643" y="19283"/>
                  </a:lnTo>
                  <a:lnTo>
                    <a:pt x="14983" y="406"/>
                  </a:lnTo>
                  <a:lnTo>
                    <a:pt x="20973" y="2317"/>
                  </a:lnTo>
                  <a:lnTo>
                    <a:pt x="11320" y="15023"/>
                  </a:lnTo>
                  <a:lnTo>
                    <a:pt x="11750" y="15151"/>
                  </a:lnTo>
                  <a:lnTo>
                    <a:pt x="21501" y="2317"/>
                  </a:lnTo>
                  <a:lnTo>
                    <a:pt x="21600" y="2178"/>
                  </a:lnTo>
                  <a:lnTo>
                    <a:pt x="14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622;p56"/>
            <p:cNvSpPr/>
            <p:nvPr/>
          </p:nvSpPr>
          <p:spPr>
            <a:xfrm>
              <a:off x="976376" y="2299265"/>
              <a:ext cx="88164" cy="13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98" y="0"/>
                  </a:moveTo>
                  <a:lnTo>
                    <a:pt x="0" y="19662"/>
                  </a:lnTo>
                  <a:lnTo>
                    <a:pt x="6602" y="21600"/>
                  </a:lnTo>
                  <a:lnTo>
                    <a:pt x="21600" y="2110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623;p56"/>
            <p:cNvSpPr/>
            <p:nvPr/>
          </p:nvSpPr>
          <p:spPr>
            <a:xfrm>
              <a:off x="1147568" y="1015786"/>
              <a:ext cx="403605" cy="34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32" y="2525"/>
                  </a:moveTo>
                  <a:lnTo>
                    <a:pt x="19437" y="10351"/>
                  </a:lnTo>
                  <a:lnTo>
                    <a:pt x="15768" y="19080"/>
                  </a:lnTo>
                  <a:lnTo>
                    <a:pt x="2168" y="11254"/>
                  </a:lnTo>
                  <a:lnTo>
                    <a:pt x="5832" y="2525"/>
                  </a:lnTo>
                  <a:close/>
                  <a:moveTo>
                    <a:pt x="5110" y="0"/>
                  </a:moveTo>
                  <a:lnTo>
                    <a:pt x="0" y="12162"/>
                  </a:lnTo>
                  <a:lnTo>
                    <a:pt x="16494" y="21600"/>
                  </a:lnTo>
                  <a:lnTo>
                    <a:pt x="21600" y="9443"/>
                  </a:lnTo>
                  <a:lnTo>
                    <a:pt x="511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624;p56"/>
            <p:cNvSpPr/>
            <p:nvPr/>
          </p:nvSpPr>
          <p:spPr>
            <a:xfrm>
              <a:off x="1082165" y="1400644"/>
              <a:ext cx="310218" cy="19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3" y="0"/>
                  </a:moveTo>
                  <a:lnTo>
                    <a:pt x="0" y="6477"/>
                  </a:lnTo>
                  <a:lnTo>
                    <a:pt x="19577" y="21600"/>
                  </a:lnTo>
                  <a:lnTo>
                    <a:pt x="21600" y="15123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625;p56"/>
            <p:cNvSpPr/>
            <p:nvPr/>
          </p:nvSpPr>
          <p:spPr>
            <a:xfrm>
              <a:off x="1042815" y="1337454"/>
              <a:ext cx="350637" cy="23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0" y="3675"/>
                  </a:moveTo>
                  <a:lnTo>
                    <a:pt x="19110" y="15000"/>
                  </a:lnTo>
                  <a:lnTo>
                    <a:pt x="18150" y="18017"/>
                  </a:lnTo>
                  <a:lnTo>
                    <a:pt x="2490" y="6600"/>
                  </a:lnTo>
                  <a:lnTo>
                    <a:pt x="3450" y="3675"/>
                  </a:lnTo>
                  <a:close/>
                  <a:moveTo>
                    <a:pt x="2620" y="0"/>
                  </a:moveTo>
                  <a:lnTo>
                    <a:pt x="0" y="7825"/>
                  </a:lnTo>
                  <a:lnTo>
                    <a:pt x="18980" y="21600"/>
                  </a:lnTo>
                  <a:lnTo>
                    <a:pt x="21600" y="13775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626;p56"/>
            <p:cNvSpPr/>
            <p:nvPr/>
          </p:nvSpPr>
          <p:spPr>
            <a:xfrm>
              <a:off x="658916" y="1642453"/>
              <a:ext cx="501114" cy="89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7" y="974"/>
                  </a:moveTo>
                  <a:lnTo>
                    <a:pt x="19854" y="1247"/>
                  </a:lnTo>
                  <a:lnTo>
                    <a:pt x="2726" y="20626"/>
                  </a:lnTo>
                  <a:lnTo>
                    <a:pt x="1742" y="20353"/>
                  </a:lnTo>
                  <a:lnTo>
                    <a:pt x="18827" y="974"/>
                  </a:lnTo>
                  <a:close/>
                  <a:moveTo>
                    <a:pt x="18246" y="0"/>
                  </a:moveTo>
                  <a:lnTo>
                    <a:pt x="0" y="20677"/>
                  </a:lnTo>
                  <a:lnTo>
                    <a:pt x="3354" y="21600"/>
                  </a:lnTo>
                  <a:lnTo>
                    <a:pt x="21600" y="923"/>
                  </a:lnTo>
                  <a:lnTo>
                    <a:pt x="182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627;p56"/>
            <p:cNvSpPr/>
            <p:nvPr/>
          </p:nvSpPr>
          <p:spPr>
            <a:xfrm>
              <a:off x="658916" y="1642453"/>
              <a:ext cx="501114" cy="89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7" y="974"/>
                  </a:moveTo>
                  <a:lnTo>
                    <a:pt x="19854" y="1247"/>
                  </a:lnTo>
                  <a:lnTo>
                    <a:pt x="2726" y="20626"/>
                  </a:lnTo>
                  <a:lnTo>
                    <a:pt x="1742" y="20353"/>
                  </a:lnTo>
                  <a:lnTo>
                    <a:pt x="18827" y="974"/>
                  </a:lnTo>
                  <a:close/>
                  <a:moveTo>
                    <a:pt x="18246" y="0"/>
                  </a:moveTo>
                  <a:lnTo>
                    <a:pt x="0" y="20677"/>
                  </a:lnTo>
                  <a:lnTo>
                    <a:pt x="3354" y="21600"/>
                  </a:lnTo>
                  <a:lnTo>
                    <a:pt x="21600" y="923"/>
                  </a:lnTo>
                  <a:lnTo>
                    <a:pt x="182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628;p56"/>
            <p:cNvSpPr/>
            <p:nvPr/>
          </p:nvSpPr>
          <p:spPr>
            <a:xfrm>
              <a:off x="14568" y="2832545"/>
              <a:ext cx="4319297" cy="3558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629;p56"/>
            <p:cNvSpPr/>
            <p:nvPr/>
          </p:nvSpPr>
          <p:spPr>
            <a:xfrm>
              <a:off x="84" y="2817978"/>
              <a:ext cx="4348265" cy="38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56" y="1691"/>
                  </a:moveTo>
                  <a:lnTo>
                    <a:pt x="21456" y="19909"/>
                  </a:lnTo>
                  <a:lnTo>
                    <a:pt x="149" y="19909"/>
                  </a:lnTo>
                  <a:lnTo>
                    <a:pt x="149" y="169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630;p56"/>
            <p:cNvSpPr/>
            <p:nvPr/>
          </p:nvSpPr>
          <p:spPr>
            <a:xfrm>
              <a:off x="3519417" y="3420813"/>
              <a:ext cx="408740" cy="40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4" y="0"/>
                    <a:pt x="0" y="4823"/>
                    <a:pt x="0" y="10798"/>
                  </a:cubicBezTo>
                  <a:cubicBezTo>
                    <a:pt x="0" y="16719"/>
                    <a:pt x="4824" y="21600"/>
                    <a:pt x="10800" y="21600"/>
                  </a:cubicBezTo>
                  <a:cubicBezTo>
                    <a:pt x="16723" y="21600"/>
                    <a:pt x="21600" y="16719"/>
                    <a:pt x="21600" y="10798"/>
                  </a:cubicBezTo>
                  <a:cubicBezTo>
                    <a:pt x="21600" y="4823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631;p56"/>
            <p:cNvSpPr/>
            <p:nvPr/>
          </p:nvSpPr>
          <p:spPr>
            <a:xfrm>
              <a:off x="3408349" y="3172824"/>
              <a:ext cx="630879" cy="78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8" y="828"/>
                  </a:moveTo>
                  <a:lnTo>
                    <a:pt x="20568" y="12937"/>
                  </a:lnTo>
                  <a:cubicBezTo>
                    <a:pt x="20568" y="17268"/>
                    <a:pt x="16200" y="20774"/>
                    <a:pt x="10800" y="20774"/>
                  </a:cubicBezTo>
                  <a:cubicBezTo>
                    <a:pt x="5400" y="20774"/>
                    <a:pt x="1032" y="17268"/>
                    <a:pt x="1032" y="12937"/>
                  </a:cubicBezTo>
                  <a:lnTo>
                    <a:pt x="1032" y="828"/>
                  </a:lnTo>
                  <a:close/>
                  <a:moveTo>
                    <a:pt x="0" y="0"/>
                  </a:moveTo>
                  <a:lnTo>
                    <a:pt x="0" y="12937"/>
                  </a:lnTo>
                  <a:cubicBezTo>
                    <a:pt x="0" y="17724"/>
                    <a:pt x="4832" y="21600"/>
                    <a:pt x="10800" y="21600"/>
                  </a:cubicBezTo>
                  <a:cubicBezTo>
                    <a:pt x="16768" y="21600"/>
                    <a:pt x="21600" y="17724"/>
                    <a:pt x="21600" y="1293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632;p56"/>
            <p:cNvSpPr/>
            <p:nvPr/>
          </p:nvSpPr>
          <p:spPr>
            <a:xfrm>
              <a:off x="3503538" y="3404982"/>
              <a:ext cx="439185" cy="43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495"/>
                  </a:moveTo>
                  <a:cubicBezTo>
                    <a:pt x="13696" y="1495"/>
                    <a:pt x="17238" y="5679"/>
                    <a:pt x="17238" y="10831"/>
                  </a:cubicBezTo>
                  <a:cubicBezTo>
                    <a:pt x="17238" y="16431"/>
                    <a:pt x="13288" y="20159"/>
                    <a:pt x="9179" y="20159"/>
                  </a:cubicBezTo>
                  <a:cubicBezTo>
                    <a:pt x="7217" y="20159"/>
                    <a:pt x="5222" y="19310"/>
                    <a:pt x="3597" y="17417"/>
                  </a:cubicBezTo>
                  <a:cubicBezTo>
                    <a:pt x="-1431" y="11548"/>
                    <a:pt x="2156" y="1495"/>
                    <a:pt x="9282" y="1495"/>
                  </a:cubicBezTo>
                  <a:close/>
                  <a:moveTo>
                    <a:pt x="9211" y="0"/>
                  </a:moveTo>
                  <a:cubicBezTo>
                    <a:pt x="6936" y="0"/>
                    <a:pt x="4619" y="982"/>
                    <a:pt x="2724" y="3177"/>
                  </a:cubicBezTo>
                  <a:cubicBezTo>
                    <a:pt x="-3092" y="9965"/>
                    <a:pt x="1017" y="21600"/>
                    <a:pt x="9282" y="21600"/>
                  </a:cubicBezTo>
                  <a:cubicBezTo>
                    <a:pt x="14353" y="21600"/>
                    <a:pt x="18508" y="16754"/>
                    <a:pt x="18508" y="10831"/>
                  </a:cubicBezTo>
                  <a:cubicBezTo>
                    <a:pt x="18508" y="4308"/>
                    <a:pt x="13962" y="0"/>
                    <a:pt x="921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633;p56"/>
            <p:cNvSpPr/>
            <p:nvPr/>
          </p:nvSpPr>
          <p:spPr>
            <a:xfrm>
              <a:off x="3706306" y="3534912"/>
              <a:ext cx="33867" cy="18054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634;p56"/>
            <p:cNvSpPr/>
            <p:nvPr/>
          </p:nvSpPr>
          <p:spPr>
            <a:xfrm>
              <a:off x="3633517" y="3607787"/>
              <a:ext cx="180540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635;p56"/>
            <p:cNvSpPr/>
            <p:nvPr/>
          </p:nvSpPr>
          <p:spPr>
            <a:xfrm>
              <a:off x="346593" y="3172824"/>
              <a:ext cx="630793" cy="78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8"/>
                  </a:moveTo>
                  <a:lnTo>
                    <a:pt x="20571" y="12937"/>
                  </a:lnTo>
                  <a:cubicBezTo>
                    <a:pt x="20571" y="17268"/>
                    <a:pt x="16202" y="20774"/>
                    <a:pt x="10801" y="20774"/>
                  </a:cubicBezTo>
                  <a:cubicBezTo>
                    <a:pt x="5401" y="20774"/>
                    <a:pt x="1029" y="17268"/>
                    <a:pt x="1029" y="12937"/>
                  </a:cubicBezTo>
                  <a:lnTo>
                    <a:pt x="1029" y="828"/>
                  </a:lnTo>
                  <a:close/>
                  <a:moveTo>
                    <a:pt x="0" y="0"/>
                  </a:moveTo>
                  <a:lnTo>
                    <a:pt x="0" y="12937"/>
                  </a:lnTo>
                  <a:cubicBezTo>
                    <a:pt x="0" y="17724"/>
                    <a:pt x="4833" y="21600"/>
                    <a:pt x="10801" y="21600"/>
                  </a:cubicBezTo>
                  <a:cubicBezTo>
                    <a:pt x="16770" y="21600"/>
                    <a:pt x="21600" y="17724"/>
                    <a:pt x="21600" y="1293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636;p56"/>
            <p:cNvSpPr/>
            <p:nvPr/>
          </p:nvSpPr>
          <p:spPr>
            <a:xfrm>
              <a:off x="458663" y="3420813"/>
              <a:ext cx="408761" cy="40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0" h="21600" fill="norm" stroke="1" extrusionOk="0">
                  <a:moveTo>
                    <a:pt x="9246" y="0"/>
                  </a:moveTo>
                  <a:cubicBezTo>
                    <a:pt x="9227" y="0"/>
                    <a:pt x="9208" y="0"/>
                    <a:pt x="9189" y="0"/>
                  </a:cubicBezTo>
                  <a:cubicBezTo>
                    <a:pt x="4079" y="0"/>
                    <a:pt x="-49" y="4823"/>
                    <a:pt x="0" y="10798"/>
                  </a:cubicBezTo>
                  <a:cubicBezTo>
                    <a:pt x="0" y="17293"/>
                    <a:pt x="4551" y="21600"/>
                    <a:pt x="9296" y="21600"/>
                  </a:cubicBezTo>
                  <a:cubicBezTo>
                    <a:pt x="11563" y="21600"/>
                    <a:pt x="13873" y="20617"/>
                    <a:pt x="15752" y="18419"/>
                  </a:cubicBezTo>
                  <a:cubicBezTo>
                    <a:pt x="21551" y="11585"/>
                    <a:pt x="17457" y="0"/>
                    <a:pt x="9246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637;p56"/>
            <p:cNvSpPr/>
            <p:nvPr/>
          </p:nvSpPr>
          <p:spPr>
            <a:xfrm>
              <a:off x="442312" y="3404982"/>
              <a:ext cx="438575" cy="43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61" y="1495"/>
                  </a:moveTo>
                  <a:cubicBezTo>
                    <a:pt x="13676" y="1495"/>
                    <a:pt x="17218" y="5679"/>
                    <a:pt x="17261" y="10831"/>
                  </a:cubicBezTo>
                  <a:cubicBezTo>
                    <a:pt x="17232" y="16431"/>
                    <a:pt x="13293" y="20159"/>
                    <a:pt x="9190" y="20159"/>
                  </a:cubicBezTo>
                  <a:cubicBezTo>
                    <a:pt x="7234" y="20159"/>
                    <a:pt x="5243" y="19310"/>
                    <a:pt x="3618" y="17417"/>
                  </a:cubicBezTo>
                  <a:cubicBezTo>
                    <a:pt x="-1411" y="11548"/>
                    <a:pt x="2131" y="1495"/>
                    <a:pt x="9261" y="1495"/>
                  </a:cubicBezTo>
                  <a:close/>
                  <a:moveTo>
                    <a:pt x="9200" y="0"/>
                  </a:moveTo>
                  <a:cubicBezTo>
                    <a:pt x="6936" y="0"/>
                    <a:pt x="4626" y="982"/>
                    <a:pt x="2745" y="3177"/>
                  </a:cubicBezTo>
                  <a:cubicBezTo>
                    <a:pt x="-3115" y="9965"/>
                    <a:pt x="1037" y="21600"/>
                    <a:pt x="9261" y="21600"/>
                  </a:cubicBezTo>
                  <a:cubicBezTo>
                    <a:pt x="14375" y="21600"/>
                    <a:pt x="18485" y="16754"/>
                    <a:pt x="18485" y="10831"/>
                  </a:cubicBezTo>
                  <a:cubicBezTo>
                    <a:pt x="18485" y="4308"/>
                    <a:pt x="13942" y="0"/>
                    <a:pt x="92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638;p56"/>
            <p:cNvSpPr/>
            <p:nvPr/>
          </p:nvSpPr>
          <p:spPr>
            <a:xfrm>
              <a:off x="588351" y="3550491"/>
              <a:ext cx="148372" cy="14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6" y="0"/>
                  </a:moveTo>
                  <a:lnTo>
                    <a:pt x="0" y="3028"/>
                  </a:lnTo>
                  <a:lnTo>
                    <a:pt x="18572" y="21600"/>
                  </a:lnTo>
                  <a:lnTo>
                    <a:pt x="21600" y="18584"/>
                  </a:lnTo>
                  <a:lnTo>
                    <a:pt x="301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639;p56"/>
            <p:cNvSpPr/>
            <p:nvPr/>
          </p:nvSpPr>
          <p:spPr>
            <a:xfrm>
              <a:off x="587340" y="3549481"/>
              <a:ext cx="149383" cy="14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46" y="0"/>
                  </a:moveTo>
                  <a:lnTo>
                    <a:pt x="0" y="18584"/>
                  </a:lnTo>
                  <a:lnTo>
                    <a:pt x="3141" y="21600"/>
                  </a:lnTo>
                  <a:lnTo>
                    <a:pt x="21600" y="3016"/>
                  </a:lnTo>
                  <a:lnTo>
                    <a:pt x="184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09" name="Google Shape;1694;p56"/>
          <p:cNvGrpSpPr/>
          <p:nvPr/>
        </p:nvGrpSpPr>
        <p:grpSpPr>
          <a:xfrm>
            <a:off x="3425535" y="535096"/>
            <a:ext cx="2359861" cy="1387169"/>
            <a:chOff x="0" y="0"/>
            <a:chExt cx="2359860" cy="1387167"/>
          </a:xfrm>
        </p:grpSpPr>
        <p:sp>
          <p:nvSpPr>
            <p:cNvPr id="1207" name="Google Shape;1695;p56"/>
            <p:cNvSpPr/>
            <p:nvPr/>
          </p:nvSpPr>
          <p:spPr>
            <a:xfrm>
              <a:off x="94493" y="109544"/>
              <a:ext cx="2265368" cy="1277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fill="norm" stroke="1" extrusionOk="0">
                  <a:moveTo>
                    <a:pt x="11206" y="0"/>
                  </a:moveTo>
                  <a:cubicBezTo>
                    <a:pt x="9281" y="0"/>
                    <a:pt x="7340" y="1615"/>
                    <a:pt x="6126" y="5128"/>
                  </a:cubicBezTo>
                  <a:cubicBezTo>
                    <a:pt x="6096" y="5234"/>
                    <a:pt x="6045" y="5302"/>
                    <a:pt x="6004" y="5302"/>
                  </a:cubicBezTo>
                  <a:cubicBezTo>
                    <a:pt x="5989" y="5302"/>
                    <a:pt x="5975" y="5293"/>
                    <a:pt x="5965" y="5273"/>
                  </a:cubicBezTo>
                  <a:cubicBezTo>
                    <a:pt x="5520" y="5038"/>
                    <a:pt x="5076" y="4927"/>
                    <a:pt x="4640" y="4927"/>
                  </a:cubicBezTo>
                  <a:cubicBezTo>
                    <a:pt x="2385" y="4927"/>
                    <a:pt x="377" y="7909"/>
                    <a:pt x="39" y="12165"/>
                  </a:cubicBezTo>
                  <a:cubicBezTo>
                    <a:pt x="-318" y="17163"/>
                    <a:pt x="1824" y="21599"/>
                    <a:pt x="4582" y="21599"/>
                  </a:cubicBezTo>
                  <a:cubicBezTo>
                    <a:pt x="4626" y="21599"/>
                    <a:pt x="4670" y="21598"/>
                    <a:pt x="4715" y="21595"/>
                  </a:cubicBezTo>
                  <a:lnTo>
                    <a:pt x="17815" y="21595"/>
                  </a:lnTo>
                  <a:cubicBezTo>
                    <a:pt x="17864" y="21599"/>
                    <a:pt x="17911" y="21600"/>
                    <a:pt x="17958" y="21600"/>
                  </a:cubicBezTo>
                  <a:cubicBezTo>
                    <a:pt x="19789" y="21600"/>
                    <a:pt x="21282" y="18897"/>
                    <a:pt x="21282" y="15574"/>
                  </a:cubicBezTo>
                  <a:cubicBezTo>
                    <a:pt x="21282" y="12253"/>
                    <a:pt x="19791" y="9620"/>
                    <a:pt x="17962" y="9620"/>
                  </a:cubicBezTo>
                  <a:cubicBezTo>
                    <a:pt x="17913" y="9620"/>
                    <a:pt x="17865" y="9622"/>
                    <a:pt x="17815" y="9625"/>
                  </a:cubicBezTo>
                  <a:lnTo>
                    <a:pt x="17856" y="9625"/>
                  </a:lnTo>
                  <a:cubicBezTo>
                    <a:pt x="17694" y="9625"/>
                    <a:pt x="17533" y="9698"/>
                    <a:pt x="17412" y="9698"/>
                  </a:cubicBezTo>
                  <a:cubicBezTo>
                    <a:pt x="17372" y="9698"/>
                    <a:pt x="17332" y="9698"/>
                    <a:pt x="17292" y="9625"/>
                  </a:cubicBezTo>
                  <a:cubicBezTo>
                    <a:pt x="17251" y="9553"/>
                    <a:pt x="17211" y="9481"/>
                    <a:pt x="17211" y="9408"/>
                  </a:cubicBezTo>
                  <a:cubicBezTo>
                    <a:pt x="16781" y="3429"/>
                    <a:pt x="14011" y="0"/>
                    <a:pt x="11206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696;p56"/>
            <p:cNvSpPr/>
            <p:nvPr/>
          </p:nvSpPr>
          <p:spPr>
            <a:xfrm>
              <a:off x="0" y="0"/>
              <a:ext cx="2325524" cy="135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1281" y="653"/>
                  </a:moveTo>
                  <a:cubicBezTo>
                    <a:pt x="14045" y="653"/>
                    <a:pt x="16773" y="3891"/>
                    <a:pt x="17197" y="9538"/>
                  </a:cubicBezTo>
                  <a:cubicBezTo>
                    <a:pt x="17197" y="9606"/>
                    <a:pt x="17237" y="9675"/>
                    <a:pt x="17276" y="9743"/>
                  </a:cubicBezTo>
                  <a:cubicBezTo>
                    <a:pt x="17316" y="9812"/>
                    <a:pt x="17356" y="9812"/>
                    <a:pt x="17395" y="9812"/>
                  </a:cubicBezTo>
                  <a:cubicBezTo>
                    <a:pt x="17515" y="9812"/>
                    <a:pt x="17674" y="9743"/>
                    <a:pt x="17793" y="9743"/>
                  </a:cubicBezTo>
                  <a:cubicBezTo>
                    <a:pt x="17840" y="9740"/>
                    <a:pt x="17887" y="9738"/>
                    <a:pt x="17934" y="9738"/>
                  </a:cubicBezTo>
                  <a:cubicBezTo>
                    <a:pt x="19737" y="9738"/>
                    <a:pt x="21209" y="12291"/>
                    <a:pt x="21209" y="15430"/>
                  </a:cubicBezTo>
                  <a:cubicBezTo>
                    <a:pt x="21209" y="18568"/>
                    <a:pt x="19737" y="21121"/>
                    <a:pt x="17934" y="21121"/>
                  </a:cubicBezTo>
                  <a:cubicBezTo>
                    <a:pt x="17887" y="21121"/>
                    <a:pt x="17840" y="21119"/>
                    <a:pt x="17793" y="21116"/>
                  </a:cubicBezTo>
                  <a:lnTo>
                    <a:pt x="17793" y="21047"/>
                  </a:lnTo>
                  <a:lnTo>
                    <a:pt x="4885" y="21047"/>
                  </a:lnTo>
                  <a:cubicBezTo>
                    <a:pt x="4841" y="21050"/>
                    <a:pt x="4798" y="21051"/>
                    <a:pt x="4754" y="21051"/>
                  </a:cubicBezTo>
                  <a:cubicBezTo>
                    <a:pt x="2036" y="21051"/>
                    <a:pt x="-74" y="16861"/>
                    <a:pt x="278" y="12141"/>
                  </a:cubicBezTo>
                  <a:cubicBezTo>
                    <a:pt x="577" y="8123"/>
                    <a:pt x="2579" y="5306"/>
                    <a:pt x="4809" y="5306"/>
                  </a:cubicBezTo>
                  <a:cubicBezTo>
                    <a:pt x="5240" y="5306"/>
                    <a:pt x="5679" y="5411"/>
                    <a:pt x="6116" y="5633"/>
                  </a:cubicBezTo>
                  <a:cubicBezTo>
                    <a:pt x="6127" y="5651"/>
                    <a:pt x="6141" y="5660"/>
                    <a:pt x="6155" y="5660"/>
                  </a:cubicBezTo>
                  <a:cubicBezTo>
                    <a:pt x="6196" y="5660"/>
                    <a:pt x="6246" y="5597"/>
                    <a:pt x="6275" y="5496"/>
                  </a:cubicBezTo>
                  <a:cubicBezTo>
                    <a:pt x="7471" y="2179"/>
                    <a:pt x="9385" y="653"/>
                    <a:pt x="11281" y="653"/>
                  </a:cubicBezTo>
                  <a:close/>
                  <a:moveTo>
                    <a:pt x="11268" y="0"/>
                  </a:moveTo>
                  <a:cubicBezTo>
                    <a:pt x="9291" y="0"/>
                    <a:pt x="7301" y="1579"/>
                    <a:pt x="6037" y="5016"/>
                  </a:cubicBezTo>
                  <a:cubicBezTo>
                    <a:pt x="5639" y="4811"/>
                    <a:pt x="5282" y="4742"/>
                    <a:pt x="4885" y="4742"/>
                  </a:cubicBezTo>
                  <a:cubicBezTo>
                    <a:pt x="2184" y="4742"/>
                    <a:pt x="0" y="8510"/>
                    <a:pt x="0" y="13169"/>
                  </a:cubicBezTo>
                  <a:cubicBezTo>
                    <a:pt x="0" y="17828"/>
                    <a:pt x="2184" y="21596"/>
                    <a:pt x="4885" y="21596"/>
                  </a:cubicBezTo>
                  <a:lnTo>
                    <a:pt x="17793" y="21596"/>
                  </a:lnTo>
                  <a:cubicBezTo>
                    <a:pt x="17841" y="21599"/>
                    <a:pt x="17888" y="21600"/>
                    <a:pt x="17935" y="21600"/>
                  </a:cubicBezTo>
                  <a:cubicBezTo>
                    <a:pt x="19898" y="21600"/>
                    <a:pt x="21526" y="18840"/>
                    <a:pt x="21526" y="15361"/>
                  </a:cubicBezTo>
                  <a:cubicBezTo>
                    <a:pt x="21526" y="11947"/>
                    <a:pt x="19896" y="9123"/>
                    <a:pt x="17932" y="9123"/>
                  </a:cubicBezTo>
                  <a:cubicBezTo>
                    <a:pt x="17886" y="9123"/>
                    <a:pt x="17839" y="9124"/>
                    <a:pt x="17793" y="9127"/>
                  </a:cubicBezTo>
                  <a:lnTo>
                    <a:pt x="17515" y="9127"/>
                  </a:lnTo>
                  <a:cubicBezTo>
                    <a:pt x="16974" y="3326"/>
                    <a:pt x="14136" y="0"/>
                    <a:pt x="1126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21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29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22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21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21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1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21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2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30" name="IMG_5506.png" descr="IMG_5506.png"/>
          <p:cNvPicPr>
            <a:picLocks noChangeAspect="1"/>
          </p:cNvPicPr>
          <p:nvPr/>
        </p:nvPicPr>
        <p:blipFill>
          <a:blip r:embed="rId30">
            <a:extLst/>
          </a:blip>
          <a:srcRect l="0" t="38375" r="0" b="8815"/>
          <a:stretch>
            <a:fillRect/>
          </a:stretch>
        </p:blipFill>
        <p:spPr>
          <a:xfrm>
            <a:off x="6995048" y="4889379"/>
            <a:ext cx="14265632" cy="4249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تجميع"/>
          <p:cNvGrpSpPr/>
          <p:nvPr/>
        </p:nvGrpSpPr>
        <p:grpSpPr>
          <a:xfrm>
            <a:off x="125843" y="170917"/>
            <a:ext cx="4240687" cy="1361208"/>
            <a:chOff x="0" y="0"/>
            <a:chExt cx="4240685" cy="1361206"/>
          </a:xfrm>
        </p:grpSpPr>
        <p:grpSp>
          <p:nvGrpSpPr>
            <p:cNvPr id="123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23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35" name="استعد"/>
            <p:cNvSpPr txBox="1"/>
            <p:nvPr/>
          </p:nvSpPr>
          <p:spPr>
            <a:xfrm>
              <a:off x="1441184" y="245258"/>
              <a:ext cx="1846072" cy="10718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4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1242" name="Google Shape;1679;p56"/>
          <p:cNvGrpSpPr/>
          <p:nvPr/>
        </p:nvGrpSpPr>
        <p:grpSpPr>
          <a:xfrm>
            <a:off x="21122522" y="10769344"/>
            <a:ext cx="2271172" cy="1801827"/>
            <a:chOff x="61" y="0"/>
            <a:chExt cx="2271171" cy="1801826"/>
          </a:xfrm>
        </p:grpSpPr>
        <p:sp>
          <p:nvSpPr>
            <p:cNvPr id="1237" name="Google Shape;1680;p56"/>
            <p:cNvSpPr/>
            <p:nvPr/>
          </p:nvSpPr>
          <p:spPr>
            <a:xfrm>
              <a:off x="333151" y="253619"/>
              <a:ext cx="264965" cy="13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9" y="0"/>
                  </a:moveTo>
                  <a:cubicBezTo>
                    <a:pt x="1235" y="0"/>
                    <a:pt x="0" y="2469"/>
                    <a:pt x="0" y="616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6167"/>
                  </a:lnTo>
                  <a:cubicBezTo>
                    <a:pt x="21600" y="2469"/>
                    <a:pt x="20060" y="0"/>
                    <a:pt x="185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681;p56"/>
            <p:cNvSpPr/>
            <p:nvPr/>
          </p:nvSpPr>
          <p:spPr>
            <a:xfrm>
              <a:off x="215785" y="552677"/>
              <a:ext cx="450457" cy="10976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682;p56"/>
            <p:cNvSpPr/>
            <p:nvPr/>
          </p:nvSpPr>
          <p:spPr>
            <a:xfrm>
              <a:off x="847784" y="579167"/>
              <a:ext cx="1094160" cy="109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6" h="21600" fill="norm" stroke="1" extrusionOk="0">
                  <a:moveTo>
                    <a:pt x="9243" y="6916"/>
                  </a:moveTo>
                  <a:cubicBezTo>
                    <a:pt x="10934" y="6916"/>
                    <a:pt x="12565" y="8454"/>
                    <a:pt x="12565" y="10774"/>
                  </a:cubicBezTo>
                  <a:cubicBezTo>
                    <a:pt x="12565" y="12944"/>
                    <a:pt x="11091" y="14665"/>
                    <a:pt x="9233" y="14665"/>
                  </a:cubicBezTo>
                  <a:cubicBezTo>
                    <a:pt x="6284" y="14665"/>
                    <a:pt x="4810" y="10475"/>
                    <a:pt x="6924" y="8081"/>
                  </a:cubicBezTo>
                  <a:cubicBezTo>
                    <a:pt x="7593" y="7276"/>
                    <a:pt x="8425" y="6916"/>
                    <a:pt x="9243" y="6916"/>
                  </a:cubicBezTo>
                  <a:close/>
                  <a:moveTo>
                    <a:pt x="9233" y="0"/>
                  </a:moveTo>
                  <a:cubicBezTo>
                    <a:pt x="1028" y="0"/>
                    <a:pt x="-3074" y="11597"/>
                    <a:pt x="2695" y="18405"/>
                  </a:cubicBezTo>
                  <a:cubicBezTo>
                    <a:pt x="4584" y="20612"/>
                    <a:pt x="6912" y="21600"/>
                    <a:pt x="9195" y="21600"/>
                  </a:cubicBezTo>
                  <a:cubicBezTo>
                    <a:pt x="13957" y="21600"/>
                    <a:pt x="18526" y="17298"/>
                    <a:pt x="18526" y="10774"/>
                  </a:cubicBezTo>
                  <a:cubicBezTo>
                    <a:pt x="18462" y="4863"/>
                    <a:pt x="14359" y="0"/>
                    <a:pt x="9233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683;p56"/>
            <p:cNvSpPr/>
            <p:nvPr/>
          </p:nvSpPr>
          <p:spPr>
            <a:xfrm>
              <a:off x="1229823" y="961497"/>
              <a:ext cx="329791" cy="32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8" h="21600" fill="norm" stroke="1" extrusionOk="0">
                  <a:moveTo>
                    <a:pt x="9132" y="0"/>
                  </a:moveTo>
                  <a:cubicBezTo>
                    <a:pt x="1084" y="0"/>
                    <a:pt x="-3152" y="11717"/>
                    <a:pt x="2779" y="18450"/>
                  </a:cubicBezTo>
                  <a:cubicBezTo>
                    <a:pt x="4624" y="20623"/>
                    <a:pt x="6912" y="21600"/>
                    <a:pt x="9166" y="21600"/>
                  </a:cubicBezTo>
                  <a:cubicBezTo>
                    <a:pt x="13886" y="21600"/>
                    <a:pt x="18448" y="17303"/>
                    <a:pt x="18448" y="10719"/>
                  </a:cubicBezTo>
                  <a:cubicBezTo>
                    <a:pt x="18448" y="4734"/>
                    <a:pt x="14212" y="0"/>
                    <a:pt x="9132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684;p56"/>
            <p:cNvSpPr/>
            <p:nvPr/>
          </p:nvSpPr>
          <p:spPr>
            <a:xfrm>
              <a:off x="61" y="-1"/>
              <a:ext cx="2271172" cy="1801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8" y="2308"/>
                  </a:moveTo>
                  <a:cubicBezTo>
                    <a:pt x="4956" y="2308"/>
                    <a:pt x="5076" y="2515"/>
                    <a:pt x="5076" y="2723"/>
                  </a:cubicBezTo>
                  <a:lnTo>
                    <a:pt x="5076" y="3857"/>
                  </a:lnTo>
                  <a:lnTo>
                    <a:pt x="2556" y="3857"/>
                  </a:lnTo>
                  <a:lnTo>
                    <a:pt x="2556" y="2723"/>
                  </a:lnTo>
                  <a:cubicBezTo>
                    <a:pt x="2556" y="2496"/>
                    <a:pt x="2736" y="2314"/>
                    <a:pt x="2916" y="2314"/>
                  </a:cubicBezTo>
                  <a:lnTo>
                    <a:pt x="4752" y="2314"/>
                  </a:lnTo>
                  <a:cubicBezTo>
                    <a:pt x="4768" y="2310"/>
                    <a:pt x="4783" y="2308"/>
                    <a:pt x="4798" y="2308"/>
                  </a:cubicBezTo>
                  <a:close/>
                  <a:moveTo>
                    <a:pt x="15876" y="363"/>
                  </a:moveTo>
                  <a:lnTo>
                    <a:pt x="17352" y="3857"/>
                  </a:lnTo>
                  <a:lnTo>
                    <a:pt x="7704" y="3857"/>
                  </a:lnTo>
                  <a:lnTo>
                    <a:pt x="9180" y="363"/>
                  </a:lnTo>
                  <a:close/>
                  <a:moveTo>
                    <a:pt x="5724" y="5854"/>
                  </a:moveTo>
                  <a:lnTo>
                    <a:pt x="5724" y="7215"/>
                  </a:lnTo>
                  <a:lnTo>
                    <a:pt x="1440" y="7215"/>
                  </a:lnTo>
                  <a:lnTo>
                    <a:pt x="1440" y="5854"/>
                  </a:lnTo>
                  <a:close/>
                  <a:moveTo>
                    <a:pt x="1296" y="5490"/>
                  </a:moveTo>
                  <a:cubicBezTo>
                    <a:pt x="1224" y="5490"/>
                    <a:pt x="1152" y="5582"/>
                    <a:pt x="1152" y="5672"/>
                  </a:cubicBezTo>
                  <a:lnTo>
                    <a:pt x="1152" y="7397"/>
                  </a:lnTo>
                  <a:cubicBezTo>
                    <a:pt x="1152" y="7488"/>
                    <a:pt x="1224" y="7578"/>
                    <a:pt x="1296" y="7578"/>
                  </a:cubicBezTo>
                  <a:lnTo>
                    <a:pt x="5868" y="7578"/>
                  </a:lnTo>
                  <a:cubicBezTo>
                    <a:pt x="5976" y="7578"/>
                    <a:pt x="6012" y="7488"/>
                    <a:pt x="6012" y="7397"/>
                  </a:cubicBezTo>
                  <a:lnTo>
                    <a:pt x="6012" y="5672"/>
                  </a:lnTo>
                  <a:cubicBezTo>
                    <a:pt x="6012" y="5582"/>
                    <a:pt x="5976" y="5490"/>
                    <a:pt x="5868" y="5490"/>
                  </a:cubicBezTo>
                  <a:close/>
                  <a:moveTo>
                    <a:pt x="19386" y="5340"/>
                  </a:moveTo>
                  <a:cubicBezTo>
                    <a:pt x="19869" y="5340"/>
                    <a:pt x="20340" y="5820"/>
                    <a:pt x="20340" y="6534"/>
                  </a:cubicBezTo>
                  <a:cubicBezTo>
                    <a:pt x="20340" y="7169"/>
                    <a:pt x="19944" y="7714"/>
                    <a:pt x="19404" y="7714"/>
                  </a:cubicBezTo>
                  <a:cubicBezTo>
                    <a:pt x="18576" y="7714"/>
                    <a:pt x="18180" y="6444"/>
                    <a:pt x="18756" y="5672"/>
                  </a:cubicBezTo>
                  <a:cubicBezTo>
                    <a:pt x="18938" y="5443"/>
                    <a:pt x="19163" y="5340"/>
                    <a:pt x="19386" y="5340"/>
                  </a:cubicBezTo>
                  <a:close/>
                  <a:moveTo>
                    <a:pt x="19361" y="4991"/>
                  </a:moveTo>
                  <a:cubicBezTo>
                    <a:pt x="18309" y="4991"/>
                    <a:pt x="17759" y="6639"/>
                    <a:pt x="18540" y="7624"/>
                  </a:cubicBezTo>
                  <a:cubicBezTo>
                    <a:pt x="18784" y="7945"/>
                    <a:pt x="19087" y="8088"/>
                    <a:pt x="19387" y="8088"/>
                  </a:cubicBezTo>
                  <a:cubicBezTo>
                    <a:pt x="20016" y="8088"/>
                    <a:pt x="20628" y="7457"/>
                    <a:pt x="20628" y="6534"/>
                  </a:cubicBezTo>
                  <a:cubicBezTo>
                    <a:pt x="20628" y="5672"/>
                    <a:pt x="20088" y="4991"/>
                    <a:pt x="19404" y="4991"/>
                  </a:cubicBezTo>
                  <a:cubicBezTo>
                    <a:pt x="19390" y="4991"/>
                    <a:pt x="19375" y="4991"/>
                    <a:pt x="19361" y="4991"/>
                  </a:cubicBezTo>
                  <a:close/>
                  <a:moveTo>
                    <a:pt x="2207" y="8698"/>
                  </a:moveTo>
                  <a:cubicBezTo>
                    <a:pt x="2681" y="8698"/>
                    <a:pt x="3143" y="9178"/>
                    <a:pt x="3168" y="9892"/>
                  </a:cubicBezTo>
                  <a:cubicBezTo>
                    <a:pt x="3168" y="10503"/>
                    <a:pt x="2769" y="11029"/>
                    <a:pt x="2259" y="11029"/>
                  </a:cubicBezTo>
                  <a:cubicBezTo>
                    <a:pt x="2238" y="11029"/>
                    <a:pt x="2217" y="11029"/>
                    <a:pt x="2196" y="11027"/>
                  </a:cubicBezTo>
                  <a:cubicBezTo>
                    <a:pt x="1368" y="11027"/>
                    <a:pt x="972" y="9756"/>
                    <a:pt x="1584" y="9030"/>
                  </a:cubicBezTo>
                  <a:cubicBezTo>
                    <a:pt x="1766" y="8801"/>
                    <a:pt x="1987" y="8698"/>
                    <a:pt x="2207" y="8698"/>
                  </a:cubicBezTo>
                  <a:close/>
                  <a:moveTo>
                    <a:pt x="2196" y="8304"/>
                  </a:moveTo>
                  <a:cubicBezTo>
                    <a:pt x="1116" y="8304"/>
                    <a:pt x="540" y="9983"/>
                    <a:pt x="1332" y="10982"/>
                  </a:cubicBezTo>
                  <a:cubicBezTo>
                    <a:pt x="1587" y="11288"/>
                    <a:pt x="1894" y="11426"/>
                    <a:pt x="2193" y="11426"/>
                  </a:cubicBezTo>
                  <a:cubicBezTo>
                    <a:pt x="2824" y="11426"/>
                    <a:pt x="3420" y="10815"/>
                    <a:pt x="3420" y="9892"/>
                  </a:cubicBezTo>
                  <a:cubicBezTo>
                    <a:pt x="3420" y="9030"/>
                    <a:pt x="2880" y="8304"/>
                    <a:pt x="2196" y="8304"/>
                  </a:cubicBezTo>
                  <a:close/>
                  <a:moveTo>
                    <a:pt x="19656" y="4266"/>
                  </a:moveTo>
                  <a:cubicBezTo>
                    <a:pt x="20556" y="4266"/>
                    <a:pt x="21312" y="5173"/>
                    <a:pt x="21312" y="6353"/>
                  </a:cubicBezTo>
                  <a:lnTo>
                    <a:pt x="21312" y="13886"/>
                  </a:lnTo>
                  <a:lnTo>
                    <a:pt x="18972" y="13886"/>
                  </a:lnTo>
                  <a:cubicBezTo>
                    <a:pt x="19008" y="13477"/>
                    <a:pt x="19044" y="13114"/>
                    <a:pt x="19044" y="12751"/>
                  </a:cubicBezTo>
                  <a:cubicBezTo>
                    <a:pt x="19116" y="8213"/>
                    <a:pt x="16236" y="4492"/>
                    <a:pt x="12672" y="4492"/>
                  </a:cubicBezTo>
                  <a:cubicBezTo>
                    <a:pt x="9072" y="4492"/>
                    <a:pt x="6192" y="8213"/>
                    <a:pt x="6300" y="12751"/>
                  </a:cubicBezTo>
                  <a:cubicBezTo>
                    <a:pt x="6300" y="13114"/>
                    <a:pt x="6300" y="13477"/>
                    <a:pt x="6372" y="13886"/>
                  </a:cubicBezTo>
                  <a:lnTo>
                    <a:pt x="288" y="13886"/>
                  </a:lnTo>
                  <a:lnTo>
                    <a:pt x="288" y="6353"/>
                  </a:lnTo>
                  <a:cubicBezTo>
                    <a:pt x="288" y="5173"/>
                    <a:pt x="1008" y="4266"/>
                    <a:pt x="1944" y="4266"/>
                  </a:cubicBezTo>
                  <a:close/>
                  <a:moveTo>
                    <a:pt x="12672" y="10754"/>
                  </a:moveTo>
                  <a:cubicBezTo>
                    <a:pt x="14040" y="10754"/>
                    <a:pt x="14760" y="12887"/>
                    <a:pt x="13752" y="14112"/>
                  </a:cubicBezTo>
                  <a:cubicBezTo>
                    <a:pt x="13438" y="14508"/>
                    <a:pt x="13049" y="14686"/>
                    <a:pt x="12666" y="14686"/>
                  </a:cubicBezTo>
                  <a:cubicBezTo>
                    <a:pt x="11864" y="14686"/>
                    <a:pt x="11088" y="13904"/>
                    <a:pt x="11088" y="12706"/>
                  </a:cubicBezTo>
                  <a:cubicBezTo>
                    <a:pt x="11088" y="11617"/>
                    <a:pt x="11808" y="10754"/>
                    <a:pt x="12672" y="10754"/>
                  </a:cubicBezTo>
                  <a:close/>
                  <a:moveTo>
                    <a:pt x="12670" y="10377"/>
                  </a:moveTo>
                  <a:cubicBezTo>
                    <a:pt x="11713" y="10377"/>
                    <a:pt x="10800" y="11334"/>
                    <a:pt x="10800" y="12751"/>
                  </a:cubicBezTo>
                  <a:cubicBezTo>
                    <a:pt x="10800" y="14022"/>
                    <a:pt x="11628" y="15066"/>
                    <a:pt x="12672" y="15066"/>
                  </a:cubicBezTo>
                  <a:cubicBezTo>
                    <a:pt x="14328" y="15066"/>
                    <a:pt x="15156" y="12525"/>
                    <a:pt x="13968" y="11072"/>
                  </a:cubicBezTo>
                  <a:cubicBezTo>
                    <a:pt x="13586" y="10591"/>
                    <a:pt x="13123" y="10377"/>
                    <a:pt x="12670" y="10377"/>
                  </a:cubicBezTo>
                  <a:close/>
                  <a:moveTo>
                    <a:pt x="12672" y="6217"/>
                  </a:moveTo>
                  <a:cubicBezTo>
                    <a:pt x="17280" y="6217"/>
                    <a:pt x="19584" y="13250"/>
                    <a:pt x="16344" y="17380"/>
                  </a:cubicBezTo>
                  <a:cubicBezTo>
                    <a:pt x="15287" y="18697"/>
                    <a:pt x="13991" y="19287"/>
                    <a:pt x="12719" y="19287"/>
                  </a:cubicBezTo>
                  <a:cubicBezTo>
                    <a:pt x="10048" y="19287"/>
                    <a:pt x="7488" y="16686"/>
                    <a:pt x="7488" y="12751"/>
                  </a:cubicBezTo>
                  <a:cubicBezTo>
                    <a:pt x="7488" y="9121"/>
                    <a:pt x="9792" y="6217"/>
                    <a:pt x="12672" y="6217"/>
                  </a:cubicBezTo>
                  <a:close/>
                  <a:moveTo>
                    <a:pt x="12749" y="5792"/>
                  </a:moveTo>
                  <a:cubicBezTo>
                    <a:pt x="9919" y="5792"/>
                    <a:pt x="7200" y="8576"/>
                    <a:pt x="7200" y="12751"/>
                  </a:cubicBezTo>
                  <a:cubicBezTo>
                    <a:pt x="7200" y="16518"/>
                    <a:pt x="9648" y="19648"/>
                    <a:pt x="12672" y="19648"/>
                  </a:cubicBezTo>
                  <a:cubicBezTo>
                    <a:pt x="12687" y="19648"/>
                    <a:pt x="12702" y="19649"/>
                    <a:pt x="12716" y="19649"/>
                  </a:cubicBezTo>
                  <a:cubicBezTo>
                    <a:pt x="17583" y="19649"/>
                    <a:pt x="20042" y="12194"/>
                    <a:pt x="16596" y="7850"/>
                  </a:cubicBezTo>
                  <a:cubicBezTo>
                    <a:pt x="15478" y="6427"/>
                    <a:pt x="14101" y="5792"/>
                    <a:pt x="12749" y="5792"/>
                  </a:cubicBezTo>
                  <a:close/>
                  <a:moveTo>
                    <a:pt x="12713" y="5055"/>
                  </a:moveTo>
                  <a:cubicBezTo>
                    <a:pt x="14205" y="5055"/>
                    <a:pt x="15723" y="5751"/>
                    <a:pt x="16956" y="7306"/>
                  </a:cubicBezTo>
                  <a:cubicBezTo>
                    <a:pt x="20772" y="12161"/>
                    <a:pt x="18072" y="20375"/>
                    <a:pt x="12672" y="20375"/>
                  </a:cubicBezTo>
                  <a:cubicBezTo>
                    <a:pt x="9324" y="20375"/>
                    <a:pt x="6588" y="16971"/>
                    <a:pt x="6588" y="12751"/>
                  </a:cubicBezTo>
                  <a:cubicBezTo>
                    <a:pt x="6588" y="8113"/>
                    <a:pt x="9590" y="5055"/>
                    <a:pt x="12713" y="5055"/>
                  </a:cubicBezTo>
                  <a:close/>
                  <a:moveTo>
                    <a:pt x="21312" y="14248"/>
                  </a:moveTo>
                  <a:lnTo>
                    <a:pt x="21312" y="19149"/>
                  </a:lnTo>
                  <a:cubicBezTo>
                    <a:pt x="21312" y="20284"/>
                    <a:pt x="20556" y="21191"/>
                    <a:pt x="19656" y="21237"/>
                  </a:cubicBezTo>
                  <a:lnTo>
                    <a:pt x="1944" y="21237"/>
                  </a:lnTo>
                  <a:cubicBezTo>
                    <a:pt x="1008" y="21237"/>
                    <a:pt x="288" y="20284"/>
                    <a:pt x="288" y="19149"/>
                  </a:cubicBezTo>
                  <a:lnTo>
                    <a:pt x="288" y="14248"/>
                  </a:lnTo>
                  <a:lnTo>
                    <a:pt x="6408" y="14248"/>
                  </a:lnTo>
                  <a:cubicBezTo>
                    <a:pt x="6984" y="18015"/>
                    <a:pt x="9612" y="20738"/>
                    <a:pt x="12672" y="20738"/>
                  </a:cubicBezTo>
                  <a:cubicBezTo>
                    <a:pt x="15696" y="20738"/>
                    <a:pt x="18324" y="18015"/>
                    <a:pt x="18936" y="14248"/>
                  </a:cubicBezTo>
                  <a:close/>
                  <a:moveTo>
                    <a:pt x="9108" y="0"/>
                  </a:moveTo>
                  <a:cubicBezTo>
                    <a:pt x="9036" y="0"/>
                    <a:pt x="9000" y="0"/>
                    <a:pt x="8964" y="91"/>
                  </a:cubicBezTo>
                  <a:lnTo>
                    <a:pt x="7344" y="3903"/>
                  </a:lnTo>
                  <a:lnTo>
                    <a:pt x="5400" y="3903"/>
                  </a:lnTo>
                  <a:lnTo>
                    <a:pt x="5400" y="2768"/>
                  </a:lnTo>
                  <a:cubicBezTo>
                    <a:pt x="5400" y="2314"/>
                    <a:pt x="5112" y="1951"/>
                    <a:pt x="4752" y="1951"/>
                  </a:cubicBezTo>
                  <a:lnTo>
                    <a:pt x="2916" y="1951"/>
                  </a:lnTo>
                  <a:cubicBezTo>
                    <a:pt x="2556" y="1951"/>
                    <a:pt x="2268" y="2269"/>
                    <a:pt x="2268" y="2723"/>
                  </a:cubicBezTo>
                  <a:lnTo>
                    <a:pt x="2268" y="3857"/>
                  </a:lnTo>
                  <a:lnTo>
                    <a:pt x="1944" y="3857"/>
                  </a:lnTo>
                  <a:cubicBezTo>
                    <a:pt x="864" y="3857"/>
                    <a:pt x="0" y="4991"/>
                    <a:pt x="0" y="6353"/>
                  </a:cubicBezTo>
                  <a:lnTo>
                    <a:pt x="0" y="19149"/>
                  </a:lnTo>
                  <a:cubicBezTo>
                    <a:pt x="0" y="20511"/>
                    <a:pt x="864" y="21600"/>
                    <a:pt x="1944" y="21600"/>
                  </a:cubicBezTo>
                  <a:lnTo>
                    <a:pt x="19656" y="21600"/>
                  </a:lnTo>
                  <a:cubicBezTo>
                    <a:pt x="20736" y="21600"/>
                    <a:pt x="21600" y="20511"/>
                    <a:pt x="21600" y="19149"/>
                  </a:cubicBezTo>
                  <a:lnTo>
                    <a:pt x="21600" y="6353"/>
                  </a:lnTo>
                  <a:cubicBezTo>
                    <a:pt x="21600" y="4991"/>
                    <a:pt x="20736" y="3857"/>
                    <a:pt x="19656" y="3857"/>
                  </a:cubicBezTo>
                  <a:lnTo>
                    <a:pt x="19692" y="3903"/>
                  </a:lnTo>
                  <a:lnTo>
                    <a:pt x="17712" y="3903"/>
                  </a:lnTo>
                  <a:lnTo>
                    <a:pt x="16092" y="91"/>
                  </a:lnTo>
                  <a:cubicBezTo>
                    <a:pt x="16056" y="0"/>
                    <a:pt x="16020" y="0"/>
                    <a:pt x="1594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24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62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260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247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244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45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4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59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24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5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5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5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5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5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6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63" name="IMG_5507.png" descr="IMG_5507.png"/>
          <p:cNvPicPr>
            <a:picLocks noChangeAspect="1"/>
          </p:cNvPicPr>
          <p:nvPr/>
        </p:nvPicPr>
        <p:blipFill>
          <a:blip r:embed="rId30">
            <a:extLst/>
          </a:blip>
          <a:srcRect l="6440" t="11014" r="7010" b="0"/>
          <a:stretch>
            <a:fillRect/>
          </a:stretch>
        </p:blipFill>
        <p:spPr>
          <a:xfrm>
            <a:off x="5230543" y="2157355"/>
            <a:ext cx="14862495" cy="9956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267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265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6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68" name="التحويل بين الوحدات"/>
            <p:cNvSpPr txBox="1"/>
            <p:nvPr/>
          </p:nvSpPr>
          <p:spPr>
            <a:xfrm>
              <a:off x="207554" y="285433"/>
              <a:ext cx="3825579" cy="741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34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التحويل بين الوحدات</a:t>
              </a:r>
            </a:p>
          </p:txBody>
        </p:sp>
      </p:grpSp>
      <p:graphicFrame>
        <p:nvGraphicFramePr>
          <p:cNvPr id="127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85" name="Google Shape;1697;p56"/>
          <p:cNvGrpSpPr/>
          <p:nvPr/>
        </p:nvGrpSpPr>
        <p:grpSpPr>
          <a:xfrm>
            <a:off x="22193172" y="10870594"/>
            <a:ext cx="1158251" cy="2113069"/>
            <a:chOff x="0" y="0"/>
            <a:chExt cx="1158249" cy="2113067"/>
          </a:xfrm>
        </p:grpSpPr>
        <p:sp>
          <p:nvSpPr>
            <p:cNvPr id="1271" name="Google Shape;1698;p56"/>
            <p:cNvSpPr/>
            <p:nvPr/>
          </p:nvSpPr>
          <p:spPr>
            <a:xfrm>
              <a:off x="329697" y="1308083"/>
              <a:ext cx="85657" cy="7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699;p56"/>
            <p:cNvSpPr/>
            <p:nvPr/>
          </p:nvSpPr>
          <p:spPr>
            <a:xfrm>
              <a:off x="-1" y="0"/>
              <a:ext cx="1158251" cy="211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700;p56"/>
            <p:cNvSpPr/>
            <p:nvPr/>
          </p:nvSpPr>
          <p:spPr>
            <a:xfrm>
              <a:off x="122021" y="505253"/>
              <a:ext cx="404647" cy="80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701;p56"/>
            <p:cNvSpPr/>
            <p:nvPr/>
          </p:nvSpPr>
          <p:spPr>
            <a:xfrm>
              <a:off x="-1" y="1939665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702;p56"/>
            <p:cNvSpPr/>
            <p:nvPr/>
          </p:nvSpPr>
          <p:spPr>
            <a:xfrm>
              <a:off x="-1" y="-1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703;p56"/>
            <p:cNvSpPr/>
            <p:nvPr/>
          </p:nvSpPr>
          <p:spPr>
            <a:xfrm>
              <a:off x="246196" y="139190"/>
              <a:ext cx="94209" cy="342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704;p56"/>
            <p:cNvSpPr/>
            <p:nvPr/>
          </p:nvSpPr>
          <p:spPr>
            <a:xfrm>
              <a:off x="189111" y="1718269"/>
              <a:ext cx="856365" cy="287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705;p56"/>
            <p:cNvSpPr/>
            <p:nvPr/>
          </p:nvSpPr>
          <p:spPr>
            <a:xfrm>
              <a:off x="287627" y="627492"/>
              <a:ext cx="723574" cy="26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706;p56"/>
            <p:cNvSpPr/>
            <p:nvPr/>
          </p:nvSpPr>
          <p:spPr>
            <a:xfrm>
              <a:off x="122021" y="1653239"/>
              <a:ext cx="909900" cy="32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707;p56"/>
            <p:cNvSpPr/>
            <p:nvPr/>
          </p:nvSpPr>
          <p:spPr>
            <a:xfrm>
              <a:off x="199123" y="561955"/>
              <a:ext cx="770710" cy="302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708;p56"/>
            <p:cNvSpPr/>
            <p:nvPr/>
          </p:nvSpPr>
          <p:spPr>
            <a:xfrm>
              <a:off x="391785" y="1719128"/>
              <a:ext cx="171312" cy="128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709;p56"/>
            <p:cNvSpPr/>
            <p:nvPr/>
          </p:nvSpPr>
          <p:spPr>
            <a:xfrm>
              <a:off x="584446" y="1866839"/>
              <a:ext cx="175557" cy="3218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710;p56"/>
            <p:cNvSpPr/>
            <p:nvPr/>
          </p:nvSpPr>
          <p:spPr>
            <a:xfrm>
              <a:off x="736497" y="1428013"/>
              <a:ext cx="295424" cy="36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711;p56"/>
            <p:cNvSpPr/>
            <p:nvPr/>
          </p:nvSpPr>
          <p:spPr>
            <a:xfrm>
              <a:off x="567340" y="495243"/>
              <a:ext cx="218385" cy="6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04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30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28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28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8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0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29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9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7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0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0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05" name="IMG_5508.png" descr="IMG_5508.png"/>
          <p:cNvPicPr>
            <a:picLocks noChangeAspect="1"/>
          </p:cNvPicPr>
          <p:nvPr/>
        </p:nvPicPr>
        <p:blipFill>
          <a:blip r:embed="rId30">
            <a:extLst/>
          </a:blip>
          <a:srcRect l="2030" t="20489" r="5124" b="60800"/>
          <a:stretch>
            <a:fillRect/>
          </a:stretch>
        </p:blipFill>
        <p:spPr>
          <a:xfrm>
            <a:off x="9251664" y="2130803"/>
            <a:ext cx="14381393" cy="2024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IMG_5508.png" descr="IMG_5508.png"/>
          <p:cNvPicPr>
            <a:picLocks noChangeAspect="1"/>
          </p:cNvPicPr>
          <p:nvPr/>
        </p:nvPicPr>
        <p:blipFill>
          <a:blip r:embed="rId30">
            <a:extLst/>
          </a:blip>
          <a:srcRect l="38663" t="41521" r="14049" b="10244"/>
          <a:stretch>
            <a:fillRect/>
          </a:stretch>
        </p:blipFill>
        <p:spPr>
          <a:xfrm>
            <a:off x="2851260" y="2267017"/>
            <a:ext cx="6400543" cy="456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G_5508.png" descr="IMG_5508.png"/>
          <p:cNvPicPr>
            <a:picLocks noChangeAspect="1"/>
          </p:cNvPicPr>
          <p:nvPr/>
        </p:nvPicPr>
        <p:blipFill>
          <a:blip r:embed="rId30">
            <a:extLst/>
          </a:blip>
          <a:srcRect l="9059" t="58509" r="62838" b="27462"/>
          <a:stretch>
            <a:fillRect/>
          </a:stretch>
        </p:blipFill>
        <p:spPr>
          <a:xfrm>
            <a:off x="3547134" y="6599309"/>
            <a:ext cx="4251965" cy="1482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0" name="IMG_5508.png"/>
          <p:cNvGrpSpPr/>
          <p:nvPr/>
        </p:nvGrpSpPr>
        <p:grpSpPr>
          <a:xfrm>
            <a:off x="10071607" y="4155262"/>
            <a:ext cx="12417426" cy="1308498"/>
            <a:chOff x="0" y="0"/>
            <a:chExt cx="12417425" cy="1308496"/>
          </a:xfrm>
        </p:grpSpPr>
        <p:pic>
          <p:nvPicPr>
            <p:cNvPr id="1309" name="IMG_5508.png" descr="IMG_5508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9751" t="91408" r="6930" b="1111"/>
            <a:stretch>
              <a:fillRect/>
            </a:stretch>
          </p:blipFill>
          <p:spPr>
            <a:xfrm>
              <a:off x="50800" y="50800"/>
              <a:ext cx="12315884" cy="12068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8" name="IMG_5508.png" descr="IMG_5508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12417425" cy="1308497"/>
            </a:xfrm>
            <a:prstGeom prst="rect">
              <a:avLst/>
            </a:prstGeom>
            <a:effectLst/>
          </p:spPr>
        </p:pic>
      </p:grpSp>
      <p:pic>
        <p:nvPicPr>
          <p:cNvPr id="1311" name="IMG_5509.png" descr="IMG_5509.png"/>
          <p:cNvPicPr>
            <a:picLocks noChangeAspect="1"/>
          </p:cNvPicPr>
          <p:nvPr/>
        </p:nvPicPr>
        <p:blipFill>
          <a:blip r:embed="rId32">
            <a:extLst/>
          </a:blip>
          <a:srcRect l="3466" t="14394" r="2257" b="62445"/>
          <a:stretch>
            <a:fillRect/>
          </a:stretch>
        </p:blipFill>
        <p:spPr>
          <a:xfrm>
            <a:off x="9294109" y="5670819"/>
            <a:ext cx="14057299" cy="1856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4" name="IMG_5509.png"/>
          <p:cNvGrpSpPr/>
          <p:nvPr/>
        </p:nvGrpSpPr>
        <p:grpSpPr>
          <a:xfrm>
            <a:off x="11763466" y="7684058"/>
            <a:ext cx="11638757" cy="992189"/>
            <a:chOff x="0" y="0"/>
            <a:chExt cx="11638756" cy="992187"/>
          </a:xfrm>
        </p:grpSpPr>
        <p:pic>
          <p:nvPicPr>
            <p:cNvPr id="1313" name="IMG_5509.png" descr="IMG_5509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10440" t="37554" r="3787" b="50132"/>
            <a:stretch>
              <a:fillRect/>
            </a:stretch>
          </p:blipFill>
          <p:spPr>
            <a:xfrm>
              <a:off x="50800" y="50800"/>
              <a:ext cx="11537255" cy="8905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2" name="IMG_5509.png" descr="IMG_5509.png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0" y="0"/>
              <a:ext cx="11638757" cy="992188"/>
            </a:xfrm>
            <a:prstGeom prst="rect">
              <a:avLst/>
            </a:prstGeom>
            <a:effectLst/>
          </p:spPr>
        </p:pic>
      </p:grpSp>
      <p:pic>
        <p:nvPicPr>
          <p:cNvPr id="1315" name="IMG_5509.png" descr="IMG_5509.png"/>
          <p:cNvPicPr>
            <a:picLocks noChangeAspect="1"/>
          </p:cNvPicPr>
          <p:nvPr/>
        </p:nvPicPr>
        <p:blipFill>
          <a:blip r:embed="rId32">
            <a:extLst/>
          </a:blip>
          <a:srcRect l="3163" t="50000" r="7113" b="6897"/>
          <a:stretch>
            <a:fillRect/>
          </a:stretch>
        </p:blipFill>
        <p:spPr>
          <a:xfrm>
            <a:off x="1233995" y="8389130"/>
            <a:ext cx="16035219" cy="4141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319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17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20" name="مثالان"/>
            <p:cNvSpPr txBox="1"/>
            <p:nvPr/>
          </p:nvSpPr>
          <p:spPr>
            <a:xfrm>
              <a:off x="1277809" y="285433"/>
              <a:ext cx="1685069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مثالان </a:t>
              </a:r>
            </a:p>
          </p:txBody>
        </p:sp>
      </p:grpSp>
      <p:graphicFrame>
        <p:nvGraphicFramePr>
          <p:cNvPr id="132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37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323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6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7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8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9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0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1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2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3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4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5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6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56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35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34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33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3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5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34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4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9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5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5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57" name="IMG_5510.png" descr="IMG_5510.png"/>
          <p:cNvPicPr>
            <a:picLocks noChangeAspect="1"/>
          </p:cNvPicPr>
          <p:nvPr/>
        </p:nvPicPr>
        <p:blipFill>
          <a:blip r:embed="rId30">
            <a:extLst/>
          </a:blip>
          <a:srcRect l="27292" t="2968" r="50000" b="90737"/>
          <a:stretch>
            <a:fillRect/>
          </a:stretch>
        </p:blipFill>
        <p:spPr>
          <a:xfrm>
            <a:off x="15044657" y="1885542"/>
            <a:ext cx="8367285" cy="1367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IMG_5510.png" descr="IMG_5510.png"/>
          <p:cNvPicPr>
            <a:picLocks noChangeAspect="1"/>
          </p:cNvPicPr>
          <p:nvPr/>
        </p:nvPicPr>
        <p:blipFill>
          <a:blip r:embed="rId30">
            <a:extLst/>
          </a:blip>
          <a:srcRect l="36899" t="12430" r="32512" b="80730"/>
          <a:stretch>
            <a:fillRect/>
          </a:stretch>
        </p:blipFill>
        <p:spPr>
          <a:xfrm>
            <a:off x="7100312" y="2569357"/>
            <a:ext cx="7712673" cy="1016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IMG_5510.png" descr="IMG_5510.png"/>
          <p:cNvPicPr>
            <a:picLocks noChangeAspect="1"/>
          </p:cNvPicPr>
          <p:nvPr/>
        </p:nvPicPr>
        <p:blipFill>
          <a:blip r:embed="rId30">
            <a:extLst/>
          </a:blip>
          <a:srcRect l="16042" t="19141" r="30484" b="53398"/>
          <a:stretch>
            <a:fillRect/>
          </a:stretch>
        </p:blipFill>
        <p:spPr>
          <a:xfrm>
            <a:off x="4551676" y="3586151"/>
            <a:ext cx="13483123" cy="4082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IMG_5510.png" descr="IMG_5510.png"/>
          <p:cNvPicPr>
            <a:picLocks noChangeAspect="1"/>
          </p:cNvPicPr>
          <p:nvPr/>
        </p:nvPicPr>
        <p:blipFill>
          <a:blip r:embed="rId30">
            <a:extLst/>
          </a:blip>
          <a:srcRect l="16900" t="47120" r="29626" b="30272"/>
          <a:stretch>
            <a:fillRect/>
          </a:stretch>
        </p:blipFill>
        <p:spPr>
          <a:xfrm>
            <a:off x="5946201" y="8684575"/>
            <a:ext cx="12088597" cy="301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IMG_5511.png" descr="IMG_5511.png"/>
          <p:cNvPicPr>
            <a:picLocks noChangeAspect="1"/>
          </p:cNvPicPr>
          <p:nvPr/>
        </p:nvPicPr>
        <p:blipFill>
          <a:blip r:embed="rId31">
            <a:extLst/>
          </a:blip>
          <a:srcRect l="15699" t="10594" r="0" b="20621"/>
          <a:stretch>
            <a:fillRect/>
          </a:stretch>
        </p:blipFill>
        <p:spPr>
          <a:xfrm>
            <a:off x="17777078" y="3826512"/>
            <a:ext cx="5297166" cy="68562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4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1362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6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87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1365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88" name="IMG_5391.png" descr="IMG_5391.png"/>
          <p:cNvPicPr>
            <a:picLocks noChangeAspect="1"/>
          </p:cNvPicPr>
          <p:nvPr/>
        </p:nvPicPr>
        <p:blipFill>
          <a:blip r:embed="rId32">
            <a:extLst/>
          </a:blip>
          <a:srcRect l="0" t="0" r="0" b="56902"/>
          <a:stretch>
            <a:fillRect/>
          </a:stretch>
        </p:blipFill>
        <p:spPr>
          <a:xfrm>
            <a:off x="1427098" y="4954973"/>
            <a:ext cx="1976144" cy="672277"/>
          </a:xfrm>
          <a:prstGeom prst="rect">
            <a:avLst/>
          </a:prstGeom>
          <a:ln w="12700">
            <a:miter lim="400000"/>
          </a:ln>
        </p:spPr>
      </p:pic>
      <p:sp>
        <p:nvSpPr>
          <p:cNvPr id="1489" name="شاهد الفديو"/>
          <p:cNvSpPr txBox="1"/>
          <p:nvPr/>
        </p:nvSpPr>
        <p:spPr>
          <a:xfrm>
            <a:off x="1572594" y="5512979"/>
            <a:ext cx="1994378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3100">
                <a:solidFill>
                  <a:srgbClr val="E22400"/>
                </a:solidFill>
                <a:latin typeface="Sultan Nahia"/>
                <a:ea typeface="Sultan Nahia"/>
                <a:cs typeface="Sultan Nahia"/>
                <a:sym typeface="Sultan Nahia"/>
              </a:defRPr>
            </a:lvl1pPr>
          </a:lstStyle>
          <a:p>
            <a:pPr/>
            <a:r>
              <a:t>شاهد الفديو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493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491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2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94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498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496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97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01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49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0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8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502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9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44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530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63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561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545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46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4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60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54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5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6" name="IMG_4024.jpeg" descr="IMG_4024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5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6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64" name="IMG_5510.png" descr="IMG_5510.png"/>
          <p:cNvPicPr>
            <a:picLocks noChangeAspect="1"/>
          </p:cNvPicPr>
          <p:nvPr/>
        </p:nvPicPr>
        <p:blipFill>
          <a:blip r:embed="rId31">
            <a:extLst/>
          </a:blip>
          <a:srcRect l="0" t="78058" r="34000" b="4321"/>
          <a:stretch>
            <a:fillRect/>
          </a:stretch>
        </p:blipFill>
        <p:spPr>
          <a:xfrm>
            <a:off x="4551676" y="1988434"/>
            <a:ext cx="17677861" cy="2782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568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566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7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69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7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8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57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05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603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590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587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88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02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59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9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8" name="IMG_4024.jpeg" descr="IMG_4024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0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0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06" name="IMG_5521.png" descr="IMG_5521.png"/>
          <p:cNvPicPr>
            <a:picLocks noChangeAspect="1"/>
          </p:cNvPicPr>
          <p:nvPr/>
        </p:nvPicPr>
        <p:blipFill>
          <a:blip r:embed="rId30">
            <a:extLst/>
          </a:blip>
          <a:srcRect l="3988" t="0" r="3988" b="0"/>
          <a:stretch>
            <a:fillRect/>
          </a:stretch>
        </p:blipFill>
        <p:spPr>
          <a:xfrm>
            <a:off x="5026080" y="3137522"/>
            <a:ext cx="16088979" cy="737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7" name="IMG_5391.png" descr="IMG_5391.png"/>
          <p:cNvPicPr>
            <a:picLocks noChangeAspect="1"/>
          </p:cNvPicPr>
          <p:nvPr/>
        </p:nvPicPr>
        <p:blipFill>
          <a:blip r:embed="rId31">
            <a:extLst/>
          </a:blip>
          <a:srcRect l="0" t="0" r="0" b="56902"/>
          <a:stretch>
            <a:fillRect/>
          </a:stretch>
        </p:blipFill>
        <p:spPr>
          <a:xfrm>
            <a:off x="1210707" y="5003060"/>
            <a:ext cx="1976143" cy="672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chool Rules by Slidesgo">
  <a:themeElements>
    <a:clrScheme name="School Rules by Slidesgo">
      <a:dk1>
        <a:srgbClr val="2E2B26"/>
      </a:dk1>
      <a:lt1>
        <a:srgbClr val="F4E7D4"/>
      </a:lt1>
      <a:dk2>
        <a:srgbClr val="A7A7A7"/>
      </a:dk2>
      <a:lt2>
        <a:srgbClr val="535353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0000FF"/>
      </a:hlink>
      <a:folHlink>
        <a:srgbClr val="FF00FF"/>
      </a:folHlink>
    </a:clrScheme>
    <a:fontScheme name="School Rule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chool Rule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E7D4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chool Rules by Slidesgo">
  <a:themeElements>
    <a:clrScheme name="School Rule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0000FF"/>
      </a:hlink>
      <a:folHlink>
        <a:srgbClr val="FF00FF"/>
      </a:folHlink>
    </a:clrScheme>
    <a:fontScheme name="School Rule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chool Rule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E7D4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