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sldIdLst>
    <p:sldId id="266" r:id="rId5"/>
    <p:sldId id="273" r:id="rId6"/>
    <p:sldId id="267" r:id="rId7"/>
    <p:sldId id="282" r:id="rId8"/>
    <p:sldId id="283" r:id="rId9"/>
    <p:sldId id="284" r:id="rId10"/>
    <p:sldId id="285" r:id="rId11"/>
    <p:sldId id="286" r:id="rId12"/>
    <p:sldId id="288" r:id="rId13"/>
    <p:sldId id="287" r:id="rId14"/>
    <p:sldId id="289" r:id="rId15"/>
    <p:sldId id="27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733512"/>
    <a:srgbClr val="E6E6E6"/>
    <a:srgbClr val="7E7858"/>
    <a:srgbClr val="AEA88A"/>
    <a:srgbClr val="192E31"/>
    <a:srgbClr val="FCD1A7"/>
    <a:srgbClr val="205239"/>
    <a:srgbClr val="182B2F"/>
    <a:srgbClr val="CCAA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53531-BD39-4631-A7BC-2063A4BE8D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7E7EDF-AF79-43AC-87B8-17B03970ED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BCE57-3F83-451D-B054-C3CD09C22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74B9-88AA-4D37-98A2-15CABEB51A78}" type="datetimeFigureOut">
              <a:rPr lang="en-US" smtClean="0"/>
              <a:t>11/2/2020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AA123F-7620-4BD5-A2C6-E5FFC82AC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20EFB7-C86D-40F3-B954-D404757EE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44BA-2920-471F-B3BD-665B5ACB55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192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B452A-7C24-4BD6-ACF5-507DA67CB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787A7F-D326-464A-8E9E-29ABB3D0D0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BFE98-EE87-4B26-BF69-5B08FB79C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74B9-88AA-4D37-98A2-15CABEB51A78}" type="datetimeFigureOut">
              <a:rPr lang="en-US" smtClean="0"/>
              <a:t>11/2/2020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3A0EE-99BD-4E99-9436-21A457EC5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22866-35E4-4F22-8301-77D63466C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44BA-2920-471F-B3BD-665B5ACB55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768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6DA22-940F-4349-8630-986AD2973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F9569-9288-433B-B3C6-0F607A20BB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95C663-303B-4FEC-81A0-ED8AD1139F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B1A5A-D4C3-4249-BEAE-C47DA1CDD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74B9-88AA-4D37-98A2-15CABEB51A78}" type="datetimeFigureOut">
              <a:rPr lang="en-US" smtClean="0"/>
              <a:t>11/2/2020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8B3E8A-2311-4D96-B47C-105CF0A5C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70B8C-B941-4C78-A0CD-7BEC9A68C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44BA-2920-471F-B3BD-665B5ACB55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648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D4D3D-77EC-49A5-9100-28BC19945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6B8802-9D1E-4778-AC14-8DF5DFF19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905D2C-BCE2-4C07-914F-FEE9CE58D2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1B0659-7F89-40BB-BA9B-0E7FC5017D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924957-DF22-4A40-BC47-DC5FD280DD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EFCEA1-8AEA-49E0-8494-455F648EA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74B9-88AA-4D37-98A2-15CABEB51A78}" type="datetimeFigureOut">
              <a:rPr lang="en-US" smtClean="0"/>
              <a:t>11/2/2020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C185A4-A938-4717-A411-1C9AF9E64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8346FC-8F9C-4930-BDFD-D29C17A9D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44BA-2920-471F-B3BD-665B5ACB55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397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68E46-7E9C-49E0-9F3C-44096D0F3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CFE8D5-57CE-4600-95EF-7D02BDFF1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74B9-88AA-4D37-98A2-15CABEB51A78}" type="datetimeFigureOut">
              <a:rPr lang="en-US" smtClean="0"/>
              <a:t>11/2/2020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DB9CB4-898F-41FB-890C-CE29E7D33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B31D42-E881-48EE-9A3B-D7DB1179F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44BA-2920-471F-B3BD-665B5ACB55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480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C84C5D-77AE-4DF1-8DFD-8B1B3C61C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74B9-88AA-4D37-98A2-15CABEB51A78}" type="datetimeFigureOut">
              <a:rPr lang="en-US" smtClean="0"/>
              <a:t>11/2/2020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81A53E-10FF-4588-9FD7-EB5845A6F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21643F-1A91-4B83-ABCD-00A14AB77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44BA-2920-471F-B3BD-665B5ACB55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420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0CB24-B446-4243-A89A-7E43AFCED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B897D-CF45-4CDE-848C-1053A9659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6EBAFB-99A8-4710-9D39-F625AF8B64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F0C10A-09E2-4132-9B39-50B6E5C5D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74B9-88AA-4D37-98A2-15CABEB51A78}" type="datetimeFigureOut">
              <a:rPr lang="en-US" smtClean="0"/>
              <a:t>11/2/2020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8942C1-393F-4504-B38C-E5733BB54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0C2CD5-DAC0-4887-A36F-6C14F9242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44BA-2920-471F-B3BD-665B5ACB55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1167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633AD-3F85-48DE-AEFB-7AAC3619B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A47860-67BE-4087-82E5-3DC22B3388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85905D-6027-458C-AFF7-9A3F785E2A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3B5A11-01C3-41A9-B294-01BFFCC9D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74B9-88AA-4D37-98A2-15CABEB51A78}" type="datetimeFigureOut">
              <a:rPr lang="en-US" smtClean="0"/>
              <a:t>11/2/2020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7849AE-43A6-4C54-BC9B-3532ED54A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4597CA-5462-4ED2-8920-D98D21EED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44BA-2920-471F-B3BD-665B5ACB55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28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23106-B99B-46D8-BD6A-C0EE00309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1A505D-0FFB-4DE5-97F0-4D171B3065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F629E-444E-4560-A629-9705EE6A8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74B9-88AA-4D37-98A2-15CABEB51A78}" type="datetimeFigureOut">
              <a:rPr lang="en-US" smtClean="0"/>
              <a:t>11/2/2020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BF23E-D9B3-4EC7-87C9-6E3DE71C9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8E6A7B-C9CE-41FF-83EE-7555C4783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44BA-2920-471F-B3BD-665B5ACB55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0459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6D2DCE-9AE3-4DDF-9550-8F2C8049DC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223327-1154-47BE-A63A-16B0D3866C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64AB57-F5BA-4A8E-84F0-394BE411E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74B9-88AA-4D37-98A2-15CABEB51A78}" type="datetimeFigureOut">
              <a:rPr lang="en-US" smtClean="0"/>
              <a:t>11/2/2020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EE891D-73D0-4C6A-B669-252843EE1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F98B96-EA9C-4982-A75E-0FBF42553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44BA-2920-471F-B3BD-665B5ACB55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258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5829ECB-00F3-42B2-B128-33B3BAB93F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7938" y="0"/>
            <a:ext cx="8767763" cy="69532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6E02DB-2985-441D-A63A-F03C81F0E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74B9-88AA-4D37-98A2-15CABEB51A78}" type="datetimeFigureOut">
              <a:rPr lang="en-US" smtClean="0"/>
              <a:t>11/2/2020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E7602D-D3C9-432B-9596-A83AF872D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D274B1-5D2B-4EB5-893B-3FF10A25B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44BA-2920-471F-B3BD-665B5ACB556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B6FE97-346A-4539-8C00-887E14EFF8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4956" y="3058277"/>
            <a:ext cx="5748489" cy="1047371"/>
          </a:xfrm>
        </p:spPr>
        <p:txBody>
          <a:bodyPr>
            <a:normAutofit/>
          </a:bodyPr>
          <a:lstStyle>
            <a:lvl1pPr algn="ctr">
              <a:lnSpc>
                <a:spcPct val="150000"/>
              </a:lnSpc>
              <a:defRPr sz="1200" spc="6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8668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omn 3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C9003AA9-A64B-441B-B640-06926B4DF95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81400" y="0"/>
            <a:ext cx="2955925" cy="44132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8">
            <a:extLst>
              <a:ext uri="{FF2B5EF4-FFF2-40B4-BE49-F238E27FC236}">
                <a16:creationId xmlns:a16="http://schemas.microsoft.com/office/drawing/2014/main" id="{15CD8C71-CDCB-4B66-A220-00EE08FD308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79328" y="0"/>
            <a:ext cx="2712668" cy="44132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18">
            <a:extLst>
              <a:ext uri="{FF2B5EF4-FFF2-40B4-BE49-F238E27FC236}">
                <a16:creationId xmlns:a16="http://schemas.microsoft.com/office/drawing/2014/main" id="{6944847D-09EF-4B0A-B6B2-619BA2D2F42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60684" y="2444851"/>
            <a:ext cx="2918637" cy="441314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Picture Placeholder 18">
            <a:extLst>
              <a:ext uri="{FF2B5EF4-FFF2-40B4-BE49-F238E27FC236}">
                <a16:creationId xmlns:a16="http://schemas.microsoft.com/office/drawing/2014/main" id="{F6012508-D9F5-4D74-A051-556AC16E3B6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-6758" y="4413146"/>
            <a:ext cx="3617253" cy="24448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7CA83D-1033-4DFF-9FA9-5713808261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5675" y="1476915"/>
            <a:ext cx="2548964" cy="1325563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200" spc="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F356DA-3A13-477E-AEBF-805A7948E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74B9-88AA-4D37-98A2-15CABEB51A78}" type="datetimeFigureOut">
              <a:rPr lang="en-US" smtClean="0"/>
              <a:t>11/2/2020</a:t>
            </a:fld>
            <a:endParaRPr lang="en-US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6D6CF040-222F-40C5-B977-F3683477748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111539" y="4924619"/>
            <a:ext cx="2020888" cy="1604963"/>
          </a:xfrm>
        </p:spPr>
        <p:txBody>
          <a:bodyPr anchor="ctr">
            <a:noAutofit/>
          </a:bodyPr>
          <a:lstStyle>
            <a:lvl1pPr marL="0" indent="0">
              <a:lnSpc>
                <a:spcPct val="150000"/>
              </a:lnSpc>
              <a:buNone/>
              <a:defRPr sz="9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accent2">
                    <a:lumMod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accent2">
                    <a:lumMod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accent2">
                    <a:lumMod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accent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092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3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DB86F64-3750-4FD9-8332-F00263FFBCE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457200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B3C78BB5-C3E4-4ECD-8F9A-E690DAB8A09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89913" y="0"/>
            <a:ext cx="4002087" cy="20780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ABE8925-F92F-4CB0-A00F-B42C9F247CE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72000" y="2051050"/>
            <a:ext cx="3617913" cy="48069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BBF863-F202-4C8A-ABC7-4596279F26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9457" y="3793638"/>
            <a:ext cx="2209801" cy="1325563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200" spc="60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ED0535-3124-47F1-AB5B-92E2FC97A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74B9-88AA-4D37-98A2-15CABEB51A78}" type="datetimeFigureOut">
              <a:rPr lang="en-US" smtClean="0"/>
              <a:t>11/2/2020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6A0EB6-1E81-4706-BC6C-828BB9657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A980C4-6A20-4321-8CDA-053726BF4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44BA-2920-471F-B3BD-665B5ACB556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 Placeholder 23">
            <a:extLst>
              <a:ext uri="{FF2B5EF4-FFF2-40B4-BE49-F238E27FC236}">
                <a16:creationId xmlns:a16="http://schemas.microsoft.com/office/drawing/2014/main" id="{F9CA5252-AF4B-4041-B629-AAF37DFA23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61287" y="223257"/>
            <a:ext cx="2575119" cy="1604963"/>
          </a:xfrm>
        </p:spPr>
        <p:txBody>
          <a:bodyPr anchor="ctr">
            <a:noAutofit/>
          </a:bodyPr>
          <a:lstStyle>
            <a:lvl1pPr marL="0" indent="0">
              <a:lnSpc>
                <a:spcPct val="150000"/>
              </a:lnSpc>
              <a:buNone/>
              <a:defRPr sz="9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accent2">
                    <a:lumMod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accent2">
                    <a:lumMod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accent2">
                    <a:lumMod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accent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2326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4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C5C3C2D-92AB-4CD8-B00C-400110291D9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2533650" cy="341471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AC99FF6E-CE35-45DB-8EF2-458E6002681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023100" y="0"/>
            <a:ext cx="5181009" cy="34385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8">
            <a:extLst>
              <a:ext uri="{FF2B5EF4-FFF2-40B4-BE49-F238E27FC236}">
                <a16:creationId xmlns:a16="http://schemas.microsoft.com/office/drawing/2014/main" id="{C9BC45D4-131C-4605-9776-B7C5C7972D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038904" y="3447098"/>
            <a:ext cx="5165206" cy="34060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18">
            <a:extLst>
              <a:ext uri="{FF2B5EF4-FFF2-40B4-BE49-F238E27FC236}">
                <a16:creationId xmlns:a16="http://schemas.microsoft.com/office/drawing/2014/main" id="{09A2C975-004F-488E-8C7D-72AC0E87374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533651" y="3423506"/>
            <a:ext cx="4487900" cy="34385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C444F1E1-7DE0-4F38-A7CE-19B3827D5E1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27742" y="815619"/>
            <a:ext cx="3117210" cy="1854429"/>
          </a:xfrm>
        </p:spPr>
        <p:txBody>
          <a:bodyPr anchor="ctr">
            <a:noAutofit/>
          </a:bodyPr>
          <a:lstStyle>
            <a:lvl1pPr marL="0" indent="0">
              <a:lnSpc>
                <a:spcPct val="150000"/>
              </a:lnSpc>
              <a:buNone/>
              <a:defRPr sz="9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accent2">
                    <a:lumMod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accent2">
                    <a:lumMod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accent2">
                    <a:lumMod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accent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C7F91F-4C8E-4C9F-BB46-B984A01621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087" y="4279396"/>
            <a:ext cx="1797202" cy="184708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200" spc="6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AE6F91-5610-40AC-961B-9933467D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74B9-88AA-4D37-98A2-15CABEB51A78}" type="datetimeFigureOut">
              <a:rPr lang="en-US" smtClean="0"/>
              <a:t>11/2/2020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8F3FF8-76E0-4C75-A885-4D9134821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F85D0B-C1F3-4002-962C-E360AA130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44BA-2920-471F-B3BD-665B5ACB55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107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4 pic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16">
            <a:extLst>
              <a:ext uri="{FF2B5EF4-FFF2-40B4-BE49-F238E27FC236}">
                <a16:creationId xmlns:a16="http://schemas.microsoft.com/office/drawing/2014/main" id="{6B732B24-C8AC-4101-9D89-841B20359DC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-1" y="1005617"/>
            <a:ext cx="5167385" cy="292392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Picture Placeholder 18">
            <a:extLst>
              <a:ext uri="{FF2B5EF4-FFF2-40B4-BE49-F238E27FC236}">
                <a16:creationId xmlns:a16="http://schemas.microsoft.com/office/drawing/2014/main" id="{447037DB-898C-419F-99D4-C90D7F953AB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176877" y="2287"/>
            <a:ext cx="4554504" cy="190966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18">
            <a:extLst>
              <a:ext uri="{FF2B5EF4-FFF2-40B4-BE49-F238E27FC236}">
                <a16:creationId xmlns:a16="http://schemas.microsoft.com/office/drawing/2014/main" id="{A11F5856-98BB-4528-9CDD-BE4110F8727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751134" y="1010352"/>
            <a:ext cx="2447968" cy="294692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18">
            <a:extLst>
              <a:ext uri="{FF2B5EF4-FFF2-40B4-BE49-F238E27FC236}">
                <a16:creationId xmlns:a16="http://schemas.microsoft.com/office/drawing/2014/main" id="{7F7ABEE9-4195-40A3-B95C-94B6547BB7D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163401" y="3956969"/>
            <a:ext cx="4572000" cy="29026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343944-AAAD-4629-AC33-88D2186B44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99878" y="4684196"/>
            <a:ext cx="2438722" cy="1325563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200" spc="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7FAFC1-ADBC-46CD-A4DB-E3DF9BB4B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74B9-88AA-4D37-98A2-15CABEB51A78}" type="datetimeFigureOut">
              <a:rPr lang="en-US" smtClean="0"/>
              <a:t>11/2/2020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212021-C64A-4021-BFE6-08B2DCC04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CA3D-384A-4209-813F-5CD865D81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44BA-2920-471F-B3BD-665B5ACB556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10C9836-7494-485C-B7E1-A248CBFE38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97423" y="2368931"/>
            <a:ext cx="3584575" cy="1117600"/>
          </a:xfr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900"/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573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umn 2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6EACF35A-5622-4760-B68F-C66101E6A83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10050" y="0"/>
            <a:ext cx="5514975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164344B9-D260-4EBF-89FE-9C682392A84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5025" y="1597025"/>
            <a:ext cx="2466975" cy="5260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73B5D6-8B1C-4B3A-83E7-94A0C3AB26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9096" y="4795868"/>
            <a:ext cx="2478014" cy="1325563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200" spc="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B2FCFB-16AE-49C0-A2D7-5196E4382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74B9-88AA-4D37-98A2-15CABEB51A78}" type="datetimeFigureOut">
              <a:rPr lang="en-US" smtClean="0"/>
              <a:t>11/2/2020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79230B-6D33-404A-BDF3-48A838541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88AAAA-6F10-4B88-9C41-7D7CAA8D5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44BA-2920-471F-B3BD-665B5ACB556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 Placeholder 19">
            <a:extLst>
              <a:ext uri="{FF2B5EF4-FFF2-40B4-BE49-F238E27FC236}">
                <a16:creationId xmlns:a16="http://schemas.microsoft.com/office/drawing/2014/main" id="{DEE48B49-B0E6-4ECD-A85C-6048F71B7A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5936" y="1255096"/>
            <a:ext cx="3047014" cy="1650328"/>
          </a:xfr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9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0939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1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56B4B9F-BF9B-4D9A-8820-AA97EEF0BF0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40113" y="-16481"/>
            <a:ext cx="8751887" cy="68840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B5A0A4-FC5E-47B8-88F3-08A54B906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74B9-88AA-4D37-98A2-15CABEB51A78}" type="datetimeFigureOut">
              <a:rPr lang="en-US" smtClean="0"/>
              <a:t>11/2/2020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5D6D16-4AAC-4D2C-9370-6124490A2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EE100C-1708-4F04-9A39-E9430E4E6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44BA-2920-471F-B3BD-665B5ACB556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980720-B8AB-4C5E-A3DE-161106A35D7C}"/>
              </a:ext>
            </a:extLst>
          </p:cNvPr>
          <p:cNvSpPr/>
          <p:nvPr userDrawn="1"/>
        </p:nvSpPr>
        <p:spPr>
          <a:xfrm>
            <a:off x="6982135" y="-16482"/>
            <a:ext cx="5209865" cy="1939918"/>
          </a:xfrm>
          <a:prstGeom prst="rect">
            <a:avLst/>
          </a:prstGeom>
          <a:solidFill>
            <a:schemeClr val="tx1">
              <a:lumMod val="95000"/>
              <a:lumOff val="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92E31"/>
              </a:solidFill>
            </a:endParaRPr>
          </a:p>
        </p:txBody>
      </p:sp>
      <p:sp>
        <p:nvSpPr>
          <p:cNvPr id="14" name="Text Placeholder 19">
            <a:extLst>
              <a:ext uri="{FF2B5EF4-FFF2-40B4-BE49-F238E27FC236}">
                <a16:creationId xmlns:a16="http://schemas.microsoft.com/office/drawing/2014/main" id="{A5DCC98E-8399-422A-95B9-91E724BAEC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55774" y="197460"/>
            <a:ext cx="4403994" cy="1650328"/>
          </a:xfr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900">
                <a:solidFill>
                  <a:schemeClr val="accent2"/>
                </a:solidFill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BAE6DA-4836-4F37-829E-0556B1D3D0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40542" y="2914270"/>
            <a:ext cx="4162590" cy="1325563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200" spc="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6847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B50DF-6CC5-4A20-9976-D5032BF9F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65D02-AA69-43CE-ABC9-454546059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25FC09-2038-4448-BBA4-B96BFC393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074B9-88AA-4D37-98A2-15CABEB51A78}" type="datetimeFigureOut">
              <a:rPr lang="en-US" smtClean="0"/>
              <a:t>11/2/2020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FC9E6-5B68-45ED-8F0B-25D6776CA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0FF6D-D999-47C4-866C-B498B62A4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44BA-2920-471F-B3BD-665B5ACB55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200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9C864F-4EFB-489E-B557-560391F52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E29F9B-DFED-4109-87CC-AF0CB809B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5EA68E-391F-4277-A9D3-A19C13BC05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074B9-88AA-4D37-98A2-15CABEB51A78}" type="datetimeFigureOut">
              <a:rPr lang="en-US" smtClean="0"/>
              <a:t>11/2/2020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04F852-5EB9-4816-9B64-A828008858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BBA8D-9FCE-438D-B4F3-62E4065FCC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A44BA-2920-471F-B3BD-665B5ACB55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792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50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ood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oto.wuestenigel.com/frame-with-colorful-fresh-fruit-and-dried-dates-on-white-wooden-background-with-free-space-in-the-middle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ixabay.com/en/cartoon-chef-comic-comic-characters-2025821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happyhomebaking.blogspot.com/2010/07/pages-from-my-recipe-book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92F9F53E-311C-43E5-9D88-71CB7E1922A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-7937" y="-13252"/>
            <a:ext cx="5424000" cy="6871251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34EC002-BB8D-4B70-BD2B-C781053514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84957" y="1923444"/>
            <a:ext cx="5748489" cy="31974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6F50F6-4C1D-4A33-A73D-5C185649B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0580" y="1962826"/>
            <a:ext cx="5168348" cy="3197488"/>
          </a:xfrm>
        </p:spPr>
        <p:txBody>
          <a:bodyPr>
            <a:normAutofit/>
          </a:bodyPr>
          <a:lstStyle/>
          <a:p>
            <a:r>
              <a:rPr lang="en-US" sz="4800" dirty="0"/>
              <a:t>U 5 </a:t>
            </a:r>
            <a:br>
              <a:rPr lang="en-US" sz="4800" dirty="0"/>
            </a:br>
            <a:r>
              <a:rPr lang="en-US" sz="4800" dirty="0"/>
              <a:t>Writing p 46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9D02A1-9614-4A6F-83D9-EFA6C72052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939" y="5084832"/>
            <a:ext cx="12192001" cy="640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1EDF1C-63EF-47BD-9789-B8546E28E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940" y="1900186"/>
            <a:ext cx="12192001" cy="640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2C29D5-0566-4682-9821-1E1E1E86C925}"/>
              </a:ext>
            </a:extLst>
          </p:cNvPr>
          <p:cNvSpPr txBox="1"/>
          <p:nvPr/>
        </p:nvSpPr>
        <p:spPr>
          <a:xfrm>
            <a:off x="9223513" y="6122504"/>
            <a:ext cx="253146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rgbClr val="733512"/>
                </a:solidFill>
                <a:highlight>
                  <a:srgbClr val="FFFF00"/>
                </a:highlight>
              </a:rPr>
              <a:t>Tr. Nora Khalid </a:t>
            </a:r>
            <a:endParaRPr lang="ar-SA" sz="2800" b="1" dirty="0">
              <a:solidFill>
                <a:srgbClr val="733512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239138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AE04DA-B274-4ED3-B77E-D656D1C8F5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52" t="25495" r="37717" b="2017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3E121C5-8827-4E3D-A811-54902D4EFA8C}"/>
              </a:ext>
            </a:extLst>
          </p:cNvPr>
          <p:cNvSpPr/>
          <p:nvPr/>
        </p:nvSpPr>
        <p:spPr>
          <a:xfrm>
            <a:off x="927653" y="5427595"/>
            <a:ext cx="397564" cy="291548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1</a:t>
            </a:r>
            <a:endParaRPr lang="ar-SA" sz="2800" b="1" dirty="0">
              <a:solidFill>
                <a:srgbClr val="C00000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CA26AC1-7015-4058-BC31-1846ABF5796F}"/>
              </a:ext>
            </a:extLst>
          </p:cNvPr>
          <p:cNvSpPr/>
          <p:nvPr/>
        </p:nvSpPr>
        <p:spPr>
          <a:xfrm>
            <a:off x="927653" y="4446105"/>
            <a:ext cx="397564" cy="291548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2</a:t>
            </a:r>
            <a:endParaRPr lang="ar-SA" sz="2800" b="1" dirty="0">
              <a:solidFill>
                <a:srgbClr val="C00000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80F14F3-F37B-4DDA-AFBC-6BF44E5D60D7}"/>
              </a:ext>
            </a:extLst>
          </p:cNvPr>
          <p:cNvSpPr/>
          <p:nvPr/>
        </p:nvSpPr>
        <p:spPr>
          <a:xfrm>
            <a:off x="927653" y="6385892"/>
            <a:ext cx="397564" cy="291548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3</a:t>
            </a:r>
            <a:endParaRPr lang="ar-SA" sz="2800" b="1" dirty="0">
              <a:solidFill>
                <a:srgbClr val="C0000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073B557-70D8-4E9B-B380-B39D9474157C}"/>
              </a:ext>
            </a:extLst>
          </p:cNvPr>
          <p:cNvSpPr/>
          <p:nvPr/>
        </p:nvSpPr>
        <p:spPr>
          <a:xfrm>
            <a:off x="927653" y="5770494"/>
            <a:ext cx="397564" cy="291548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4</a:t>
            </a:r>
            <a:endParaRPr lang="ar-SA" sz="2800" b="1" dirty="0">
              <a:solidFill>
                <a:srgbClr val="C00000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AA9A30A-EAEF-4EED-8326-2D5469821342}"/>
              </a:ext>
            </a:extLst>
          </p:cNvPr>
          <p:cNvSpPr/>
          <p:nvPr/>
        </p:nvSpPr>
        <p:spPr>
          <a:xfrm>
            <a:off x="927653" y="4081671"/>
            <a:ext cx="397564" cy="291548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5</a:t>
            </a:r>
            <a:endParaRPr lang="ar-SA" sz="2800" b="1" dirty="0">
              <a:solidFill>
                <a:srgbClr val="C0000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A807864-00B0-4EEE-B1C5-806FEBE313B7}"/>
              </a:ext>
            </a:extLst>
          </p:cNvPr>
          <p:cNvSpPr/>
          <p:nvPr/>
        </p:nvSpPr>
        <p:spPr>
          <a:xfrm>
            <a:off x="927653" y="5097118"/>
            <a:ext cx="397564" cy="291548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6</a:t>
            </a:r>
            <a:endParaRPr lang="ar-SA" sz="2800" b="1" dirty="0">
              <a:solidFill>
                <a:srgbClr val="C0000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95389AF-E8F6-4456-98F1-6D32B04BB2AA}"/>
              </a:ext>
            </a:extLst>
          </p:cNvPr>
          <p:cNvSpPr/>
          <p:nvPr/>
        </p:nvSpPr>
        <p:spPr>
          <a:xfrm>
            <a:off x="927653" y="6096829"/>
            <a:ext cx="397564" cy="291548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7</a:t>
            </a:r>
            <a:endParaRPr lang="ar-SA" sz="2800" b="1" dirty="0">
              <a:solidFill>
                <a:srgbClr val="C0000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6FD8C30-D019-4707-9AEA-3496D6A0955E}"/>
              </a:ext>
            </a:extLst>
          </p:cNvPr>
          <p:cNvSpPr/>
          <p:nvPr/>
        </p:nvSpPr>
        <p:spPr>
          <a:xfrm>
            <a:off x="927653" y="4747593"/>
            <a:ext cx="397564" cy="291548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8</a:t>
            </a:r>
            <a:endParaRPr lang="ar-SA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16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EDA8DC3-EE7E-404D-9253-CEC90A088EA1}"/>
              </a:ext>
            </a:extLst>
          </p:cNvPr>
          <p:cNvSpPr/>
          <p:nvPr/>
        </p:nvSpPr>
        <p:spPr>
          <a:xfrm>
            <a:off x="1510747" y="743564"/>
            <a:ext cx="857415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Write a recipe for a dish that you know how to make. Make a list of ingredients. 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Use the imperative to write the directions.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Use sequence words and time words such as: </a:t>
            </a:r>
            <a:r>
              <a:rPr lang="en-US" sz="2400" b="1" i="1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fist, next,</a:t>
            </a:r>
            <a:br>
              <a:rPr lang="en-US" sz="2400" b="1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2400" b="1" i="1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then, after that, </a:t>
            </a:r>
            <a:r>
              <a:rPr lang="en-US" sz="2400" b="1" i="1" dirty="0" err="1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fially</a:t>
            </a:r>
            <a:r>
              <a:rPr lang="en-US" sz="2400" b="1" i="1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, when </a:t>
            </a:r>
            <a:r>
              <a:rPr lang="en-US" sz="2400" b="1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and </a:t>
            </a:r>
            <a:r>
              <a:rPr lang="en-US" sz="2400" b="1" i="1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until</a:t>
            </a:r>
            <a:br>
              <a:rPr lang="en-US" b="1" dirty="0">
                <a:solidFill>
                  <a:srgbClr val="231F20"/>
                </a:solidFill>
                <a:latin typeface="ProximaNova-BoldIt"/>
              </a:rPr>
            </a:br>
            <a:br>
              <a:rPr lang="en-US" b="1" dirty="0">
                <a:solidFill>
                  <a:srgbClr val="231F20"/>
                </a:solidFill>
                <a:latin typeface="ProximaNova-BoldIt"/>
              </a:rPr>
            </a:b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818668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table topped with different types of food on a plate&#10;&#10;Description automatically generated">
            <a:extLst>
              <a:ext uri="{FF2B5EF4-FFF2-40B4-BE49-F238E27FC236}">
                <a16:creationId xmlns:a16="http://schemas.microsoft.com/office/drawing/2014/main" id="{4429BFB5-D07E-4397-8C7B-973A84F3DC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pic>
        <p:nvPicPr>
          <p:cNvPr id="1026" name="Picture 2" descr="Be Healthy, Be Happy' Programme – Castlerea Community School">
            <a:extLst>
              <a:ext uri="{FF2B5EF4-FFF2-40B4-BE49-F238E27FC236}">
                <a16:creationId xmlns:a16="http://schemas.microsoft.com/office/drawing/2014/main" id="{464DDDC8-0F55-440C-B2D5-5527B5B28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779" y="1766229"/>
            <a:ext cx="5206441" cy="509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145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F8C3DD8-0C51-4A38-AE8D-D0DFAFD93A71}"/>
              </a:ext>
            </a:extLst>
          </p:cNvPr>
          <p:cNvSpPr txBox="1"/>
          <p:nvPr/>
        </p:nvSpPr>
        <p:spPr>
          <a:xfrm>
            <a:off x="1575580" y="713496"/>
            <a:ext cx="8110332" cy="31393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 write a recipe using</a:t>
            </a:r>
            <a:r>
              <a:rPr lang="en-US" sz="40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the</a:t>
            </a:r>
            <a:br>
              <a:rPr lang="en-US" sz="40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40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imperative, sequence words and time words</a:t>
            </a:r>
            <a:r>
              <a:rPr lang="en-US" sz="28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en-US" sz="2800" b="1" dirty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03800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AAE666E9-978B-47FC-AD20-FC3A7B1BCCD6}"/>
              </a:ext>
            </a:extLst>
          </p:cNvPr>
          <p:cNvSpPr/>
          <p:nvPr/>
        </p:nvSpPr>
        <p:spPr>
          <a:xfrm>
            <a:off x="3080824" y="154744"/>
            <a:ext cx="6499274" cy="3010486"/>
          </a:xfrm>
          <a:prstGeom prst="wedgeRectCallout">
            <a:avLst>
              <a:gd name="adj1" fmla="val -46158"/>
              <a:gd name="adj2" fmla="val 6483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What’s your favorite food? </a:t>
            </a:r>
            <a:endParaRPr lang="ar-SA" sz="6000" b="1" dirty="0">
              <a:solidFill>
                <a:schemeClr val="bg1"/>
              </a:solidFill>
              <a:latin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94290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7C4CC102-7C54-45E8-AF20-D1EECDC5AD64}"/>
              </a:ext>
            </a:extLst>
          </p:cNvPr>
          <p:cNvSpPr/>
          <p:nvPr/>
        </p:nvSpPr>
        <p:spPr>
          <a:xfrm>
            <a:off x="3080823" y="154744"/>
            <a:ext cx="8117059" cy="3010486"/>
          </a:xfrm>
          <a:prstGeom prst="wedgeRectCallout">
            <a:avLst>
              <a:gd name="adj1" fmla="val -46158"/>
              <a:gd name="adj2" fmla="val 6483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Tell us the ingredients and we’ll guess the dish</a:t>
            </a:r>
            <a:endParaRPr lang="ar-SA" sz="6000" b="1" dirty="0">
              <a:solidFill>
                <a:schemeClr val="bg1"/>
              </a:solidFill>
              <a:latin typeface="Aharoni" panose="02010803020104030203" pitchFamily="2" charset="-79"/>
            </a:endParaRPr>
          </a:p>
        </p:txBody>
      </p:sp>
      <p:pic>
        <p:nvPicPr>
          <p:cNvPr id="9" name="Picture 8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6860B763-2E64-4976-84B3-B044975C0D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0"/>
            <a:ext cx="32398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810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food, dish&#10;&#10;Description automatically generated">
            <a:extLst>
              <a:ext uri="{FF2B5EF4-FFF2-40B4-BE49-F238E27FC236}">
                <a16:creationId xmlns:a16="http://schemas.microsoft.com/office/drawing/2014/main" id="{485CAAD3-631A-4C62-883B-094270BDA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38539" y="318052"/>
            <a:ext cx="4814145" cy="3604591"/>
          </a:xfrm>
          <a:prstGeom prst="rect">
            <a:avLst/>
          </a:prstGeom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6B6F2998-D49B-4FF2-B520-BD18CD4CA21C}"/>
              </a:ext>
            </a:extLst>
          </p:cNvPr>
          <p:cNvSpPr/>
          <p:nvPr/>
        </p:nvSpPr>
        <p:spPr>
          <a:xfrm>
            <a:off x="5314122" y="424070"/>
            <a:ext cx="4814145" cy="1073426"/>
          </a:xfrm>
          <a:prstGeom prst="cloudCallou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/>
              <a:t>This is a recipe of Muffin </a:t>
            </a:r>
            <a:endParaRPr lang="ar-SA" sz="2800" b="1" dirty="0"/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0673D01E-B75A-40BB-883A-64F4C298D089}"/>
              </a:ext>
            </a:extLst>
          </p:cNvPr>
          <p:cNvSpPr/>
          <p:nvPr/>
        </p:nvSpPr>
        <p:spPr>
          <a:xfrm>
            <a:off x="5188226" y="1875183"/>
            <a:ext cx="4814145" cy="1073426"/>
          </a:xfrm>
          <a:prstGeom prst="cloudCallou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/>
              <a:t>What does “recipe” mean?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197969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BE1A9D1-B60C-464E-90BB-9CAB14C0F16A}"/>
              </a:ext>
            </a:extLst>
          </p:cNvPr>
          <p:cNvSpPr txBox="1"/>
          <p:nvPr/>
        </p:nvSpPr>
        <p:spPr>
          <a:xfrm>
            <a:off x="117840" y="0"/>
            <a:ext cx="8110332" cy="9326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 write a recipe, we use: </a:t>
            </a:r>
            <a:endParaRPr lang="ar-SA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F5F389F-4C38-4C8E-863A-D79A4AF2DC3F}"/>
              </a:ext>
            </a:extLst>
          </p:cNvPr>
          <p:cNvSpPr/>
          <p:nvPr/>
        </p:nvSpPr>
        <p:spPr>
          <a:xfrm>
            <a:off x="622852" y="1311965"/>
            <a:ext cx="2703444" cy="1272209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Sequence words 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8F06100-C6EE-4AEB-B8DF-7BAADA77B1C3}"/>
              </a:ext>
            </a:extLst>
          </p:cNvPr>
          <p:cNvSpPr/>
          <p:nvPr/>
        </p:nvSpPr>
        <p:spPr>
          <a:xfrm>
            <a:off x="5241234" y="1311965"/>
            <a:ext cx="2703444" cy="1272209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Time words 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C46765-493A-43A5-8C68-5B5CB93D74EE}"/>
              </a:ext>
            </a:extLst>
          </p:cNvPr>
          <p:cNvSpPr/>
          <p:nvPr/>
        </p:nvSpPr>
        <p:spPr>
          <a:xfrm>
            <a:off x="5347262" y="2905780"/>
            <a:ext cx="24913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when and until.</a:t>
            </a:r>
            <a:endParaRPr lang="ar-SA" sz="28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0867DE-1475-4512-855C-51A81F1ABD58}"/>
              </a:ext>
            </a:extLst>
          </p:cNvPr>
          <p:cNvSpPr/>
          <p:nvPr/>
        </p:nvSpPr>
        <p:spPr>
          <a:xfrm>
            <a:off x="117840" y="2905780"/>
            <a:ext cx="49375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fist, next, then, after that, finally</a:t>
            </a:r>
            <a:endParaRPr lang="ar-SA" sz="2800" b="1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8A983B8-AC8A-4624-A969-BA9BE7BC3AA5}"/>
              </a:ext>
            </a:extLst>
          </p:cNvPr>
          <p:cNvSpPr/>
          <p:nvPr/>
        </p:nvSpPr>
        <p:spPr>
          <a:xfrm>
            <a:off x="9303025" y="1311965"/>
            <a:ext cx="2703444" cy="1272209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Imperative 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0015CE9-78B0-42FE-9A1C-3E8CC3C41AE2}"/>
              </a:ext>
            </a:extLst>
          </p:cNvPr>
          <p:cNvSpPr/>
          <p:nvPr/>
        </p:nvSpPr>
        <p:spPr>
          <a:xfrm>
            <a:off x="9303025" y="2690336"/>
            <a:ext cx="307648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Boil – Melt – put – </a:t>
            </a:r>
          </a:p>
          <a:p>
            <a:r>
              <a:rPr lang="en-US" sz="2800" b="1" dirty="0"/>
              <a:t>Add – pour  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83288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4" grpId="0"/>
      <p:bldP spid="9" grpId="0"/>
      <p:bldP spid="10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F5F389F-4C38-4C8E-863A-D79A4AF2DC3F}"/>
              </a:ext>
            </a:extLst>
          </p:cNvPr>
          <p:cNvSpPr/>
          <p:nvPr/>
        </p:nvSpPr>
        <p:spPr>
          <a:xfrm>
            <a:off x="212035" y="198782"/>
            <a:ext cx="5194852" cy="1272209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Sequence words </a:t>
            </a:r>
            <a:endParaRPr lang="ar-SA" sz="2800" b="1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991BEC-5747-473D-B8F1-5FBD0D0759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26" t="43886" r="16739" b="40068"/>
          <a:stretch/>
        </p:blipFill>
        <p:spPr>
          <a:xfrm>
            <a:off x="370098" y="1719469"/>
            <a:ext cx="11451803" cy="170953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F5FE19F-F2EC-4AF1-B978-FE7E471936F0}"/>
              </a:ext>
            </a:extLst>
          </p:cNvPr>
          <p:cNvCxnSpPr>
            <a:cxnSpLocks/>
          </p:cNvCxnSpPr>
          <p:nvPr/>
        </p:nvCxnSpPr>
        <p:spPr>
          <a:xfrm>
            <a:off x="2729948" y="2955235"/>
            <a:ext cx="63610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9E4D1CC-A7CB-43AC-8303-D583B68F83E1}"/>
              </a:ext>
            </a:extLst>
          </p:cNvPr>
          <p:cNvCxnSpPr>
            <a:cxnSpLocks/>
          </p:cNvCxnSpPr>
          <p:nvPr/>
        </p:nvCxnSpPr>
        <p:spPr>
          <a:xfrm>
            <a:off x="5970105" y="2955235"/>
            <a:ext cx="63610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1FA8A3C-1F6E-4F2E-B45E-256AF2AFFF0E}"/>
              </a:ext>
            </a:extLst>
          </p:cNvPr>
          <p:cNvCxnSpPr>
            <a:cxnSpLocks/>
          </p:cNvCxnSpPr>
          <p:nvPr/>
        </p:nvCxnSpPr>
        <p:spPr>
          <a:xfrm>
            <a:off x="9852991" y="2955235"/>
            <a:ext cx="63610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806CF16-998D-4E49-A6A3-F17E210FBF11}"/>
              </a:ext>
            </a:extLst>
          </p:cNvPr>
          <p:cNvCxnSpPr>
            <a:cxnSpLocks/>
          </p:cNvCxnSpPr>
          <p:nvPr/>
        </p:nvCxnSpPr>
        <p:spPr>
          <a:xfrm>
            <a:off x="2093843" y="3279913"/>
            <a:ext cx="12722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52BCA62-C83D-4A93-AA32-BB5ECC8E091F}"/>
              </a:ext>
            </a:extLst>
          </p:cNvPr>
          <p:cNvCxnSpPr>
            <a:cxnSpLocks/>
          </p:cNvCxnSpPr>
          <p:nvPr/>
        </p:nvCxnSpPr>
        <p:spPr>
          <a:xfrm>
            <a:off x="7070035" y="3279913"/>
            <a:ext cx="76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64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915E13-660D-4B81-83FD-4F0A393B47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87" t="58556" r="40543" b="30812"/>
          <a:stretch/>
        </p:blipFill>
        <p:spPr>
          <a:xfrm>
            <a:off x="440197" y="1785741"/>
            <a:ext cx="11311605" cy="188511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1FA8A3C-1F6E-4F2E-B45E-256AF2AFFF0E}"/>
              </a:ext>
            </a:extLst>
          </p:cNvPr>
          <p:cNvCxnSpPr>
            <a:cxnSpLocks/>
          </p:cNvCxnSpPr>
          <p:nvPr/>
        </p:nvCxnSpPr>
        <p:spPr>
          <a:xfrm>
            <a:off x="1239077" y="3631096"/>
            <a:ext cx="13053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806CF16-998D-4E49-A6A3-F17E210FBF11}"/>
              </a:ext>
            </a:extLst>
          </p:cNvPr>
          <p:cNvCxnSpPr>
            <a:cxnSpLocks/>
          </p:cNvCxnSpPr>
          <p:nvPr/>
        </p:nvCxnSpPr>
        <p:spPr>
          <a:xfrm>
            <a:off x="4823789" y="2955235"/>
            <a:ext cx="12722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C18D99B-D37F-457A-88E4-A0E7E9C51A4A}"/>
              </a:ext>
            </a:extLst>
          </p:cNvPr>
          <p:cNvSpPr/>
          <p:nvPr/>
        </p:nvSpPr>
        <p:spPr>
          <a:xfrm>
            <a:off x="523460" y="122583"/>
            <a:ext cx="2703444" cy="1272209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Time words </a:t>
            </a:r>
            <a:endParaRPr lang="ar-SA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50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DA6599-1CD5-44A5-B60B-7034ADE699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52" t="25495" r="37717" b="2017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D29B23C-844A-40D5-B549-D9D2276EDA86}"/>
              </a:ext>
            </a:extLst>
          </p:cNvPr>
          <p:cNvSpPr/>
          <p:nvPr/>
        </p:nvSpPr>
        <p:spPr>
          <a:xfrm>
            <a:off x="106017" y="3631095"/>
            <a:ext cx="3193774" cy="609599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A458A8C-E1E2-45D4-BD12-E8BBA5391F19}"/>
              </a:ext>
            </a:extLst>
          </p:cNvPr>
          <p:cNvSpPr/>
          <p:nvPr/>
        </p:nvSpPr>
        <p:spPr>
          <a:xfrm>
            <a:off x="106017" y="1325218"/>
            <a:ext cx="3193774" cy="609599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7A7C3C94-A3F5-4E9D-B850-3504D56CEC7C}"/>
              </a:ext>
            </a:extLst>
          </p:cNvPr>
          <p:cNvSpPr/>
          <p:nvPr/>
        </p:nvSpPr>
        <p:spPr>
          <a:xfrm>
            <a:off x="9130748" y="4227441"/>
            <a:ext cx="2955235" cy="2080592"/>
          </a:xfrm>
          <a:prstGeom prst="cloudCallou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Time words + sequence words </a:t>
            </a:r>
            <a:endParaRPr lang="ar-S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98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5">
      <a:majorFont>
        <a:latin typeface="Arial Black"/>
        <a:ea typeface=""/>
        <a:cs typeface=""/>
      </a:majorFont>
      <a:minorFont>
        <a:latin typeface="Abad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odBoard_InteriorDesign_Win32_SL_v2" id="{C3434119-9239-4410-B866-5833C0C8E55E}" vid="{1CCEAE08-29CA-4BF3-A3AA-0A0BAE96E32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1878FFB-76E4-4708-823E-50198E427BA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C2BEB89-547E-4B85-8E8A-E80451BE06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1C8572B-BB4E-40AF-AE27-C1B70BBBFE3E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</Words>
  <Application>Microsoft Office PowerPoint</Application>
  <PresentationFormat>Widescreen</PresentationFormat>
  <Paragraphs>29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Abadi</vt:lpstr>
      <vt:lpstr>Aharoni</vt:lpstr>
      <vt:lpstr>Arial</vt:lpstr>
      <vt:lpstr>Arial Black</vt:lpstr>
      <vt:lpstr>ProximaNova-BoldIt</vt:lpstr>
      <vt:lpstr>Office Theme</vt:lpstr>
      <vt:lpstr>U 5  Writing p 46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2020-10-26T14:44:24Z</dcterms:created>
  <dcterms:modified xsi:type="dcterms:W3CDTF">2020-11-02T17:00:56Z</dcterms:modified>
</cp:coreProperties>
</file>