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768" r:id="rId1"/>
  </p:sldMasterIdLst>
  <p:notesMasterIdLst>
    <p:notesMasterId r:id="rId48"/>
  </p:notesMasterIdLst>
  <p:sldIdLst>
    <p:sldId id="256" r:id="rId2"/>
    <p:sldId id="257" r:id="rId3"/>
    <p:sldId id="294" r:id="rId4"/>
    <p:sldId id="258" r:id="rId5"/>
    <p:sldId id="284" r:id="rId6"/>
    <p:sldId id="382" r:id="rId7"/>
    <p:sldId id="303" r:id="rId8"/>
    <p:sldId id="373" r:id="rId9"/>
    <p:sldId id="386" r:id="rId10"/>
    <p:sldId id="389" r:id="rId11"/>
    <p:sldId id="387" r:id="rId12"/>
    <p:sldId id="388" r:id="rId13"/>
    <p:sldId id="385" r:id="rId14"/>
    <p:sldId id="384" r:id="rId15"/>
    <p:sldId id="390" r:id="rId16"/>
    <p:sldId id="397" r:id="rId17"/>
    <p:sldId id="399" r:id="rId18"/>
    <p:sldId id="383" r:id="rId19"/>
    <p:sldId id="398" r:id="rId20"/>
    <p:sldId id="309" r:id="rId21"/>
    <p:sldId id="391" r:id="rId22"/>
    <p:sldId id="396" r:id="rId23"/>
    <p:sldId id="395" r:id="rId24"/>
    <p:sldId id="394" r:id="rId25"/>
    <p:sldId id="393" r:id="rId26"/>
    <p:sldId id="392" r:id="rId27"/>
    <p:sldId id="400" r:id="rId28"/>
    <p:sldId id="401" r:id="rId29"/>
    <p:sldId id="315" r:id="rId30"/>
    <p:sldId id="407" r:id="rId31"/>
    <p:sldId id="403" r:id="rId32"/>
    <p:sldId id="408" r:id="rId33"/>
    <p:sldId id="405" r:id="rId34"/>
    <p:sldId id="406" r:id="rId35"/>
    <p:sldId id="409" r:id="rId36"/>
    <p:sldId id="404" r:id="rId37"/>
    <p:sldId id="414" r:id="rId38"/>
    <p:sldId id="412" r:id="rId39"/>
    <p:sldId id="411" r:id="rId40"/>
    <p:sldId id="413" r:id="rId41"/>
    <p:sldId id="402" r:id="rId42"/>
    <p:sldId id="416" r:id="rId43"/>
    <p:sldId id="415" r:id="rId44"/>
    <p:sldId id="326" r:id="rId45"/>
    <p:sldId id="354" r:id="rId46"/>
    <p:sldId id="270" r:id="rId47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499"/>
    <a:srgbClr val="3D3D3D"/>
    <a:srgbClr val="CFAFAF"/>
    <a:srgbClr val="FE8E66"/>
    <a:srgbClr val="BE6140"/>
    <a:srgbClr val="CF6FB1"/>
    <a:srgbClr val="FF8CDB"/>
    <a:srgbClr val="EF00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99" autoAdjust="0"/>
    <p:restoredTop sz="93979" autoAdjust="0"/>
  </p:normalViewPr>
  <p:slideViewPr>
    <p:cSldViewPr snapToGrid="0">
      <p:cViewPr>
        <p:scale>
          <a:sx n="50" d="100"/>
          <a:sy n="50" d="100"/>
        </p:scale>
        <p:origin x="1208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5EED3749-FE9F-4E1B-99AB-B198FF76C6E0}" type="datetimeFigureOut">
              <a:rPr lang="ar-SA" smtClean="0"/>
              <a:t>20 ربيع الأول، 1444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217980C6-21BD-49F8-992F-19BD5F6660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801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980C6-21BD-49F8-992F-19BD5F666073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850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10/15/22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10/15/22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10/15/22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10/15/22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10/15/22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r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r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23.xml"/><Relationship Id="rId7" Type="http://schemas.openxmlformats.org/officeDocument/2006/relationships/slide" Target="slide2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4" Type="http://schemas.openxmlformats.org/officeDocument/2006/relationships/slide" Target="slide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20396F-FB7E-BA4D-B02C-D782D7812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 can </a:t>
            </a:r>
            <a:r>
              <a:rPr lang="en-US" dirty="0"/>
              <a:t>1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93553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674019" y="577016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7352633" y="-156754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3074" name="Picture 2" descr="Grandfathers fun by Maxim Tincu on Dribbb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60" y="1556715"/>
            <a:ext cx="6223866" cy="466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2865" y="3890665"/>
            <a:ext cx="3105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grandpa</a:t>
            </a:r>
          </a:p>
        </p:txBody>
      </p:sp>
    </p:spTree>
    <p:extLst>
      <p:ext uri="{BB962C8B-B14F-4D97-AF65-F5344CB8AC3E}">
        <p14:creationId xmlns:p14="http://schemas.microsoft.com/office/powerpoint/2010/main" val="390532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674019" y="577016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7352633" y="-156754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1026" name="Picture 2" descr="Goodbye | Baambooz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611" y="83911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95486" y="5354133"/>
            <a:ext cx="1930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rgbClr val="3D3D3D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Mom</a:t>
            </a:r>
          </a:p>
        </p:txBody>
      </p:sp>
    </p:spTree>
    <p:extLst>
      <p:ext uri="{BB962C8B-B14F-4D97-AF65-F5344CB8AC3E}">
        <p14:creationId xmlns:p14="http://schemas.microsoft.com/office/powerpoint/2010/main" val="2282750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674019" y="577016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7352633" y="-156754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2" name="Rectangle 1"/>
          <p:cNvSpPr/>
          <p:nvPr/>
        </p:nvSpPr>
        <p:spPr>
          <a:xfrm>
            <a:off x="2118212" y="2967335"/>
            <a:ext cx="1582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Dad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4A8232A-EF4D-BD2C-EC05-303B5CD35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521" y="1088335"/>
            <a:ext cx="5254919" cy="528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27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674019" y="577016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7352633" y="-156754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22" y="2140751"/>
            <a:ext cx="4461741" cy="4199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6376" y="1166244"/>
            <a:ext cx="1834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EB499"/>
                </a:solidFill>
                <a:effectLst/>
              </a:rPr>
              <a:t>sister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8769847" y="1166244"/>
            <a:ext cx="2595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2060"/>
                </a:solidFill>
                <a:effectLst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3881317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674019" y="577016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7352633" y="-156754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2101815"/>
            <a:ext cx="2712172" cy="42761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47627" y="3281371"/>
            <a:ext cx="41120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/>
                <a:solidFill>
                  <a:srgbClr val="002060"/>
                </a:solidFill>
                <a:effectLst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1508151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674019" y="577016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7352633" y="-156754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88" y="1828800"/>
            <a:ext cx="2656754" cy="44796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35221" y="2607117"/>
            <a:ext cx="439735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3800" b="1" cap="none" spc="0" dirty="0">
                <a:ln/>
                <a:solidFill>
                  <a:srgbClr val="FEB499"/>
                </a:solidFill>
                <a:effectLst/>
              </a:rPr>
              <a:t>sister</a:t>
            </a:r>
          </a:p>
        </p:txBody>
      </p:sp>
    </p:spTree>
    <p:extLst>
      <p:ext uri="{BB962C8B-B14F-4D97-AF65-F5344CB8AC3E}">
        <p14:creationId xmlns:p14="http://schemas.microsoft.com/office/powerpoint/2010/main" val="1724956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674019" y="577016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7352633" y="-156754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3" y="834246"/>
            <a:ext cx="10658764" cy="554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9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674019" y="577016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7352633" y="-156754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3" y="834246"/>
            <a:ext cx="10658764" cy="5543694"/>
          </a:xfrm>
          <a:prstGeom prst="rect">
            <a:avLst/>
          </a:prstGeom>
        </p:spPr>
      </p:pic>
      <p:pic>
        <p:nvPicPr>
          <p:cNvPr id="5126" name="Picture 6" descr="43,501 Family Drawing Illustrations &amp;amp; Clip Art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386" y="2060416"/>
            <a:ext cx="8673613" cy="309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069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674019" y="577016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7352633" y="-156754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3" name="IMG_74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736600"/>
            <a:ext cx="10520218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2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674019" y="577016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7352633" y="-156754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67" y="561515"/>
            <a:ext cx="11023599" cy="573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61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EF591D9-0C26-BD71-0BF5-BBD857147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794268"/>
            <a:ext cx="11480292" cy="55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40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F3CCEF34-C2F4-5245-9AF5-A5FC4C96A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39" y="1456814"/>
            <a:ext cx="10588922" cy="39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80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Family members online exercise for ster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10" y="1254481"/>
            <a:ext cx="10275778" cy="512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2401" y="2078335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1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36201" y="1468735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2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8444" y="1370449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 action="ppaction://hlinksldjump"/>
              </a:rPr>
              <a:t>3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86644" y="2078335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6" action="ppaction://hlinksldjump"/>
              </a:rPr>
              <a:t>4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20843" y="3386435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 action="ppaction://hlinksldjump"/>
              </a:rPr>
              <a:t>5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36744" y="4545449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8" action="ppaction://hlinksldjump"/>
              </a:rPr>
              <a:t>6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288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One-click print document | English activities for kids, Family activities  preschool, Flashcard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789094"/>
            <a:ext cx="9699625" cy="55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688975" y="4419600"/>
            <a:ext cx="809625" cy="17526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175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Family Flashcards - English ESL Worksheets for distance learning and  physical classroo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841565"/>
            <a:ext cx="11026013" cy="553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rId3" action="ppaction://hlinksldjump" highlightClick="1"/>
          </p:cNvPr>
          <p:cNvSpPr/>
          <p:nvPr/>
        </p:nvSpPr>
        <p:spPr>
          <a:xfrm>
            <a:off x="688975" y="4419600"/>
            <a:ext cx="809625" cy="17526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8480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Family Flashcards - English ESL Worksheets for distance learning and  physical classroo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1" y="480060"/>
            <a:ext cx="10757045" cy="614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688975" y="4419600"/>
            <a:ext cx="809625" cy="17526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2405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Family Flashcards worksheet - Free ESL printable worksheets made by  teachers | Family activities preschool, English lessons for kids, English  activitie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4" y="609600"/>
            <a:ext cx="1039812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Return 6">
            <a:hlinkClick r:id="rId3" action="ppaction://hlinksldjump" highlightClick="1"/>
          </p:cNvPr>
          <p:cNvSpPr/>
          <p:nvPr/>
        </p:nvSpPr>
        <p:spPr>
          <a:xfrm>
            <a:off x="688975" y="4419600"/>
            <a:ext cx="809625" cy="17526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2052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Family Flashcards - English ESL Worksheets for distance learning and  physical classroo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2" y="889000"/>
            <a:ext cx="11237976" cy="52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Return 6">
            <a:hlinkClick r:id="rId3" action="ppaction://hlinksldjump" highlightClick="1"/>
          </p:cNvPr>
          <p:cNvSpPr/>
          <p:nvPr/>
        </p:nvSpPr>
        <p:spPr>
          <a:xfrm>
            <a:off x="688975" y="4419600"/>
            <a:ext cx="809625" cy="17526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7223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Family Flashcards - English ESL Worksheets for distance learning and  physical classroo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2" y="480060"/>
            <a:ext cx="11029188" cy="58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688975" y="4419600"/>
            <a:ext cx="809625" cy="17526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163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6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Family Flashcards - English ESL Worksheets for distance learning and  physical classroo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56" y="552450"/>
            <a:ext cx="10305288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Return 6">
            <a:hlinkClick r:id="rId3" action="ppaction://hlinksldjump" highlightClick="1"/>
          </p:cNvPr>
          <p:cNvSpPr/>
          <p:nvPr/>
        </p:nvSpPr>
        <p:spPr>
          <a:xfrm>
            <a:off x="688975" y="4419600"/>
            <a:ext cx="809625" cy="17526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1343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34DA741-1B84-B33A-D1B8-7DF72AF26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269" y="794269"/>
            <a:ext cx="5269462" cy="5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15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4D3EDB2C-1043-FF4C-A26F-D129113A9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12" y="152659"/>
            <a:ext cx="9352775" cy="5156097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A610F37F-7BBD-4444-A543-C64A5A0B0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0708"/>
            <a:ext cx="12192000" cy="42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00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373E03-3C84-140C-27CC-9A37D0C70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661" y="1176576"/>
            <a:ext cx="6967286" cy="480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99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1915F5F-9571-63B4-B48D-01D5B820B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063" y="803063"/>
            <a:ext cx="5251874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10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29F5926-6A1B-D6C7-756A-528F8E102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758" y="969211"/>
            <a:ext cx="4811295" cy="491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41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1B9801A-F67F-999E-746E-7F4CC44DA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180" y="803063"/>
            <a:ext cx="5295639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3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4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F01DBA1-46BC-3904-1264-A347E5F99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630" y="803063"/>
            <a:ext cx="3820739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93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681E474-7BBC-6B6E-04C6-FB531421B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617" y="676712"/>
            <a:ext cx="6702593" cy="550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84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B1CB4BE-EDEA-AE2C-2FF4-02B3CE8EF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715" y="803063"/>
            <a:ext cx="3702570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21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7E85760-9381-B598-80C7-D42EAF259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192" y="900684"/>
            <a:ext cx="4358440" cy="547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0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A0E0817-DE8D-D96B-1C89-60DEED874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269" y="794269"/>
            <a:ext cx="5269462" cy="5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27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6C98F3E-EF6B-C986-D45C-6ADCDAA63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551" y="794269"/>
            <a:ext cx="5150898" cy="52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31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C15C52-D417-4C89-A5E9-6EB5E2B6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E539E-6A40-42A5-B2FC-9A3339715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7BBB86-A47A-41C4-8740-DE01B44A7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449" y="480060"/>
            <a:ext cx="5247933" cy="5897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93" y="480060"/>
            <a:ext cx="5242951" cy="578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14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A176736-40DE-397B-D827-375FF28AF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52" y="1097324"/>
            <a:ext cx="3275263" cy="50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77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6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BC7C012-6363-6D5F-BAD0-C83F495E6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64" y="803063"/>
            <a:ext cx="8546672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55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C86DEE21-1097-36DD-5B04-05EBEE3F5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84" y="480060"/>
            <a:ext cx="9090527" cy="560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39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Good Job Gif For Kids | Good job, Appreciation images, Bad kid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858" y="873739"/>
            <a:ext cx="10137058" cy="51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727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doc_2021-10-11_23-17-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967" y="925945"/>
            <a:ext cx="10510178" cy="49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2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c_2021-10-11_23-17-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655" y="383540"/>
            <a:ext cx="107696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8AD58F8-A25B-4E55-9B70-759019A69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FC0FAB-C447-4AF0-B2F8-1A6656A7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7DCD7-3AC5-4E2C-8260-56291A89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C10AE8-8663-498F-85C5-BFE154BB6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2DB11C-F5A8-4100-B4A3-1363129E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A05AD223-404A-6D44-8F9E-BF3D6A5E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83000"/>
              </a:lnSpc>
            </a:pPr>
            <a:r>
              <a:rPr lang="en-US" sz="4400" cap="all" spc="-100"/>
              <a:t>Goodbye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A565BD-1766-4317-876F-8C88B84DC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88B546-B69B-4542-AEA9-870C56B75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41C125-D090-4512-84D4-62C8284A5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F1C18B-2ECB-4214-8EB8-96470842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Free Waving Animation, Download Free Waving Animation png images, Free  ClipArts on Clipart Librar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38" y="1983806"/>
            <a:ext cx="38195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03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hildren Playing Gif - ClipArt Bes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39" y="4220337"/>
            <a:ext cx="988142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882" y="1021529"/>
            <a:ext cx="9516733" cy="265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762" y="1142479"/>
            <a:ext cx="6478476" cy="45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16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_2021-10-11_23-19-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508" y="625764"/>
            <a:ext cx="11237976" cy="59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674019" y="577016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7352633" y="-156754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10" y="813231"/>
            <a:ext cx="10231579" cy="546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66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E82FDC2D-323E-67EE-C87D-111510CD7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387" y="794269"/>
            <a:ext cx="6387225" cy="526946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674019" y="5770164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7352633" y="-156754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F309EE5-F6FD-91A7-ED2C-3537577C2E4E}"/>
              </a:ext>
            </a:extLst>
          </p:cNvPr>
          <p:cNvSpPr/>
          <p:nvPr/>
        </p:nvSpPr>
        <p:spPr>
          <a:xfrm>
            <a:off x="7757310" y="4645023"/>
            <a:ext cx="3299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grand</a:t>
            </a:r>
            <a:r>
              <a:rPr lang="en-GB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ma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35350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0319485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24</Words>
  <Application>Microsoft Office PowerPoint</Application>
  <PresentationFormat>شاشة عريضة</PresentationFormat>
  <Paragraphs>19</Paragraphs>
  <Slides>46</Slides>
  <Notes>1</Notes>
  <HiddenSlides>7</HiddenSlides>
  <MMClips>4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46</vt:i4>
      </vt:variant>
    </vt:vector>
  </HeadingPairs>
  <TitlesOfParts>
    <vt:vector size="47" baseType="lpstr">
      <vt:lpstr>فقاعات</vt:lpstr>
      <vt:lpstr>We can 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Goodbye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3</dc:title>
  <dc:creator>حصه العتيبي</dc:creator>
  <cp:lastModifiedBy>حصه العتيبي</cp:lastModifiedBy>
  <cp:revision>91</cp:revision>
  <dcterms:created xsi:type="dcterms:W3CDTF">2021-08-27T23:48:26Z</dcterms:created>
  <dcterms:modified xsi:type="dcterms:W3CDTF">2022-10-15T10:56:36Z</dcterms:modified>
</cp:coreProperties>
</file>