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4" r:id="rId7"/>
    <p:sldId id="265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6" r:id="rId18"/>
    <p:sldId id="275" r:id="rId19"/>
    <p:sldId id="260" r:id="rId20"/>
    <p:sldId id="262" r:id="rId21"/>
    <p:sldId id="276" r:id="rId22"/>
    <p:sldId id="2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E6410B-E0CC-4FF9-946F-62E4DCB56875}" v="756" dt="2023-10-17T17:42:27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B3E6410B-E0CC-4FF9-946F-62E4DCB56875}"/>
    <pc:docChg chg="undo custSel addSld delSld modSld sldOrd addMainMaster modMainMaster">
      <pc:chgData name="حصه بنت العتيبي" userId="c1fe605c-1aaf-4791-a440-af891effc177" providerId="ADAL" clId="{B3E6410B-E0CC-4FF9-946F-62E4DCB56875}" dt="2023-10-17T17:42:27.094" v="1632"/>
      <pc:docMkLst>
        <pc:docMk/>
      </pc:docMkLst>
      <pc:sldChg chg="add">
        <pc:chgData name="حصه بنت العتيبي" userId="c1fe605c-1aaf-4791-a440-af891effc177" providerId="ADAL" clId="{B3E6410B-E0CC-4FF9-946F-62E4DCB56875}" dt="2023-10-12T19:23:04.694" v="1"/>
        <pc:sldMkLst>
          <pc:docMk/>
          <pc:sldMk cId="1343223353" sldId="256"/>
        </pc:sldMkLst>
      </pc:sldChg>
      <pc:sldChg chg="modSp add mod">
        <pc:chgData name="حصه بنت العتيبي" userId="c1fe605c-1aaf-4791-a440-af891effc177" providerId="ADAL" clId="{B3E6410B-E0CC-4FF9-946F-62E4DCB56875}" dt="2023-10-12T20:03:40.303" v="41" actId="1076"/>
        <pc:sldMkLst>
          <pc:docMk/>
          <pc:sldMk cId="2827593924" sldId="257"/>
        </pc:sldMkLst>
        <pc:spChg chg="mod">
          <ac:chgData name="حصه بنت العتيبي" userId="c1fe605c-1aaf-4791-a440-af891effc177" providerId="ADAL" clId="{B3E6410B-E0CC-4FF9-946F-62E4DCB56875}" dt="2023-10-12T20:03:40.303" v="41" actId="1076"/>
          <ac:spMkLst>
            <pc:docMk/>
            <pc:sldMk cId="2827593924" sldId="257"/>
            <ac:spMk id="6" creationId="{DF45D5E1-0B1E-D295-05E3-C33C191DCB76}"/>
          </ac:spMkLst>
        </pc:spChg>
      </pc:sldChg>
      <pc:sldChg chg="addSp delSp modSp add mod delAnim modAnim">
        <pc:chgData name="حصه بنت العتيبي" userId="c1fe605c-1aaf-4791-a440-af891effc177" providerId="ADAL" clId="{B3E6410B-E0CC-4FF9-946F-62E4DCB56875}" dt="2023-10-12T20:38:13.329" v="181" actId="1076"/>
        <pc:sldMkLst>
          <pc:docMk/>
          <pc:sldMk cId="452850806" sldId="258"/>
        </pc:sldMkLst>
        <pc:spChg chg="mod">
          <ac:chgData name="حصه بنت العتيبي" userId="c1fe605c-1aaf-4791-a440-af891effc177" providerId="ADAL" clId="{B3E6410B-E0CC-4FF9-946F-62E4DCB56875}" dt="2023-10-12T20:26:38.808" v="180" actId="14100"/>
          <ac:spMkLst>
            <pc:docMk/>
            <pc:sldMk cId="452850806" sldId="258"/>
            <ac:spMk id="2" creationId="{9BFD6DF6-5B25-79AF-09F2-0008B7DD2526}"/>
          </ac:spMkLst>
        </pc:spChg>
        <pc:spChg chg="mod">
          <ac:chgData name="حصه بنت العتيبي" userId="c1fe605c-1aaf-4791-a440-af891effc177" providerId="ADAL" clId="{B3E6410B-E0CC-4FF9-946F-62E4DCB56875}" dt="2023-10-12T20:26:29.253" v="177" actId="1076"/>
          <ac:spMkLst>
            <pc:docMk/>
            <pc:sldMk cId="452850806" sldId="258"/>
            <ac:spMk id="3" creationId="{0FA49DED-F98B-AA29-6402-0A09C4EFE003}"/>
          </ac:spMkLst>
        </pc:spChg>
        <pc:spChg chg="mod">
          <ac:chgData name="حصه بنت العتيبي" userId="c1fe605c-1aaf-4791-a440-af891effc177" providerId="ADAL" clId="{B3E6410B-E0CC-4FF9-946F-62E4DCB56875}" dt="2023-10-12T20:26:22.247" v="175" actId="1076"/>
          <ac:spMkLst>
            <pc:docMk/>
            <pc:sldMk cId="452850806" sldId="258"/>
            <ac:spMk id="4" creationId="{EBBAF7CB-A8CE-582C-C1DB-E6D72AC69A46}"/>
          </ac:spMkLst>
        </pc:spChg>
        <pc:spChg chg="mod">
          <ac:chgData name="حصه بنت العتيبي" userId="c1fe605c-1aaf-4791-a440-af891effc177" providerId="ADAL" clId="{B3E6410B-E0CC-4FF9-946F-62E4DCB56875}" dt="2023-10-12T20:26:15.139" v="173" actId="1076"/>
          <ac:spMkLst>
            <pc:docMk/>
            <pc:sldMk cId="452850806" sldId="258"/>
            <ac:spMk id="5" creationId="{21C403DC-3521-3A53-9255-0D192EBD4F25}"/>
          </ac:spMkLst>
        </pc:spChg>
        <pc:spChg chg="mod">
          <ac:chgData name="حصه بنت العتيبي" userId="c1fe605c-1aaf-4791-a440-af891effc177" providerId="ADAL" clId="{B3E6410B-E0CC-4FF9-946F-62E4DCB56875}" dt="2023-10-12T20:26:11.939" v="172" actId="1076"/>
          <ac:spMkLst>
            <pc:docMk/>
            <pc:sldMk cId="452850806" sldId="258"/>
            <ac:spMk id="6" creationId="{01F6EA68-2AA8-DF86-685C-EC3843127767}"/>
          </ac:spMkLst>
        </pc:spChg>
        <pc:spChg chg="mod">
          <ac:chgData name="حصه بنت العتيبي" userId="c1fe605c-1aaf-4791-a440-af891effc177" providerId="ADAL" clId="{B3E6410B-E0CC-4FF9-946F-62E4DCB56875}" dt="2023-10-12T20:25:59.198" v="170" actId="1076"/>
          <ac:spMkLst>
            <pc:docMk/>
            <pc:sldMk cId="452850806" sldId="258"/>
            <ac:spMk id="7" creationId="{A2545FBC-2F5C-8772-F385-63E103558308}"/>
          </ac:spMkLst>
        </pc:spChg>
        <pc:spChg chg="mod">
          <ac:chgData name="حصه بنت العتيبي" userId="c1fe605c-1aaf-4791-a440-af891effc177" providerId="ADAL" clId="{B3E6410B-E0CC-4FF9-946F-62E4DCB56875}" dt="2023-10-12T20:38:13.329" v="181" actId="1076"/>
          <ac:spMkLst>
            <pc:docMk/>
            <pc:sldMk cId="452850806" sldId="258"/>
            <ac:spMk id="8" creationId="{57B27774-F9F0-A70A-A7CE-918A7AF8160D}"/>
          </ac:spMkLst>
        </pc:spChg>
        <pc:spChg chg="mod">
          <ac:chgData name="حصه بنت العتيبي" userId="c1fe605c-1aaf-4791-a440-af891effc177" providerId="ADAL" clId="{B3E6410B-E0CC-4FF9-946F-62E4DCB56875}" dt="2023-10-12T20:25:59.198" v="170" actId="1076"/>
          <ac:spMkLst>
            <pc:docMk/>
            <pc:sldMk cId="452850806" sldId="258"/>
            <ac:spMk id="9" creationId="{ABE922C2-E7DA-1424-9C93-085ACA41D6CD}"/>
          </ac:spMkLst>
        </pc:spChg>
        <pc:spChg chg="mod">
          <ac:chgData name="حصه بنت العتيبي" userId="c1fe605c-1aaf-4791-a440-af891effc177" providerId="ADAL" clId="{B3E6410B-E0CC-4FF9-946F-62E4DCB56875}" dt="2023-10-12T20:25:59.198" v="170" actId="1076"/>
          <ac:spMkLst>
            <pc:docMk/>
            <pc:sldMk cId="452850806" sldId="258"/>
            <ac:spMk id="10" creationId="{A5EA7CE7-90E1-4054-A67B-8A951121E65E}"/>
          </ac:spMkLst>
        </pc:spChg>
        <pc:spChg chg="mod">
          <ac:chgData name="حصه بنت العتيبي" userId="c1fe605c-1aaf-4791-a440-af891effc177" providerId="ADAL" clId="{B3E6410B-E0CC-4FF9-946F-62E4DCB56875}" dt="2023-10-12T20:25:59.198" v="170" actId="1076"/>
          <ac:spMkLst>
            <pc:docMk/>
            <pc:sldMk cId="452850806" sldId="258"/>
            <ac:spMk id="11" creationId="{B54A496E-2E70-C203-2FD3-E4A6C1DE1268}"/>
          </ac:spMkLst>
        </pc:spChg>
        <pc:spChg chg="add mod">
          <ac:chgData name="حصه بنت العتيبي" userId="c1fe605c-1aaf-4791-a440-af891effc177" providerId="ADAL" clId="{B3E6410B-E0CC-4FF9-946F-62E4DCB56875}" dt="2023-10-12T20:25:59.198" v="170" actId="1076"/>
          <ac:spMkLst>
            <pc:docMk/>
            <pc:sldMk cId="452850806" sldId="258"/>
            <ac:spMk id="13" creationId="{5ED21333-AF87-AA5D-B8B2-2A6310C19A67}"/>
          </ac:spMkLst>
        </pc:spChg>
        <pc:spChg chg="add del mod">
          <ac:chgData name="حصه بنت العتيبي" userId="c1fe605c-1aaf-4791-a440-af891effc177" providerId="ADAL" clId="{B3E6410B-E0CC-4FF9-946F-62E4DCB56875}" dt="2023-10-12T20:22:50.023" v="132" actId="478"/>
          <ac:spMkLst>
            <pc:docMk/>
            <pc:sldMk cId="452850806" sldId="258"/>
            <ac:spMk id="14" creationId="{19D0EE66-3985-0D41-04DE-9210B1388FCE}"/>
          </ac:spMkLst>
        </pc:spChg>
        <pc:spChg chg="add del mod">
          <ac:chgData name="حصه بنت العتيبي" userId="c1fe605c-1aaf-4791-a440-af891effc177" providerId="ADAL" clId="{B3E6410B-E0CC-4FF9-946F-62E4DCB56875}" dt="2023-10-12T20:22:50.023" v="132" actId="478"/>
          <ac:spMkLst>
            <pc:docMk/>
            <pc:sldMk cId="452850806" sldId="258"/>
            <ac:spMk id="15" creationId="{FCE686D5-C642-A4A4-C7E1-9BF1840EEDD2}"/>
          </ac:spMkLst>
        </pc:spChg>
        <pc:spChg chg="add mod">
          <ac:chgData name="حصه بنت العتيبي" userId="c1fe605c-1aaf-4791-a440-af891effc177" providerId="ADAL" clId="{B3E6410B-E0CC-4FF9-946F-62E4DCB56875}" dt="2023-10-12T20:25:59.198" v="170" actId="1076"/>
          <ac:spMkLst>
            <pc:docMk/>
            <pc:sldMk cId="452850806" sldId="258"/>
            <ac:spMk id="16" creationId="{E2A24B1A-14E5-DE71-72B8-748571B1F506}"/>
          </ac:spMkLst>
        </pc:spChg>
        <pc:spChg chg="mod">
          <ac:chgData name="حصه بنت العتيبي" userId="c1fe605c-1aaf-4791-a440-af891effc177" providerId="ADAL" clId="{B3E6410B-E0CC-4FF9-946F-62E4DCB56875}" dt="2023-10-12T20:26:33.776" v="178" actId="1076"/>
          <ac:spMkLst>
            <pc:docMk/>
            <pc:sldMk cId="452850806" sldId="258"/>
            <ac:spMk id="48" creationId="{B79EAB77-EA1B-845C-B39D-F4147B3C0E4B}"/>
          </ac:spMkLst>
        </pc:spChg>
        <pc:spChg chg="mod">
          <ac:chgData name="حصه بنت العتيبي" userId="c1fe605c-1aaf-4791-a440-af891effc177" providerId="ADAL" clId="{B3E6410B-E0CC-4FF9-946F-62E4DCB56875}" dt="2023-10-12T20:26:25.971" v="176" actId="1076"/>
          <ac:spMkLst>
            <pc:docMk/>
            <pc:sldMk cId="452850806" sldId="258"/>
            <ac:spMk id="49" creationId="{9AD6ED5E-6255-A10D-1B61-1C38A65A0172}"/>
          </ac:spMkLst>
        </pc:spChg>
        <pc:spChg chg="mod">
          <ac:chgData name="حصه بنت العتيبي" userId="c1fe605c-1aaf-4791-a440-af891effc177" providerId="ADAL" clId="{B3E6410B-E0CC-4FF9-946F-62E4DCB56875}" dt="2023-10-12T20:26:19.655" v="174" actId="1076"/>
          <ac:spMkLst>
            <pc:docMk/>
            <pc:sldMk cId="452850806" sldId="258"/>
            <ac:spMk id="50" creationId="{725D92A4-EE14-BE47-EFF6-F0FD3F4AE66E}"/>
          </ac:spMkLst>
        </pc:spChg>
        <pc:spChg chg="mod">
          <ac:chgData name="حصه بنت العتيبي" userId="c1fe605c-1aaf-4791-a440-af891effc177" providerId="ADAL" clId="{B3E6410B-E0CC-4FF9-946F-62E4DCB56875}" dt="2023-10-12T20:25:59.198" v="170" actId="1076"/>
          <ac:spMkLst>
            <pc:docMk/>
            <pc:sldMk cId="452850806" sldId="258"/>
            <ac:spMk id="51" creationId="{7FFFF704-D039-7DC7-A34E-489FEE26CD8F}"/>
          </ac:spMkLst>
        </pc:spChg>
        <pc:spChg chg="mod">
          <ac:chgData name="حصه بنت العتيبي" userId="c1fe605c-1aaf-4791-a440-af891effc177" providerId="ADAL" clId="{B3E6410B-E0CC-4FF9-946F-62E4DCB56875}" dt="2023-10-12T20:25:59.198" v="170" actId="1076"/>
          <ac:spMkLst>
            <pc:docMk/>
            <pc:sldMk cId="452850806" sldId="258"/>
            <ac:spMk id="52" creationId="{B834A08F-B9C1-B3EF-25F5-A69D401C8BC6}"/>
          </ac:spMkLst>
        </pc:spChg>
      </pc:sldChg>
      <pc:sldChg chg="addSp delSp modSp add mod">
        <pc:chgData name="حصه بنت العتيبي" userId="c1fe605c-1aaf-4791-a440-af891effc177" providerId="ADAL" clId="{B3E6410B-E0CC-4FF9-946F-62E4DCB56875}" dt="2023-10-16T12:02:13.540" v="351" actId="1076"/>
        <pc:sldMkLst>
          <pc:docMk/>
          <pc:sldMk cId="4090958101" sldId="259"/>
        </pc:sldMkLst>
        <pc:spChg chg="del">
          <ac:chgData name="حصه بنت العتيبي" userId="c1fe605c-1aaf-4791-a440-af891effc177" providerId="ADAL" clId="{B3E6410B-E0CC-4FF9-946F-62E4DCB56875}" dt="2023-10-12T20:03:47.658" v="42" actId="478"/>
          <ac:spMkLst>
            <pc:docMk/>
            <pc:sldMk cId="4090958101" sldId="259"/>
            <ac:spMk id="2" creationId="{B0528762-BFD9-B53C-F438-D440DBFDD2F9}"/>
          </ac:spMkLst>
        </pc:spChg>
        <pc:spChg chg="add del mod">
          <ac:chgData name="حصه بنت العتيبي" userId="c1fe605c-1aaf-4791-a440-af891effc177" providerId="ADAL" clId="{B3E6410B-E0CC-4FF9-946F-62E4DCB56875}" dt="2023-10-12T20:03:49.989" v="43" actId="478"/>
          <ac:spMkLst>
            <pc:docMk/>
            <pc:sldMk cId="4090958101" sldId="259"/>
            <ac:spMk id="4" creationId="{CDA6E324-681A-1C1C-F90E-00C7F70D8C01}"/>
          </ac:spMkLst>
        </pc:spChg>
        <pc:spChg chg="mod">
          <ac:chgData name="حصه بنت العتيبي" userId="c1fe605c-1aaf-4791-a440-af891effc177" providerId="ADAL" clId="{B3E6410B-E0CC-4FF9-946F-62E4DCB56875}" dt="2023-10-12T20:04:21.923" v="51" actId="403"/>
          <ac:spMkLst>
            <pc:docMk/>
            <pc:sldMk cId="4090958101" sldId="259"/>
            <ac:spMk id="6" creationId="{DF45D5E1-0B1E-D295-05E3-C33C191DCB76}"/>
          </ac:spMkLst>
        </pc:spChg>
        <pc:picChg chg="add mod">
          <ac:chgData name="حصه بنت العتيبي" userId="c1fe605c-1aaf-4791-a440-af891effc177" providerId="ADAL" clId="{B3E6410B-E0CC-4FF9-946F-62E4DCB56875}" dt="2023-10-16T12:02:13.540" v="351" actId="1076"/>
          <ac:picMkLst>
            <pc:docMk/>
            <pc:sldMk cId="4090958101" sldId="259"/>
            <ac:picMk id="2" creationId="{30CAD3DE-CFF4-64A2-CEA1-DCBDEE1FDC79}"/>
          </ac:picMkLst>
        </pc:picChg>
      </pc:sldChg>
      <pc:sldChg chg="addSp delSp modSp add mod modTransition delAnim modAnim">
        <pc:chgData name="حصه بنت العتيبي" userId="c1fe605c-1aaf-4791-a440-af891effc177" providerId="ADAL" clId="{B3E6410B-E0CC-4FF9-946F-62E4DCB56875}" dt="2023-10-17T17:42:15.536" v="1630"/>
        <pc:sldMkLst>
          <pc:docMk/>
          <pc:sldMk cId="3410248228" sldId="260"/>
        </pc:sldMkLst>
        <pc:spChg chg="mod">
          <ac:chgData name="حصه بنت العتيبي" userId="c1fe605c-1aaf-4791-a440-af891effc177" providerId="ADAL" clId="{B3E6410B-E0CC-4FF9-946F-62E4DCB56875}" dt="2023-10-12T20:04:29.233" v="53" actId="1076"/>
          <ac:spMkLst>
            <pc:docMk/>
            <pc:sldMk cId="3410248228" sldId="260"/>
            <ac:spMk id="4" creationId="{402403C9-07C9-89B3-3AE6-B70B229D3BA4}"/>
          </ac:spMkLst>
        </pc:spChg>
        <pc:spChg chg="del mod">
          <ac:chgData name="حصه بنت العتيبي" userId="c1fe605c-1aaf-4791-a440-af891effc177" providerId="ADAL" clId="{B3E6410B-E0CC-4FF9-946F-62E4DCB56875}" dt="2023-10-17T17:28:31.724" v="1234" actId="478"/>
          <ac:spMkLst>
            <pc:docMk/>
            <pc:sldMk cId="3410248228" sldId="260"/>
            <ac:spMk id="9" creationId="{AEF7EC2D-7068-F578-DB27-964C0EACEC42}"/>
          </ac:spMkLst>
        </pc:spChg>
        <pc:picChg chg="del">
          <ac:chgData name="حصه بنت العتيبي" userId="c1fe605c-1aaf-4791-a440-af891effc177" providerId="ADAL" clId="{B3E6410B-E0CC-4FF9-946F-62E4DCB56875}" dt="2023-10-12T20:04:25.929" v="52" actId="478"/>
          <ac:picMkLst>
            <pc:docMk/>
            <pc:sldMk cId="3410248228" sldId="260"/>
            <ac:picMk id="2" creationId="{31EF49BD-7072-9AFD-B90D-CB7D57DFB58E}"/>
          </ac:picMkLst>
        </pc:picChg>
        <pc:picChg chg="del">
          <ac:chgData name="حصه بنت العتيبي" userId="c1fe605c-1aaf-4791-a440-af891effc177" providerId="ADAL" clId="{B3E6410B-E0CC-4FF9-946F-62E4DCB56875}" dt="2023-10-12T20:04:30.452" v="54" actId="478"/>
          <ac:picMkLst>
            <pc:docMk/>
            <pc:sldMk cId="3410248228" sldId="260"/>
            <ac:picMk id="3" creationId="{75C09F5F-1B4A-B95B-0F2B-12FF85FA1979}"/>
          </ac:picMkLst>
        </pc:picChg>
        <pc:picChg chg="add mod modCrop">
          <ac:chgData name="حصه بنت العتيبي" userId="c1fe605c-1aaf-4791-a440-af891effc177" providerId="ADAL" clId="{B3E6410B-E0CC-4FF9-946F-62E4DCB56875}" dt="2023-10-17T17:31:51.733" v="1248" actId="1076"/>
          <ac:picMkLst>
            <pc:docMk/>
            <pc:sldMk cId="3410248228" sldId="260"/>
            <ac:picMk id="3" creationId="{837A8446-F230-E977-FC9C-4884F7ED9B97}"/>
          </ac:picMkLst>
        </pc:picChg>
        <pc:picChg chg="add del mod">
          <ac:chgData name="حصه بنت العتيبي" userId="c1fe605c-1aaf-4791-a440-af891effc177" providerId="ADAL" clId="{B3E6410B-E0CC-4FF9-946F-62E4DCB56875}" dt="2023-10-17T16:38:40.151" v="1049" actId="21"/>
          <ac:picMkLst>
            <pc:docMk/>
            <pc:sldMk cId="3410248228" sldId="260"/>
            <ac:picMk id="5" creationId="{B19DA588-83CB-6720-B464-7715D6197073}"/>
          </ac:picMkLst>
        </pc:picChg>
        <pc:picChg chg="del">
          <ac:chgData name="حصه بنت العتيبي" userId="c1fe605c-1aaf-4791-a440-af891effc177" providerId="ADAL" clId="{B3E6410B-E0CC-4FF9-946F-62E4DCB56875}" dt="2023-10-17T16:38:40.151" v="1049" actId="21"/>
          <ac:picMkLst>
            <pc:docMk/>
            <pc:sldMk cId="3410248228" sldId="260"/>
            <ac:picMk id="7" creationId="{0B081017-5C91-0FDD-CE29-8BA7082DE7CD}"/>
          </ac:picMkLst>
        </pc:picChg>
        <pc:picChg chg="del">
          <ac:chgData name="حصه بنت العتيبي" userId="c1fe605c-1aaf-4791-a440-af891effc177" providerId="ADAL" clId="{B3E6410B-E0CC-4FF9-946F-62E4DCB56875}" dt="2023-10-17T16:38:40.151" v="1049" actId="21"/>
          <ac:picMkLst>
            <pc:docMk/>
            <pc:sldMk cId="3410248228" sldId="260"/>
            <ac:picMk id="8" creationId="{3DFE0B83-2A87-892D-8C56-241D370A7C8B}"/>
          </ac:picMkLst>
        </pc:picChg>
      </pc:sldChg>
      <pc:sldChg chg="add">
        <pc:chgData name="حصه بنت العتيبي" userId="c1fe605c-1aaf-4791-a440-af891effc177" providerId="ADAL" clId="{B3E6410B-E0CC-4FF9-946F-62E4DCB56875}" dt="2023-10-12T19:23:45.327" v="11"/>
        <pc:sldMkLst>
          <pc:docMk/>
          <pc:sldMk cId="3161219934" sldId="261"/>
        </pc:sldMkLst>
      </pc:sldChg>
      <pc:sldChg chg="addSp delSp modSp new mod modTransition delAnim modAnim">
        <pc:chgData name="حصه بنت العتيبي" userId="c1fe605c-1aaf-4791-a440-af891effc177" providerId="ADAL" clId="{B3E6410B-E0CC-4FF9-946F-62E4DCB56875}" dt="2023-10-17T17:42:11.572" v="1629"/>
        <pc:sldMkLst>
          <pc:docMk/>
          <pc:sldMk cId="1371393100" sldId="262"/>
        </pc:sldMkLst>
        <pc:spChg chg="add mod">
          <ac:chgData name="حصه بنت العتيبي" userId="c1fe605c-1aaf-4791-a440-af891effc177" providerId="ADAL" clId="{B3E6410B-E0CC-4FF9-946F-62E4DCB56875}" dt="2023-10-17T17:37:30.938" v="1272" actId="1076"/>
          <ac:spMkLst>
            <pc:docMk/>
            <pc:sldMk cId="1371393100" sldId="262"/>
            <ac:spMk id="4" creationId="{3E17FD26-168F-CEC3-7606-41CFD7D6D573}"/>
          </ac:spMkLst>
        </pc:spChg>
        <pc:picChg chg="add del mod ord">
          <ac:chgData name="حصه بنت العتيبي" userId="c1fe605c-1aaf-4791-a440-af891effc177" providerId="ADAL" clId="{B3E6410B-E0CC-4FF9-946F-62E4DCB56875}" dt="2023-10-17T17:35:13.767" v="1258" actId="478"/>
          <ac:picMkLst>
            <pc:docMk/>
            <pc:sldMk cId="1371393100" sldId="262"/>
            <ac:picMk id="2" creationId="{A26CE16A-63F4-DFCE-83FF-E0C14374C2A6}"/>
          </ac:picMkLst>
        </pc:picChg>
        <pc:picChg chg="add mod">
          <ac:chgData name="حصه بنت العتيبي" userId="c1fe605c-1aaf-4791-a440-af891effc177" providerId="ADAL" clId="{B3E6410B-E0CC-4FF9-946F-62E4DCB56875}" dt="2023-10-17T17:37:28.627" v="1271" actId="14100"/>
          <ac:picMkLst>
            <pc:docMk/>
            <pc:sldMk cId="1371393100" sldId="262"/>
            <ac:picMk id="3" creationId="{6E78D7FD-F8EA-0AFF-2315-93ED2C866521}"/>
          </ac:picMkLst>
        </pc:picChg>
      </pc:sldChg>
      <pc:sldChg chg="addSp delSp modSp new mod modTransition">
        <pc:chgData name="حصه بنت العتيبي" userId="c1fe605c-1aaf-4791-a440-af891effc177" providerId="ADAL" clId="{B3E6410B-E0CC-4FF9-946F-62E4DCB56875}" dt="2023-10-17T16:39:47.577" v="1057"/>
        <pc:sldMkLst>
          <pc:docMk/>
          <pc:sldMk cId="193795147" sldId="263"/>
        </pc:sldMkLst>
        <pc:spChg chg="add mod">
          <ac:chgData name="حصه بنت العتيبي" userId="c1fe605c-1aaf-4791-a440-af891effc177" providerId="ADAL" clId="{B3E6410B-E0CC-4FF9-946F-62E4DCB56875}" dt="2023-10-16T11:39:50.039" v="268" actId="207"/>
          <ac:spMkLst>
            <pc:docMk/>
            <pc:sldMk cId="193795147" sldId="263"/>
            <ac:spMk id="8" creationId="{BD2A695F-37E6-6771-5B3D-CD530E9CE741}"/>
          </ac:spMkLst>
        </pc:spChg>
        <pc:spChg chg="add del mod">
          <ac:chgData name="حصه بنت العتيبي" userId="c1fe605c-1aaf-4791-a440-af891effc177" providerId="ADAL" clId="{B3E6410B-E0CC-4FF9-946F-62E4DCB56875}" dt="2023-10-16T11:47:22.533" v="277" actId="478"/>
          <ac:spMkLst>
            <pc:docMk/>
            <pc:sldMk cId="193795147" sldId="263"/>
            <ac:spMk id="11" creationId="{58C64861-E76E-B3EC-4AB3-556299344C77}"/>
          </ac:spMkLst>
        </pc:spChg>
        <pc:spChg chg="add mod">
          <ac:chgData name="حصه بنت العتيبي" userId="c1fe605c-1aaf-4791-a440-af891effc177" providerId="ADAL" clId="{B3E6410B-E0CC-4FF9-946F-62E4DCB56875}" dt="2023-10-16T11:49:48.700" v="325" actId="164"/>
          <ac:spMkLst>
            <pc:docMk/>
            <pc:sldMk cId="193795147" sldId="263"/>
            <ac:spMk id="12" creationId="{EEDA8677-6A88-130A-8E9F-2D38ED679D87}"/>
          </ac:spMkLst>
        </pc:spChg>
        <pc:grpChg chg="add mod">
          <ac:chgData name="حصه بنت العتيبي" userId="c1fe605c-1aaf-4791-a440-af891effc177" providerId="ADAL" clId="{B3E6410B-E0CC-4FF9-946F-62E4DCB56875}" dt="2023-10-16T11:49:48.700" v="325" actId="164"/>
          <ac:grpSpMkLst>
            <pc:docMk/>
            <pc:sldMk cId="193795147" sldId="263"/>
            <ac:grpSpMk id="13" creationId="{2CA96CC5-D578-DD26-C5B0-2FB8349BA9CE}"/>
          </ac:grpSpMkLst>
        </pc:grpChg>
        <pc:picChg chg="add del mod">
          <ac:chgData name="حصه بنت العتيبي" userId="c1fe605c-1aaf-4791-a440-af891effc177" providerId="ADAL" clId="{B3E6410B-E0CC-4FF9-946F-62E4DCB56875}" dt="2023-10-16T11:35:14.421" v="197" actId="478"/>
          <ac:picMkLst>
            <pc:docMk/>
            <pc:sldMk cId="193795147" sldId="263"/>
            <ac:picMk id="3" creationId="{6ABB67A4-FA5F-C4A9-5DCA-6A64553C12A4}"/>
          </ac:picMkLst>
        </pc:picChg>
        <pc:picChg chg="add mod modCrop">
          <ac:chgData name="حصه بنت العتيبي" userId="c1fe605c-1aaf-4791-a440-af891effc177" providerId="ADAL" clId="{B3E6410B-E0CC-4FF9-946F-62E4DCB56875}" dt="2023-10-16T11:39:08.383" v="222" actId="1076"/>
          <ac:picMkLst>
            <pc:docMk/>
            <pc:sldMk cId="193795147" sldId="263"/>
            <ac:picMk id="5" creationId="{C5A5D383-AA18-FDC1-6B23-5D51310B35FB}"/>
          </ac:picMkLst>
        </pc:picChg>
        <pc:picChg chg="add mod modCrop">
          <ac:chgData name="حصه بنت العتيبي" userId="c1fe605c-1aaf-4791-a440-af891effc177" providerId="ADAL" clId="{B3E6410B-E0CC-4FF9-946F-62E4DCB56875}" dt="2023-10-16T11:39:11.883" v="223" actId="1076"/>
          <ac:picMkLst>
            <pc:docMk/>
            <pc:sldMk cId="193795147" sldId="263"/>
            <ac:picMk id="7" creationId="{A7B64B7A-CC9B-B80D-EE3E-80CFB7A078A8}"/>
          </ac:picMkLst>
        </pc:picChg>
        <pc:picChg chg="add mod ord modCrop">
          <ac:chgData name="حصه بنت العتيبي" userId="c1fe605c-1aaf-4791-a440-af891effc177" providerId="ADAL" clId="{B3E6410B-E0CC-4FF9-946F-62E4DCB56875}" dt="2023-10-16T11:49:48.700" v="325" actId="164"/>
          <ac:picMkLst>
            <pc:docMk/>
            <pc:sldMk cId="193795147" sldId="263"/>
            <ac:picMk id="10" creationId="{76EE3A9F-4717-B524-39E0-5B16F155D315}"/>
          </ac:picMkLst>
        </pc:picChg>
      </pc:sldChg>
      <pc:sldChg chg="addSp delSp modSp new mod modAnim">
        <pc:chgData name="حصه بنت العتيبي" userId="c1fe605c-1aaf-4791-a440-af891effc177" providerId="ADAL" clId="{B3E6410B-E0CC-4FF9-946F-62E4DCB56875}" dt="2023-10-16T12:24:31.247" v="624" actId="21"/>
        <pc:sldMkLst>
          <pc:docMk/>
          <pc:sldMk cId="2209724307" sldId="264"/>
        </pc:sldMkLst>
        <pc:spChg chg="add mod">
          <ac:chgData name="حصه بنت العتيبي" userId="c1fe605c-1aaf-4791-a440-af891effc177" providerId="ADAL" clId="{B3E6410B-E0CC-4FF9-946F-62E4DCB56875}" dt="2023-10-16T12:21:41.126" v="614" actId="1076"/>
          <ac:spMkLst>
            <pc:docMk/>
            <pc:sldMk cId="2209724307" sldId="264"/>
            <ac:spMk id="3" creationId="{4553D237-D85D-98A1-2051-353FA93E6032}"/>
          </ac:spMkLst>
        </pc:spChg>
        <pc:spChg chg="add mod">
          <ac:chgData name="حصه بنت العتيبي" userId="c1fe605c-1aaf-4791-a440-af891effc177" providerId="ADAL" clId="{B3E6410B-E0CC-4FF9-946F-62E4DCB56875}" dt="2023-10-16T12:21:46.330" v="616" actId="1076"/>
          <ac:spMkLst>
            <pc:docMk/>
            <pc:sldMk cId="2209724307" sldId="264"/>
            <ac:spMk id="5" creationId="{6F1F4D8A-9810-2DDC-B288-217D9F56DD50}"/>
          </ac:spMkLst>
        </pc:spChg>
        <pc:spChg chg="add mod">
          <ac:chgData name="حصه بنت العتيبي" userId="c1fe605c-1aaf-4791-a440-af891effc177" providerId="ADAL" clId="{B3E6410B-E0CC-4FF9-946F-62E4DCB56875}" dt="2023-10-16T12:21:43.201" v="615" actId="1076"/>
          <ac:spMkLst>
            <pc:docMk/>
            <pc:sldMk cId="2209724307" sldId="264"/>
            <ac:spMk id="7" creationId="{A37C1446-D047-8855-6259-A648EE58F2D0}"/>
          </ac:spMkLst>
        </pc:spChg>
        <pc:picChg chg="add mod">
          <ac:chgData name="حصه بنت العتيبي" userId="c1fe605c-1aaf-4791-a440-af891effc177" providerId="ADAL" clId="{B3E6410B-E0CC-4FF9-946F-62E4DCB56875}" dt="2023-10-16T12:20:50.052" v="611" actId="1076"/>
          <ac:picMkLst>
            <pc:docMk/>
            <pc:sldMk cId="2209724307" sldId="264"/>
            <ac:picMk id="8" creationId="{0A356A94-D182-BEDA-1F7C-7048B546EE4D}"/>
          </ac:picMkLst>
        </pc:picChg>
        <pc:picChg chg="add del mod">
          <ac:chgData name="حصه بنت العتيبي" userId="c1fe605c-1aaf-4791-a440-af891effc177" providerId="ADAL" clId="{B3E6410B-E0CC-4FF9-946F-62E4DCB56875}" dt="2023-10-16T12:11:32.074" v="495" actId="478"/>
          <ac:picMkLst>
            <pc:docMk/>
            <pc:sldMk cId="2209724307" sldId="264"/>
            <ac:picMk id="9" creationId="{E8F4BE61-2978-6D9E-AE5A-8183BF4366DD}"/>
          </ac:picMkLst>
        </pc:picChg>
        <pc:picChg chg="add del mod">
          <ac:chgData name="حصه بنت العتيبي" userId="c1fe605c-1aaf-4791-a440-af891effc177" providerId="ADAL" clId="{B3E6410B-E0CC-4FF9-946F-62E4DCB56875}" dt="2023-10-16T12:11:14.357" v="490" actId="478"/>
          <ac:picMkLst>
            <pc:docMk/>
            <pc:sldMk cId="2209724307" sldId="264"/>
            <ac:picMk id="10" creationId="{6772E993-6807-5EC3-B3B9-FDD581D5A5B9}"/>
          </ac:picMkLst>
        </pc:picChg>
        <pc:picChg chg="add del mod">
          <ac:chgData name="حصه بنت العتيبي" userId="c1fe605c-1aaf-4791-a440-af891effc177" providerId="ADAL" clId="{B3E6410B-E0CC-4FF9-946F-62E4DCB56875}" dt="2023-10-16T12:11:29.303" v="494" actId="478"/>
          <ac:picMkLst>
            <pc:docMk/>
            <pc:sldMk cId="2209724307" sldId="264"/>
            <ac:picMk id="11" creationId="{50EA9E4C-CC4F-CA35-06A1-E945DA0D6A05}"/>
          </ac:picMkLst>
        </pc:picChg>
        <pc:picChg chg="add del mod">
          <ac:chgData name="حصه بنت العتيبي" userId="c1fe605c-1aaf-4791-a440-af891effc177" providerId="ADAL" clId="{B3E6410B-E0CC-4FF9-946F-62E4DCB56875}" dt="2023-10-16T12:12:32.128" v="510" actId="478"/>
          <ac:picMkLst>
            <pc:docMk/>
            <pc:sldMk cId="2209724307" sldId="264"/>
            <ac:picMk id="12" creationId="{3616AA87-9291-3D4B-C6F5-716BF237F653}"/>
          </ac:picMkLst>
        </pc:picChg>
        <pc:picChg chg="add del mod">
          <ac:chgData name="حصه بنت العتيبي" userId="c1fe605c-1aaf-4791-a440-af891effc177" providerId="ADAL" clId="{B3E6410B-E0CC-4FF9-946F-62E4DCB56875}" dt="2023-10-16T12:20:11.256" v="604" actId="478"/>
          <ac:picMkLst>
            <pc:docMk/>
            <pc:sldMk cId="2209724307" sldId="264"/>
            <ac:picMk id="13" creationId="{ACC6CFC6-660B-0D16-1A8C-58B918E46C47}"/>
          </ac:picMkLst>
        </pc:picChg>
        <pc:picChg chg="add del mod">
          <ac:chgData name="حصه بنت العتيبي" userId="c1fe605c-1aaf-4791-a440-af891effc177" providerId="ADAL" clId="{B3E6410B-E0CC-4FF9-946F-62E4DCB56875}" dt="2023-10-16T12:01:50.955" v="341" actId="478"/>
          <ac:picMkLst>
            <pc:docMk/>
            <pc:sldMk cId="2209724307" sldId="264"/>
            <ac:picMk id="1026" creationId="{0829F37F-A0FD-FF04-0182-729CF15D29B5}"/>
          </ac:picMkLst>
        </pc:picChg>
        <pc:picChg chg="add mod">
          <ac:chgData name="حصه بنت العتيبي" userId="c1fe605c-1aaf-4791-a440-af891effc177" providerId="ADAL" clId="{B3E6410B-E0CC-4FF9-946F-62E4DCB56875}" dt="2023-10-16T12:23:13.105" v="620" actId="1076"/>
          <ac:picMkLst>
            <pc:docMk/>
            <pc:sldMk cId="2209724307" sldId="264"/>
            <ac:picMk id="1028" creationId="{A135473F-1E44-8A07-D919-48B89AB5C1F7}"/>
          </ac:picMkLst>
        </pc:picChg>
        <pc:picChg chg="add del mod">
          <ac:chgData name="حصه بنت العتيبي" userId="c1fe605c-1aaf-4791-a440-af891effc177" providerId="ADAL" clId="{B3E6410B-E0CC-4FF9-946F-62E4DCB56875}" dt="2023-10-16T12:02:03.676" v="345" actId="21"/>
          <ac:picMkLst>
            <pc:docMk/>
            <pc:sldMk cId="2209724307" sldId="264"/>
            <ac:picMk id="1030" creationId="{47BD9023-FFF8-EC13-8607-10E4600EFDF8}"/>
          </ac:picMkLst>
        </pc:picChg>
        <pc:picChg chg="add del mod">
          <ac:chgData name="حصه بنت العتيبي" userId="c1fe605c-1aaf-4791-a440-af891effc177" providerId="ADAL" clId="{B3E6410B-E0CC-4FF9-946F-62E4DCB56875}" dt="2023-10-16T12:24:31.247" v="624" actId="21"/>
          <ac:picMkLst>
            <pc:docMk/>
            <pc:sldMk cId="2209724307" sldId="264"/>
            <ac:picMk id="1032" creationId="{5B2C7415-0AE6-5FC0-6E07-1F20A7A5E6DE}"/>
          </ac:picMkLst>
        </pc:picChg>
        <pc:picChg chg="add mod">
          <ac:chgData name="حصه بنت العتيبي" userId="c1fe605c-1aaf-4791-a440-af891effc177" providerId="ADAL" clId="{B3E6410B-E0CC-4FF9-946F-62E4DCB56875}" dt="2023-10-16T12:20:52.148" v="612" actId="1076"/>
          <ac:picMkLst>
            <pc:docMk/>
            <pc:sldMk cId="2209724307" sldId="264"/>
            <ac:picMk id="1034" creationId="{E169F7B6-58C7-4FF9-28AB-A81A9EBA6E00}"/>
          </ac:picMkLst>
        </pc:picChg>
        <pc:picChg chg="add mod">
          <ac:chgData name="حصه بنت العتيبي" userId="c1fe605c-1aaf-4791-a440-af891effc177" providerId="ADAL" clId="{B3E6410B-E0CC-4FF9-946F-62E4DCB56875}" dt="2023-10-16T12:14:00.447" v="535" actId="1076"/>
          <ac:picMkLst>
            <pc:docMk/>
            <pc:sldMk cId="2209724307" sldId="264"/>
            <ac:picMk id="1036" creationId="{D53C6B36-404A-AA26-9D44-3DFE62C0966A}"/>
          </ac:picMkLst>
        </pc:picChg>
        <pc:picChg chg="add mod">
          <ac:chgData name="حصه بنت العتيبي" userId="c1fe605c-1aaf-4791-a440-af891effc177" providerId="ADAL" clId="{B3E6410B-E0CC-4FF9-946F-62E4DCB56875}" dt="2023-10-16T12:20:48.665" v="610" actId="1076"/>
          <ac:picMkLst>
            <pc:docMk/>
            <pc:sldMk cId="2209724307" sldId="264"/>
            <ac:picMk id="1038" creationId="{EC491EC6-A35D-4839-8ED4-2DDDBB93ACE9}"/>
          </ac:picMkLst>
        </pc:picChg>
      </pc:sldChg>
      <pc:sldChg chg="addSp modSp new mod">
        <pc:chgData name="حصه بنت العتيبي" userId="c1fe605c-1aaf-4791-a440-af891effc177" providerId="ADAL" clId="{B3E6410B-E0CC-4FF9-946F-62E4DCB56875}" dt="2023-10-16T12:28:18.765" v="636" actId="1076"/>
        <pc:sldMkLst>
          <pc:docMk/>
          <pc:sldMk cId="2928133744" sldId="265"/>
        </pc:sldMkLst>
        <pc:spChg chg="add mod">
          <ac:chgData name="حصه بنت العتيبي" userId="c1fe605c-1aaf-4791-a440-af891effc177" providerId="ADAL" clId="{B3E6410B-E0CC-4FF9-946F-62E4DCB56875}" dt="2023-10-16T12:26:45.784" v="633" actId="113"/>
          <ac:spMkLst>
            <pc:docMk/>
            <pc:sldMk cId="2928133744" sldId="265"/>
            <ac:spMk id="3" creationId="{648F7332-6F28-D737-3269-6C49475BAF6E}"/>
          </ac:spMkLst>
        </pc:spChg>
        <pc:picChg chg="add mod">
          <ac:chgData name="حصه بنت العتيبي" userId="c1fe605c-1aaf-4791-a440-af891effc177" providerId="ADAL" clId="{B3E6410B-E0CC-4FF9-946F-62E4DCB56875}" dt="2023-10-16T12:28:18.765" v="636" actId="1076"/>
          <ac:picMkLst>
            <pc:docMk/>
            <pc:sldMk cId="2928133744" sldId="265"/>
            <ac:picMk id="4" creationId="{65DC4F48-D71C-49A9-8A22-81717F3A9863}"/>
          </ac:picMkLst>
        </pc:picChg>
      </pc:sldChg>
      <pc:sldChg chg="addSp delSp modSp new mod modTransition modAnim">
        <pc:chgData name="حصه بنت العتيبي" userId="c1fe605c-1aaf-4791-a440-af891effc177" providerId="ADAL" clId="{B3E6410B-E0CC-4FF9-946F-62E4DCB56875}" dt="2023-10-17T17:42:21.998" v="1631"/>
        <pc:sldMkLst>
          <pc:docMk/>
          <pc:sldMk cId="2198346420" sldId="266"/>
        </pc:sldMkLst>
        <pc:spChg chg="mod">
          <ac:chgData name="حصه بنت العتيبي" userId="c1fe605c-1aaf-4791-a440-af891effc177" providerId="ADAL" clId="{B3E6410B-E0CC-4FF9-946F-62E4DCB56875}" dt="2023-10-16T12:49:54.070" v="638"/>
          <ac:spMkLst>
            <pc:docMk/>
            <pc:sldMk cId="2198346420" sldId="266"/>
            <ac:spMk id="3" creationId="{D2820555-F72B-358F-7E69-24DDB4058D05}"/>
          </ac:spMkLst>
        </pc:spChg>
        <pc:spChg chg="mod">
          <ac:chgData name="حصه بنت العتيبي" userId="c1fe605c-1aaf-4791-a440-af891effc177" providerId="ADAL" clId="{B3E6410B-E0CC-4FF9-946F-62E4DCB56875}" dt="2023-10-16T12:49:54.070" v="638"/>
          <ac:spMkLst>
            <pc:docMk/>
            <pc:sldMk cId="2198346420" sldId="266"/>
            <ac:spMk id="4" creationId="{ED1200B3-1E9D-FDEF-ECFE-5466F0BC2A4B}"/>
          </ac:spMkLst>
        </pc:spChg>
        <pc:spChg chg="add mod">
          <ac:chgData name="حصه بنت العتيبي" userId="c1fe605c-1aaf-4791-a440-af891effc177" providerId="ADAL" clId="{B3E6410B-E0CC-4FF9-946F-62E4DCB56875}" dt="2023-10-17T17:28:26.219" v="1233" actId="403"/>
          <ac:spMkLst>
            <pc:docMk/>
            <pc:sldMk cId="2198346420" sldId="266"/>
            <ac:spMk id="5" creationId="{04FBFA46-8AFA-9BC3-1AC6-E8EAAFC9825E}"/>
          </ac:spMkLst>
        </pc:spChg>
        <pc:spChg chg="mod">
          <ac:chgData name="حصه بنت العتيبي" userId="c1fe605c-1aaf-4791-a440-af891effc177" providerId="ADAL" clId="{B3E6410B-E0CC-4FF9-946F-62E4DCB56875}" dt="2023-10-16T12:49:54.070" v="638"/>
          <ac:spMkLst>
            <pc:docMk/>
            <pc:sldMk cId="2198346420" sldId="266"/>
            <ac:spMk id="5" creationId="{0CDE4CF3-7BB3-8C59-8DA9-A539CD3A1654}"/>
          </ac:spMkLst>
        </pc:spChg>
        <pc:spChg chg="add mod">
          <ac:chgData name="حصه بنت العتيبي" userId="c1fe605c-1aaf-4791-a440-af891effc177" providerId="ADAL" clId="{B3E6410B-E0CC-4FF9-946F-62E4DCB56875}" dt="2023-10-17T17:28:26.219" v="1233" actId="403"/>
          <ac:spMkLst>
            <pc:docMk/>
            <pc:sldMk cId="2198346420" sldId="266"/>
            <ac:spMk id="6" creationId="{08837666-FEBB-7A96-4810-58C883F83A9F}"/>
          </ac:spMkLst>
        </pc:spChg>
        <pc:spChg chg="mod">
          <ac:chgData name="حصه بنت العتيبي" userId="c1fe605c-1aaf-4791-a440-af891effc177" providerId="ADAL" clId="{B3E6410B-E0CC-4FF9-946F-62E4DCB56875}" dt="2023-10-16T12:49:54.070" v="638"/>
          <ac:spMkLst>
            <pc:docMk/>
            <pc:sldMk cId="2198346420" sldId="266"/>
            <ac:spMk id="6" creationId="{30614E31-EC7D-7597-7A51-B40D2674458B}"/>
          </ac:spMkLst>
        </pc:spChg>
        <pc:spChg chg="add mod">
          <ac:chgData name="حصه بنت العتيبي" userId="c1fe605c-1aaf-4791-a440-af891effc177" providerId="ADAL" clId="{B3E6410B-E0CC-4FF9-946F-62E4DCB56875}" dt="2023-10-17T17:28:26.219" v="1233" actId="403"/>
          <ac:spMkLst>
            <pc:docMk/>
            <pc:sldMk cId="2198346420" sldId="266"/>
            <ac:spMk id="7" creationId="{9342FB8E-DBAE-D194-1C41-1C69C57755C9}"/>
          </ac:spMkLst>
        </pc:spChg>
        <pc:spChg chg="mod">
          <ac:chgData name="حصه بنت العتيبي" userId="c1fe605c-1aaf-4791-a440-af891effc177" providerId="ADAL" clId="{B3E6410B-E0CC-4FF9-946F-62E4DCB56875}" dt="2023-10-16T12:49:54.070" v="638"/>
          <ac:spMkLst>
            <pc:docMk/>
            <pc:sldMk cId="2198346420" sldId="266"/>
            <ac:spMk id="8" creationId="{0179D214-AD76-CF9D-5DD4-D7C53798CD5B}"/>
          </ac:spMkLst>
        </pc:spChg>
        <pc:spChg chg="add mod">
          <ac:chgData name="حصه بنت العتيبي" userId="c1fe605c-1aaf-4791-a440-af891effc177" providerId="ADAL" clId="{B3E6410B-E0CC-4FF9-946F-62E4DCB56875}" dt="2023-10-17T17:28:26.219" v="1233" actId="403"/>
          <ac:spMkLst>
            <pc:docMk/>
            <pc:sldMk cId="2198346420" sldId="266"/>
            <ac:spMk id="8" creationId="{F7725334-76D9-DCB7-1E3B-79A9C8BA63AF}"/>
          </ac:spMkLst>
        </pc:spChg>
        <pc:spChg chg="mod">
          <ac:chgData name="حصه بنت العتيبي" userId="c1fe605c-1aaf-4791-a440-af891effc177" providerId="ADAL" clId="{B3E6410B-E0CC-4FF9-946F-62E4DCB56875}" dt="2023-10-16T12:49:54.070" v="638"/>
          <ac:spMkLst>
            <pc:docMk/>
            <pc:sldMk cId="2198346420" sldId="266"/>
            <ac:spMk id="9" creationId="{3BCDD8B5-E36A-327D-B92E-C48450DD0B09}"/>
          </ac:spMkLst>
        </pc:spChg>
        <pc:spChg chg="add mod">
          <ac:chgData name="حصه بنت العتيبي" userId="c1fe605c-1aaf-4791-a440-af891effc177" providerId="ADAL" clId="{B3E6410B-E0CC-4FF9-946F-62E4DCB56875}" dt="2023-10-17T17:28:26.219" v="1233" actId="403"/>
          <ac:spMkLst>
            <pc:docMk/>
            <pc:sldMk cId="2198346420" sldId="266"/>
            <ac:spMk id="9" creationId="{D19F9605-F149-5A5C-7372-65F30B6D52AE}"/>
          </ac:spMkLst>
        </pc:spChg>
        <pc:spChg chg="mod">
          <ac:chgData name="حصه بنت العتيبي" userId="c1fe605c-1aaf-4791-a440-af891effc177" providerId="ADAL" clId="{B3E6410B-E0CC-4FF9-946F-62E4DCB56875}" dt="2023-10-16T12:49:54.070" v="638"/>
          <ac:spMkLst>
            <pc:docMk/>
            <pc:sldMk cId="2198346420" sldId="266"/>
            <ac:spMk id="10" creationId="{68BA2DFF-2996-5DD4-60FA-748143E9BB20}"/>
          </ac:spMkLst>
        </pc:spChg>
        <pc:spChg chg="add mod">
          <ac:chgData name="حصه بنت العتيبي" userId="c1fe605c-1aaf-4791-a440-af891effc177" providerId="ADAL" clId="{B3E6410B-E0CC-4FF9-946F-62E4DCB56875}" dt="2023-10-17T17:28:26.219" v="1233" actId="403"/>
          <ac:spMkLst>
            <pc:docMk/>
            <pc:sldMk cId="2198346420" sldId="266"/>
            <ac:spMk id="10" creationId="{BFAC8322-9965-7A6F-D42B-B6C9C05B8BC2}"/>
          </ac:spMkLst>
        </pc:spChg>
        <pc:spChg chg="mod">
          <ac:chgData name="حصه بنت العتيبي" userId="c1fe605c-1aaf-4791-a440-af891effc177" providerId="ADAL" clId="{B3E6410B-E0CC-4FF9-946F-62E4DCB56875}" dt="2023-10-16T12:49:54.070" v="638"/>
          <ac:spMkLst>
            <pc:docMk/>
            <pc:sldMk cId="2198346420" sldId="266"/>
            <ac:spMk id="11" creationId="{CDBFC823-9131-15B4-B1D6-07DE48B373D8}"/>
          </ac:spMkLst>
        </pc:spChg>
        <pc:grpChg chg="add del mod">
          <ac:chgData name="حصه بنت العتيبي" userId="c1fe605c-1aaf-4791-a440-af891effc177" providerId="ADAL" clId="{B3E6410B-E0CC-4FF9-946F-62E4DCB56875}" dt="2023-10-16T12:50:33.241" v="640" actId="478"/>
          <ac:grpSpMkLst>
            <pc:docMk/>
            <pc:sldMk cId="2198346420" sldId="266"/>
            <ac:grpSpMk id="2" creationId="{F4EE7E8C-5830-6393-1672-7397190C0C13}"/>
          </ac:grpSpMkLst>
        </pc:grpChg>
        <pc:grpChg chg="add del mod">
          <ac:chgData name="حصه بنت العتيبي" userId="c1fe605c-1aaf-4791-a440-af891effc177" providerId="ADAL" clId="{B3E6410B-E0CC-4FF9-946F-62E4DCB56875}" dt="2023-10-16T12:50:33.241" v="640" actId="478"/>
          <ac:grpSpMkLst>
            <pc:docMk/>
            <pc:sldMk cId="2198346420" sldId="266"/>
            <ac:grpSpMk id="7" creationId="{11CFE7FA-BC06-C737-667C-B38CD4F5CFDA}"/>
          </ac:grpSpMkLst>
        </pc:grpChg>
        <pc:picChg chg="add mod">
          <ac:chgData name="حصه بنت العتيبي" userId="c1fe605c-1aaf-4791-a440-af891effc177" providerId="ADAL" clId="{B3E6410B-E0CC-4FF9-946F-62E4DCB56875}" dt="2023-10-17T17:25:57.275" v="1207" actId="1076"/>
          <ac:picMkLst>
            <pc:docMk/>
            <pc:sldMk cId="2198346420" sldId="266"/>
            <ac:picMk id="3" creationId="{43747C26-5836-E339-FEAA-821569045B92}"/>
          </ac:picMkLst>
        </pc:picChg>
        <pc:picChg chg="add mod ord">
          <ac:chgData name="حصه بنت العتيبي" userId="c1fe605c-1aaf-4791-a440-af891effc177" providerId="ADAL" clId="{B3E6410B-E0CC-4FF9-946F-62E4DCB56875}" dt="2023-10-17T17:26:37.194" v="1217"/>
          <ac:picMkLst>
            <pc:docMk/>
            <pc:sldMk cId="2198346420" sldId="266"/>
            <ac:picMk id="4" creationId="{3C9F05C7-9EC0-A45D-242F-0E95E9C65052}"/>
          </ac:picMkLst>
        </pc:picChg>
        <pc:picChg chg="add del mod">
          <ac:chgData name="حصه بنت العتيبي" userId="c1fe605c-1aaf-4791-a440-af891effc177" providerId="ADAL" clId="{B3E6410B-E0CC-4FF9-946F-62E4DCB56875}" dt="2023-10-16T12:50:33.241" v="640" actId="478"/>
          <ac:picMkLst>
            <pc:docMk/>
            <pc:sldMk cId="2198346420" sldId="266"/>
            <ac:picMk id="12" creationId="{966E5DA3-8B44-548E-589C-79F8A5ABD407}"/>
          </ac:picMkLst>
        </pc:picChg>
        <pc:picChg chg="add del mod">
          <ac:chgData name="حصه بنت العتيبي" userId="c1fe605c-1aaf-4791-a440-af891effc177" providerId="ADAL" clId="{B3E6410B-E0CC-4FF9-946F-62E4DCB56875}" dt="2023-10-16T12:50:33.241" v="640" actId="478"/>
          <ac:picMkLst>
            <pc:docMk/>
            <pc:sldMk cId="2198346420" sldId="266"/>
            <ac:picMk id="13" creationId="{C251A5F2-AA5A-E51E-DB15-F55AB074B3F2}"/>
          </ac:picMkLst>
        </pc:picChg>
      </pc:sldChg>
      <pc:sldChg chg="addSp delSp modSp add mod modTransition delAnim modAnim">
        <pc:chgData name="حصه بنت العتيبي" userId="c1fe605c-1aaf-4791-a440-af891effc177" providerId="ADAL" clId="{B3E6410B-E0CC-4FF9-946F-62E4DCB56875}" dt="2023-10-17T16:39:49.894" v="1058"/>
        <pc:sldMkLst>
          <pc:docMk/>
          <pc:sldMk cId="856985237" sldId="267"/>
        </pc:sldMkLst>
        <pc:spChg chg="add mod">
          <ac:chgData name="حصه بنت العتيبي" userId="c1fe605c-1aaf-4791-a440-af891effc177" providerId="ADAL" clId="{B3E6410B-E0CC-4FF9-946F-62E4DCB56875}" dt="2023-10-17T11:19:44.858" v="743" actId="1076"/>
          <ac:spMkLst>
            <pc:docMk/>
            <pc:sldMk cId="856985237" sldId="267"/>
            <ac:spMk id="2" creationId="{33164903-82B9-FBDF-63CF-23E6660FE380}"/>
          </ac:spMkLst>
        </pc:spChg>
        <pc:spChg chg="add mod">
          <ac:chgData name="حصه بنت العتيبي" userId="c1fe605c-1aaf-4791-a440-af891effc177" providerId="ADAL" clId="{B3E6410B-E0CC-4FF9-946F-62E4DCB56875}" dt="2023-10-16T12:56:53.463" v="724" actId="207"/>
          <ac:spMkLst>
            <pc:docMk/>
            <pc:sldMk cId="856985237" sldId="267"/>
            <ac:spMk id="3" creationId="{5948666C-E9AE-39F8-A756-83B6EB0F03E5}"/>
          </ac:spMkLst>
        </pc:spChg>
        <pc:spChg chg="add mod">
          <ac:chgData name="حصه بنت العتيبي" userId="c1fe605c-1aaf-4791-a440-af891effc177" providerId="ADAL" clId="{B3E6410B-E0CC-4FF9-946F-62E4DCB56875}" dt="2023-10-16T12:56:53.463" v="724" actId="207"/>
          <ac:spMkLst>
            <pc:docMk/>
            <pc:sldMk cId="856985237" sldId="267"/>
            <ac:spMk id="4" creationId="{945F49E4-A5FB-3133-979E-9E78644F145B}"/>
          </ac:spMkLst>
        </pc:spChg>
        <pc:spChg chg="add del mod">
          <ac:chgData name="حصه بنت العتيبي" userId="c1fe605c-1aaf-4791-a440-af891effc177" providerId="ADAL" clId="{B3E6410B-E0CC-4FF9-946F-62E4DCB56875}" dt="2023-10-17T12:24:22.783" v="856" actId="478"/>
          <ac:spMkLst>
            <pc:docMk/>
            <pc:sldMk cId="856985237" sldId="267"/>
            <ac:spMk id="6" creationId="{2FFDC527-68CC-706B-9E5A-AE1BE42C1ADD}"/>
          </ac:spMkLst>
        </pc:spChg>
        <pc:spChg chg="del">
          <ac:chgData name="حصه بنت العتيبي" userId="c1fe605c-1aaf-4791-a440-af891effc177" providerId="ADAL" clId="{B3E6410B-E0CC-4FF9-946F-62E4DCB56875}" dt="2023-10-16T12:50:46.297" v="642" actId="478"/>
          <ac:spMkLst>
            <pc:docMk/>
            <pc:sldMk cId="856985237" sldId="267"/>
            <ac:spMk id="8" creationId="{BD2A695F-37E6-6771-5B3D-CD530E9CE741}"/>
          </ac:spMkLst>
        </pc:spChg>
        <pc:spChg chg="add del">
          <ac:chgData name="حصه بنت العتيبي" userId="c1fe605c-1aaf-4791-a440-af891effc177" providerId="ADAL" clId="{B3E6410B-E0CC-4FF9-946F-62E4DCB56875}" dt="2023-10-17T12:24:56.306" v="858" actId="11529"/>
          <ac:spMkLst>
            <pc:docMk/>
            <pc:sldMk cId="856985237" sldId="267"/>
            <ac:spMk id="9" creationId="{4B68A574-E99D-9A24-E43C-8B57541F85E3}"/>
          </ac:spMkLst>
        </pc:spChg>
        <pc:spChg chg="add mod">
          <ac:chgData name="حصه بنت العتيبي" userId="c1fe605c-1aaf-4791-a440-af891effc177" providerId="ADAL" clId="{B3E6410B-E0CC-4FF9-946F-62E4DCB56875}" dt="2023-10-17T12:25:46.976" v="863" actId="339"/>
          <ac:spMkLst>
            <pc:docMk/>
            <pc:sldMk cId="856985237" sldId="267"/>
            <ac:spMk id="11" creationId="{3B23E69C-2631-2C6A-4E6D-4A002991F481}"/>
          </ac:spMkLst>
        </pc:spChg>
        <pc:spChg chg="add mod">
          <ac:chgData name="حصه بنت العتيبي" userId="c1fe605c-1aaf-4791-a440-af891effc177" providerId="ADAL" clId="{B3E6410B-E0CC-4FF9-946F-62E4DCB56875}" dt="2023-10-17T12:28:10.427" v="889" actId="207"/>
          <ac:spMkLst>
            <pc:docMk/>
            <pc:sldMk cId="856985237" sldId="267"/>
            <ac:spMk id="14" creationId="{41437E85-9DD1-CCD0-38C8-4E6DC307ECF2}"/>
          </ac:spMkLst>
        </pc:spChg>
        <pc:spChg chg="add mod">
          <ac:chgData name="حصه بنت العتيبي" userId="c1fe605c-1aaf-4791-a440-af891effc177" providerId="ADAL" clId="{B3E6410B-E0CC-4FF9-946F-62E4DCB56875}" dt="2023-10-17T12:28:16.388" v="890" actId="207"/>
          <ac:spMkLst>
            <pc:docMk/>
            <pc:sldMk cId="856985237" sldId="267"/>
            <ac:spMk id="15" creationId="{58D1ACD5-7FC7-3FFF-4F7F-EA9115B1A5FF}"/>
          </ac:spMkLst>
        </pc:spChg>
        <pc:spChg chg="add mod">
          <ac:chgData name="حصه بنت العتيبي" userId="c1fe605c-1aaf-4791-a440-af891effc177" providerId="ADAL" clId="{B3E6410B-E0CC-4FF9-946F-62E4DCB56875}" dt="2023-10-17T12:28:28.407" v="891" actId="207"/>
          <ac:spMkLst>
            <pc:docMk/>
            <pc:sldMk cId="856985237" sldId="267"/>
            <ac:spMk id="16" creationId="{532631BE-3C2F-4792-104E-685A1D848D1F}"/>
          </ac:spMkLst>
        </pc:spChg>
        <pc:spChg chg="add mod">
          <ac:chgData name="حصه بنت العتيبي" userId="c1fe605c-1aaf-4791-a440-af891effc177" providerId="ADAL" clId="{B3E6410B-E0CC-4FF9-946F-62E4DCB56875}" dt="2023-10-17T12:28:34.090" v="892" actId="207"/>
          <ac:spMkLst>
            <pc:docMk/>
            <pc:sldMk cId="856985237" sldId="267"/>
            <ac:spMk id="17" creationId="{3170FADC-DFF7-DE88-5362-2E80F607141D}"/>
          </ac:spMkLst>
        </pc:spChg>
        <pc:spChg chg="add mod">
          <ac:chgData name="حصه بنت العتيبي" userId="c1fe605c-1aaf-4791-a440-af891effc177" providerId="ADAL" clId="{B3E6410B-E0CC-4FF9-946F-62E4DCB56875}" dt="2023-10-17T12:28:41.520" v="893" actId="207"/>
          <ac:spMkLst>
            <pc:docMk/>
            <pc:sldMk cId="856985237" sldId="267"/>
            <ac:spMk id="18" creationId="{93DC8696-B650-D577-CA4C-29570DAB0F3F}"/>
          </ac:spMkLst>
        </pc:spChg>
        <pc:spChg chg="add mod">
          <ac:chgData name="حصه بنت العتيبي" userId="c1fe605c-1aaf-4791-a440-af891effc177" providerId="ADAL" clId="{B3E6410B-E0CC-4FF9-946F-62E4DCB56875}" dt="2023-10-17T12:28:51.621" v="895" actId="1076"/>
          <ac:spMkLst>
            <pc:docMk/>
            <pc:sldMk cId="856985237" sldId="267"/>
            <ac:spMk id="19" creationId="{AE26CE8F-A25D-ADB9-3E9D-A2F4833A4DBA}"/>
          </ac:spMkLst>
        </pc:spChg>
        <pc:spChg chg="add mod">
          <ac:chgData name="حصه بنت العتيبي" userId="c1fe605c-1aaf-4791-a440-af891effc177" providerId="ADAL" clId="{B3E6410B-E0CC-4FF9-946F-62E4DCB56875}" dt="2023-10-17T12:29:02.451" v="896" actId="207"/>
          <ac:spMkLst>
            <pc:docMk/>
            <pc:sldMk cId="856985237" sldId="267"/>
            <ac:spMk id="20" creationId="{57713E51-2B98-049F-A814-51AE29072EC5}"/>
          </ac:spMkLst>
        </pc:spChg>
        <pc:grpChg chg="del">
          <ac:chgData name="حصه بنت العتيبي" userId="c1fe605c-1aaf-4791-a440-af891effc177" providerId="ADAL" clId="{B3E6410B-E0CC-4FF9-946F-62E4DCB56875}" dt="2023-10-16T12:50:46.297" v="642" actId="478"/>
          <ac:grpSpMkLst>
            <pc:docMk/>
            <pc:sldMk cId="856985237" sldId="267"/>
            <ac:grpSpMk id="13" creationId="{2CA96CC5-D578-DD26-C5B0-2FB8349BA9CE}"/>
          </ac:grpSpMkLst>
        </pc:grpChg>
        <pc:picChg chg="mod modCrop">
          <ac:chgData name="حصه بنت العتيبي" userId="c1fe605c-1aaf-4791-a440-af891effc177" providerId="ADAL" clId="{B3E6410B-E0CC-4FF9-946F-62E4DCB56875}" dt="2023-10-16T14:01:22.212" v="725" actId="1036"/>
          <ac:picMkLst>
            <pc:docMk/>
            <pc:sldMk cId="856985237" sldId="267"/>
            <ac:picMk id="7" creationId="{A7B64B7A-CC9B-B80D-EE3E-80CFB7A078A8}"/>
          </ac:picMkLst>
        </pc:picChg>
      </pc:sldChg>
      <pc:sldChg chg="modSp add del mod ord modTransition">
        <pc:chgData name="حصه بنت العتيبي" userId="c1fe605c-1aaf-4791-a440-af891effc177" providerId="ADAL" clId="{B3E6410B-E0CC-4FF9-946F-62E4DCB56875}" dt="2023-10-16T12:56:06.037" v="718" actId="2696"/>
        <pc:sldMkLst>
          <pc:docMk/>
          <pc:sldMk cId="1737105404" sldId="268"/>
        </pc:sldMkLst>
        <pc:spChg chg="mod">
          <ac:chgData name="حصه بنت العتيبي" userId="c1fe605c-1aaf-4791-a440-af891effc177" providerId="ADAL" clId="{B3E6410B-E0CC-4FF9-946F-62E4DCB56875}" dt="2023-10-16T12:56:05.877" v="713"/>
          <ac:spMkLst>
            <pc:docMk/>
            <pc:sldMk cId="1737105404" sldId="268"/>
            <ac:spMk id="2" creationId="{33164903-82B9-FBDF-63CF-23E6660FE380}"/>
          </ac:spMkLst>
        </pc:spChg>
        <pc:spChg chg="mod">
          <ac:chgData name="حصه بنت العتيبي" userId="c1fe605c-1aaf-4791-a440-af891effc177" providerId="ADAL" clId="{B3E6410B-E0CC-4FF9-946F-62E4DCB56875}" dt="2023-10-16T12:56:05.878" v="715"/>
          <ac:spMkLst>
            <pc:docMk/>
            <pc:sldMk cId="1737105404" sldId="268"/>
            <ac:spMk id="3" creationId="{5948666C-E9AE-39F8-A756-83B6EB0F03E5}"/>
          </ac:spMkLst>
        </pc:spChg>
        <pc:spChg chg="mod">
          <ac:chgData name="حصه بنت العتيبي" userId="c1fe605c-1aaf-4791-a440-af891effc177" providerId="ADAL" clId="{B3E6410B-E0CC-4FF9-946F-62E4DCB56875}" dt="2023-10-16T12:56:05.882" v="717"/>
          <ac:spMkLst>
            <pc:docMk/>
            <pc:sldMk cId="1737105404" sldId="268"/>
            <ac:spMk id="4" creationId="{945F49E4-A5FB-3133-979E-9E78644F145B}"/>
          </ac:spMkLst>
        </pc:spChg>
      </pc:sldChg>
      <pc:sldChg chg="addSp delSp modSp add mod modTransition delAnim modAnim">
        <pc:chgData name="حصه بنت العتيبي" userId="c1fe605c-1aaf-4791-a440-af891effc177" providerId="ADAL" clId="{B3E6410B-E0CC-4FF9-946F-62E4DCB56875}" dt="2023-10-17T16:39:52.754" v="1059"/>
        <pc:sldMkLst>
          <pc:docMk/>
          <pc:sldMk cId="4222719197" sldId="268"/>
        </pc:sldMkLst>
        <pc:spChg chg="del">
          <ac:chgData name="حصه بنت العتيبي" userId="c1fe605c-1aaf-4791-a440-af891effc177" providerId="ADAL" clId="{B3E6410B-E0CC-4FF9-946F-62E4DCB56875}" dt="2023-10-17T11:19:55.938" v="745" actId="478"/>
          <ac:spMkLst>
            <pc:docMk/>
            <pc:sldMk cId="4222719197" sldId="268"/>
            <ac:spMk id="2" creationId="{33164903-82B9-FBDF-63CF-23E6660FE380}"/>
          </ac:spMkLst>
        </pc:spChg>
        <pc:spChg chg="del">
          <ac:chgData name="حصه بنت العتيبي" userId="c1fe605c-1aaf-4791-a440-af891effc177" providerId="ADAL" clId="{B3E6410B-E0CC-4FF9-946F-62E4DCB56875}" dt="2023-10-17T11:19:55.938" v="745" actId="478"/>
          <ac:spMkLst>
            <pc:docMk/>
            <pc:sldMk cId="4222719197" sldId="268"/>
            <ac:spMk id="3" creationId="{5948666C-E9AE-39F8-A756-83B6EB0F03E5}"/>
          </ac:spMkLst>
        </pc:spChg>
        <pc:spChg chg="del">
          <ac:chgData name="حصه بنت العتيبي" userId="c1fe605c-1aaf-4791-a440-af891effc177" providerId="ADAL" clId="{B3E6410B-E0CC-4FF9-946F-62E4DCB56875}" dt="2023-10-17T11:19:55.938" v="745" actId="478"/>
          <ac:spMkLst>
            <pc:docMk/>
            <pc:sldMk cId="4222719197" sldId="268"/>
            <ac:spMk id="4" creationId="{945F49E4-A5FB-3133-979E-9E78644F145B}"/>
          </ac:spMkLst>
        </pc:spChg>
        <pc:spChg chg="mod">
          <ac:chgData name="حصه بنت العتيبي" userId="c1fe605c-1aaf-4791-a440-af891effc177" providerId="ADAL" clId="{B3E6410B-E0CC-4FF9-946F-62E4DCB56875}" dt="2023-10-17T11:22:27.153" v="785" actId="20577"/>
          <ac:spMkLst>
            <pc:docMk/>
            <pc:sldMk cId="4222719197" sldId="268"/>
            <ac:spMk id="6" creationId="{2FFDC527-68CC-706B-9E5A-AE1BE42C1ADD}"/>
          </ac:spMkLst>
        </pc:spChg>
        <pc:spChg chg="add mod">
          <ac:chgData name="حصه بنت العتيبي" userId="c1fe605c-1aaf-4791-a440-af891effc177" providerId="ADAL" clId="{B3E6410B-E0CC-4FF9-946F-62E4DCB56875}" dt="2023-10-17T11:21:38.680" v="755" actId="1076"/>
          <ac:spMkLst>
            <pc:docMk/>
            <pc:sldMk cId="4222719197" sldId="268"/>
            <ac:spMk id="8" creationId="{087F11FC-EC22-4970-1A2B-0504F2CD57A8}"/>
          </ac:spMkLst>
        </pc:spChg>
        <pc:spChg chg="add mod">
          <ac:chgData name="حصه بنت العتيبي" userId="c1fe605c-1aaf-4791-a440-af891effc177" providerId="ADAL" clId="{B3E6410B-E0CC-4FF9-946F-62E4DCB56875}" dt="2023-10-17T11:25:26.899" v="802" actId="207"/>
          <ac:spMkLst>
            <pc:docMk/>
            <pc:sldMk cId="4222719197" sldId="268"/>
            <ac:spMk id="10" creationId="{1635474C-B2E4-FEB1-9052-8E6061D093B0}"/>
          </ac:spMkLst>
        </pc:spChg>
        <pc:spChg chg="add mod">
          <ac:chgData name="حصه بنت العتيبي" userId="c1fe605c-1aaf-4791-a440-af891effc177" providerId="ADAL" clId="{B3E6410B-E0CC-4FF9-946F-62E4DCB56875}" dt="2023-10-17T11:25:35.960" v="803" actId="207"/>
          <ac:spMkLst>
            <pc:docMk/>
            <pc:sldMk cId="4222719197" sldId="268"/>
            <ac:spMk id="11" creationId="{1EAEF123-7C75-D822-112A-326AC2121D28}"/>
          </ac:spMkLst>
        </pc:spChg>
        <pc:spChg chg="add del mod">
          <ac:chgData name="حصه بنت العتيبي" userId="c1fe605c-1aaf-4791-a440-af891effc177" providerId="ADAL" clId="{B3E6410B-E0CC-4FF9-946F-62E4DCB56875}" dt="2023-10-17T11:31:46.340" v="812" actId="478"/>
          <ac:spMkLst>
            <pc:docMk/>
            <pc:sldMk cId="4222719197" sldId="268"/>
            <ac:spMk id="13" creationId="{E40EB1A6-A751-1E7D-E7B2-06D555158B5B}"/>
          </ac:spMkLst>
        </pc:spChg>
        <pc:picChg chg="mod">
          <ac:chgData name="حصه بنت العتيبي" userId="c1fe605c-1aaf-4791-a440-af891effc177" providerId="ADAL" clId="{B3E6410B-E0CC-4FF9-946F-62E4DCB56875}" dt="2023-10-17T11:20:00.154" v="747" actId="1076"/>
          <ac:picMkLst>
            <pc:docMk/>
            <pc:sldMk cId="4222719197" sldId="268"/>
            <ac:picMk id="5" creationId="{C5A5D383-AA18-FDC1-6B23-5D51310B35FB}"/>
          </ac:picMkLst>
        </pc:picChg>
      </pc:sldChg>
      <pc:sldChg chg="add del ord modTransition">
        <pc:chgData name="حصه بنت العتيبي" userId="c1fe605c-1aaf-4791-a440-af891effc177" providerId="ADAL" clId="{B3E6410B-E0CC-4FF9-946F-62E4DCB56875}" dt="2023-10-16T12:56:06.041" v="719" actId="2696"/>
        <pc:sldMkLst>
          <pc:docMk/>
          <pc:sldMk cId="2332950790" sldId="269"/>
        </pc:sldMkLst>
      </pc:sldChg>
      <pc:sldChg chg="addSp delSp modSp add mod modTransition delAnim modAnim">
        <pc:chgData name="حصه بنت العتيبي" userId="c1fe605c-1aaf-4791-a440-af891effc177" providerId="ADAL" clId="{B3E6410B-E0CC-4FF9-946F-62E4DCB56875}" dt="2023-10-17T17:40:33.536" v="1451" actId="2711"/>
        <pc:sldMkLst>
          <pc:docMk/>
          <pc:sldMk cId="2697150104" sldId="269"/>
        </pc:sldMkLst>
        <pc:spChg chg="add mod">
          <ac:chgData name="حصه بنت العتيبي" userId="c1fe605c-1aaf-4791-a440-af891effc177" providerId="ADAL" clId="{B3E6410B-E0CC-4FF9-946F-62E4DCB56875}" dt="2023-10-17T12:17:16.330" v="853" actId="339"/>
          <ac:spMkLst>
            <pc:docMk/>
            <pc:sldMk cId="2697150104" sldId="269"/>
            <ac:spMk id="3" creationId="{2E7A0C16-2B2C-E5FE-3AD1-6A337C288388}"/>
          </ac:spMkLst>
        </pc:spChg>
        <pc:spChg chg="add mod">
          <ac:chgData name="حصه بنت العتيبي" userId="c1fe605c-1aaf-4791-a440-af891effc177" providerId="ADAL" clId="{B3E6410B-E0CC-4FF9-946F-62E4DCB56875}" dt="2023-10-17T17:40:33.536" v="1451" actId="2711"/>
          <ac:spMkLst>
            <pc:docMk/>
            <pc:sldMk cId="2697150104" sldId="269"/>
            <ac:spMk id="4" creationId="{618F8FFD-6BCB-39BC-F675-B574DB63CF7F}"/>
          </ac:spMkLst>
        </pc:spChg>
        <pc:spChg chg="mod">
          <ac:chgData name="حصه بنت العتيبي" userId="c1fe605c-1aaf-4791-a440-af891effc177" providerId="ADAL" clId="{B3E6410B-E0CC-4FF9-946F-62E4DCB56875}" dt="2023-10-17T11:32:13.872" v="820" actId="1076"/>
          <ac:spMkLst>
            <pc:docMk/>
            <pc:sldMk cId="2697150104" sldId="269"/>
            <ac:spMk id="6" creationId="{2FFDC527-68CC-706B-9E5A-AE1BE42C1ADD}"/>
          </ac:spMkLst>
        </pc:spChg>
        <pc:spChg chg="del mod">
          <ac:chgData name="حصه بنت العتيبي" userId="c1fe605c-1aaf-4791-a440-af891effc177" providerId="ADAL" clId="{B3E6410B-E0CC-4FF9-946F-62E4DCB56875}" dt="2023-10-17T11:31:59.863" v="815" actId="478"/>
          <ac:spMkLst>
            <pc:docMk/>
            <pc:sldMk cId="2697150104" sldId="269"/>
            <ac:spMk id="10" creationId="{1635474C-B2E4-FEB1-9052-8E6061D093B0}"/>
          </ac:spMkLst>
        </pc:spChg>
        <pc:spChg chg="del">
          <ac:chgData name="حصه بنت العتيبي" userId="c1fe605c-1aaf-4791-a440-af891effc177" providerId="ADAL" clId="{B3E6410B-E0CC-4FF9-946F-62E4DCB56875}" dt="2023-10-17T11:31:59.863" v="815" actId="478"/>
          <ac:spMkLst>
            <pc:docMk/>
            <pc:sldMk cId="2697150104" sldId="269"/>
            <ac:spMk id="11" creationId="{1EAEF123-7C75-D822-112A-326AC2121D28}"/>
          </ac:spMkLst>
        </pc:spChg>
        <pc:picChg chg="mod">
          <ac:chgData name="حصه بنت العتيبي" userId="c1fe605c-1aaf-4791-a440-af891effc177" providerId="ADAL" clId="{B3E6410B-E0CC-4FF9-946F-62E4DCB56875}" dt="2023-10-17T11:32:13.872" v="820" actId="1076"/>
          <ac:picMkLst>
            <pc:docMk/>
            <pc:sldMk cId="2697150104" sldId="269"/>
            <ac:picMk id="5" creationId="{C5A5D383-AA18-FDC1-6B23-5D51310B35FB}"/>
          </ac:picMkLst>
        </pc:picChg>
        <pc:picChg chg="add del mod">
          <ac:chgData name="حصه بنت العتيبي" userId="c1fe605c-1aaf-4791-a440-af891effc177" providerId="ADAL" clId="{B3E6410B-E0CC-4FF9-946F-62E4DCB56875}" dt="2023-10-17T12:12:47.905" v="836" actId="478"/>
          <ac:picMkLst>
            <pc:docMk/>
            <pc:sldMk cId="2697150104" sldId="269"/>
            <ac:picMk id="12" creationId="{9FEB1BE1-937A-B0CF-AE2C-C904A2630DB1}"/>
          </ac:picMkLst>
        </pc:picChg>
        <pc:picChg chg="add mod modCrop">
          <ac:chgData name="حصه بنت العتيبي" userId="c1fe605c-1aaf-4791-a440-af891effc177" providerId="ADAL" clId="{B3E6410B-E0CC-4FF9-946F-62E4DCB56875}" dt="2023-10-17T12:13:21.842" v="842" actId="1076"/>
          <ac:picMkLst>
            <pc:docMk/>
            <pc:sldMk cId="2697150104" sldId="269"/>
            <ac:picMk id="14" creationId="{E1ACE982-B393-A155-694B-1D8A8DCBEF2A}"/>
          </ac:picMkLst>
        </pc:picChg>
      </pc:sldChg>
      <pc:sldChg chg="modSp add del mod ord modTransition">
        <pc:chgData name="حصه بنت العتيبي" userId="c1fe605c-1aaf-4791-a440-af891effc177" providerId="ADAL" clId="{B3E6410B-E0CC-4FF9-946F-62E4DCB56875}" dt="2023-10-17T12:30:36.276" v="956" actId="2696"/>
        <pc:sldMkLst>
          <pc:docMk/>
          <pc:sldMk cId="3169642212" sldId="270"/>
        </pc:sldMkLst>
        <pc:spChg chg="mod">
          <ac:chgData name="حصه بنت العتيبي" userId="c1fe605c-1aaf-4791-a440-af891effc177" providerId="ADAL" clId="{B3E6410B-E0CC-4FF9-946F-62E4DCB56875}" dt="2023-10-17T12:30:28.032" v="933"/>
          <ac:spMkLst>
            <pc:docMk/>
            <pc:sldMk cId="3169642212" sldId="270"/>
            <ac:spMk id="2" creationId="{33164903-82B9-FBDF-63CF-23E6660FE380}"/>
          </ac:spMkLst>
        </pc:spChg>
        <pc:spChg chg="mod">
          <ac:chgData name="حصه بنت العتيبي" userId="c1fe605c-1aaf-4791-a440-af891effc177" providerId="ADAL" clId="{B3E6410B-E0CC-4FF9-946F-62E4DCB56875}" dt="2023-10-17T12:30:28.032" v="935"/>
          <ac:spMkLst>
            <pc:docMk/>
            <pc:sldMk cId="3169642212" sldId="270"/>
            <ac:spMk id="3" creationId="{5948666C-E9AE-39F8-A756-83B6EB0F03E5}"/>
          </ac:spMkLst>
        </pc:spChg>
        <pc:spChg chg="mod">
          <ac:chgData name="حصه بنت العتيبي" userId="c1fe605c-1aaf-4791-a440-af891effc177" providerId="ADAL" clId="{B3E6410B-E0CC-4FF9-946F-62E4DCB56875}" dt="2023-10-17T12:30:28.032" v="937"/>
          <ac:spMkLst>
            <pc:docMk/>
            <pc:sldMk cId="3169642212" sldId="270"/>
            <ac:spMk id="4" creationId="{945F49E4-A5FB-3133-979E-9E78644F145B}"/>
          </ac:spMkLst>
        </pc:spChg>
        <pc:spChg chg="mod">
          <ac:chgData name="حصه بنت العتيبي" userId="c1fe605c-1aaf-4791-a440-af891effc177" providerId="ADAL" clId="{B3E6410B-E0CC-4FF9-946F-62E4DCB56875}" dt="2023-10-17T12:30:35.461" v="941"/>
          <ac:spMkLst>
            <pc:docMk/>
            <pc:sldMk cId="3169642212" sldId="270"/>
            <ac:spMk id="11" creationId="{3B23E69C-2631-2C6A-4E6D-4A002991F481}"/>
          </ac:spMkLst>
        </pc:spChg>
        <pc:spChg chg="mod">
          <ac:chgData name="حصه بنت العتيبي" userId="c1fe605c-1aaf-4791-a440-af891effc177" providerId="ADAL" clId="{B3E6410B-E0CC-4FF9-946F-62E4DCB56875}" dt="2023-10-17T12:30:35.461" v="943"/>
          <ac:spMkLst>
            <pc:docMk/>
            <pc:sldMk cId="3169642212" sldId="270"/>
            <ac:spMk id="14" creationId="{41437E85-9DD1-CCD0-38C8-4E6DC307ECF2}"/>
          </ac:spMkLst>
        </pc:spChg>
        <pc:spChg chg="mod">
          <ac:chgData name="حصه بنت العتيبي" userId="c1fe605c-1aaf-4791-a440-af891effc177" providerId="ADAL" clId="{B3E6410B-E0CC-4FF9-946F-62E4DCB56875}" dt="2023-10-17T12:30:35.461" v="945"/>
          <ac:spMkLst>
            <pc:docMk/>
            <pc:sldMk cId="3169642212" sldId="270"/>
            <ac:spMk id="15" creationId="{58D1ACD5-7FC7-3FFF-4F7F-EA9115B1A5FF}"/>
          </ac:spMkLst>
        </pc:spChg>
        <pc:spChg chg="mod">
          <ac:chgData name="حصه بنت العتيبي" userId="c1fe605c-1aaf-4791-a440-af891effc177" providerId="ADAL" clId="{B3E6410B-E0CC-4FF9-946F-62E4DCB56875}" dt="2023-10-17T12:30:35.461" v="947"/>
          <ac:spMkLst>
            <pc:docMk/>
            <pc:sldMk cId="3169642212" sldId="270"/>
            <ac:spMk id="16" creationId="{532631BE-3C2F-4792-104E-685A1D848D1F}"/>
          </ac:spMkLst>
        </pc:spChg>
        <pc:spChg chg="mod">
          <ac:chgData name="حصه بنت العتيبي" userId="c1fe605c-1aaf-4791-a440-af891effc177" providerId="ADAL" clId="{B3E6410B-E0CC-4FF9-946F-62E4DCB56875}" dt="2023-10-17T12:30:35.461" v="949"/>
          <ac:spMkLst>
            <pc:docMk/>
            <pc:sldMk cId="3169642212" sldId="270"/>
            <ac:spMk id="17" creationId="{3170FADC-DFF7-DE88-5362-2E80F607141D}"/>
          </ac:spMkLst>
        </pc:spChg>
        <pc:spChg chg="mod">
          <ac:chgData name="حصه بنت العتيبي" userId="c1fe605c-1aaf-4791-a440-af891effc177" providerId="ADAL" clId="{B3E6410B-E0CC-4FF9-946F-62E4DCB56875}" dt="2023-10-17T12:30:35.461" v="951"/>
          <ac:spMkLst>
            <pc:docMk/>
            <pc:sldMk cId="3169642212" sldId="270"/>
            <ac:spMk id="18" creationId="{93DC8696-B650-D577-CA4C-29570DAB0F3F}"/>
          </ac:spMkLst>
        </pc:spChg>
        <pc:spChg chg="mod">
          <ac:chgData name="حصه بنت العتيبي" userId="c1fe605c-1aaf-4791-a440-af891effc177" providerId="ADAL" clId="{B3E6410B-E0CC-4FF9-946F-62E4DCB56875}" dt="2023-10-17T12:30:35.461" v="953"/>
          <ac:spMkLst>
            <pc:docMk/>
            <pc:sldMk cId="3169642212" sldId="270"/>
            <ac:spMk id="19" creationId="{AE26CE8F-A25D-ADB9-3E9D-A2F4833A4DBA}"/>
          </ac:spMkLst>
        </pc:spChg>
        <pc:spChg chg="mod">
          <ac:chgData name="حصه بنت العتيبي" userId="c1fe605c-1aaf-4791-a440-af891effc177" providerId="ADAL" clId="{B3E6410B-E0CC-4FF9-946F-62E4DCB56875}" dt="2023-10-17T12:30:35.461" v="955"/>
          <ac:spMkLst>
            <pc:docMk/>
            <pc:sldMk cId="3169642212" sldId="270"/>
            <ac:spMk id="20" creationId="{57713E51-2B98-049F-A814-51AE29072EC5}"/>
          </ac:spMkLst>
        </pc:spChg>
      </pc:sldChg>
      <pc:sldChg chg="addSp delSp modSp add mod ord modTransition">
        <pc:chgData name="حصه بنت العتيبي" userId="c1fe605c-1aaf-4791-a440-af891effc177" providerId="ADAL" clId="{B3E6410B-E0CC-4FF9-946F-62E4DCB56875}" dt="2023-10-17T16:39:59.128" v="1061"/>
        <pc:sldMkLst>
          <pc:docMk/>
          <pc:sldMk cId="3728382683" sldId="270"/>
        </pc:sldMkLst>
        <pc:spChg chg="mod topLvl">
          <ac:chgData name="حصه بنت العتيبي" userId="c1fe605c-1aaf-4791-a440-af891effc177" providerId="ADAL" clId="{B3E6410B-E0CC-4FF9-946F-62E4DCB56875}" dt="2023-10-17T16:26:45.678" v="1014" actId="1076"/>
          <ac:spMkLst>
            <pc:docMk/>
            <pc:sldMk cId="3728382683" sldId="270"/>
            <ac:spMk id="12" creationId="{EEDA8677-6A88-130A-8E9F-2D38ED679D87}"/>
          </ac:spMkLst>
        </pc:spChg>
        <pc:grpChg chg="add del">
          <ac:chgData name="حصه بنت العتيبي" userId="c1fe605c-1aaf-4791-a440-af891effc177" providerId="ADAL" clId="{B3E6410B-E0CC-4FF9-946F-62E4DCB56875}" dt="2023-10-17T16:24:50.978" v="963" actId="165"/>
          <ac:grpSpMkLst>
            <pc:docMk/>
            <pc:sldMk cId="3728382683" sldId="270"/>
            <ac:grpSpMk id="13" creationId="{2CA96CC5-D578-DD26-C5B0-2FB8349BA9CE}"/>
          </ac:grpSpMkLst>
        </pc:grpChg>
        <pc:picChg chg="del mod topLvl">
          <ac:chgData name="حصه بنت العتيبي" userId="c1fe605c-1aaf-4791-a440-af891effc177" providerId="ADAL" clId="{B3E6410B-E0CC-4FF9-946F-62E4DCB56875}" dt="2023-10-17T16:24:54.125" v="964" actId="478"/>
          <ac:picMkLst>
            <pc:docMk/>
            <pc:sldMk cId="3728382683" sldId="270"/>
            <ac:picMk id="10" creationId="{76EE3A9F-4717-B524-39E0-5B16F155D315}"/>
          </ac:picMkLst>
        </pc:picChg>
      </pc:sldChg>
      <pc:sldChg chg="add del ord modTransition">
        <pc:chgData name="حصه بنت العتيبي" userId="c1fe605c-1aaf-4791-a440-af891effc177" providerId="ADAL" clId="{B3E6410B-E0CC-4FF9-946F-62E4DCB56875}" dt="2023-10-17T12:30:36.276" v="957" actId="2696"/>
        <pc:sldMkLst>
          <pc:docMk/>
          <pc:sldMk cId="875891741" sldId="271"/>
        </pc:sldMkLst>
      </pc:sldChg>
      <pc:sldChg chg="addSp delSp modSp add mod modTransition modAnim">
        <pc:chgData name="حصه بنت العتيبي" userId="c1fe605c-1aaf-4791-a440-af891effc177" providerId="ADAL" clId="{B3E6410B-E0CC-4FF9-946F-62E4DCB56875}" dt="2023-10-17T16:40:01.782" v="1062"/>
        <pc:sldMkLst>
          <pc:docMk/>
          <pc:sldMk cId="2419787169" sldId="271"/>
        </pc:sldMkLst>
        <pc:spChg chg="add mod">
          <ac:chgData name="حصه بنت العتيبي" userId="c1fe605c-1aaf-4791-a440-af891effc177" providerId="ADAL" clId="{B3E6410B-E0CC-4FF9-946F-62E4DCB56875}" dt="2023-10-17T16:35:06.549" v="1028" actId="1076"/>
          <ac:spMkLst>
            <pc:docMk/>
            <pc:sldMk cId="2419787169" sldId="271"/>
            <ac:spMk id="2" creationId="{B917294A-7D28-304D-0D44-F90D2E8D3A8C}"/>
          </ac:spMkLst>
        </pc:spChg>
        <pc:spChg chg="add mod">
          <ac:chgData name="حصه بنت العتيبي" userId="c1fe605c-1aaf-4791-a440-af891effc177" providerId="ADAL" clId="{B3E6410B-E0CC-4FF9-946F-62E4DCB56875}" dt="2023-10-17T16:35:38.583" v="1034" actId="20577"/>
          <ac:spMkLst>
            <pc:docMk/>
            <pc:sldMk cId="2419787169" sldId="271"/>
            <ac:spMk id="3" creationId="{DC105B53-1EEB-08A7-FF87-56B24AF73577}"/>
          </ac:spMkLst>
        </pc:spChg>
        <pc:spChg chg="add mod">
          <ac:chgData name="حصه بنت العتيبي" userId="c1fe605c-1aaf-4791-a440-af891effc177" providerId="ADAL" clId="{B3E6410B-E0CC-4FF9-946F-62E4DCB56875}" dt="2023-10-17T16:36:10.282" v="1038" actId="207"/>
          <ac:spMkLst>
            <pc:docMk/>
            <pc:sldMk cId="2419787169" sldId="271"/>
            <ac:spMk id="4" creationId="{57739789-BAEB-A4F9-C09D-0BA20EDB9636}"/>
          </ac:spMkLst>
        </pc:spChg>
        <pc:spChg chg="del">
          <ac:chgData name="حصه بنت العتيبي" userId="c1fe605c-1aaf-4791-a440-af891effc177" providerId="ADAL" clId="{B3E6410B-E0CC-4FF9-946F-62E4DCB56875}" dt="2023-10-17T16:33:56.682" v="1016" actId="478"/>
          <ac:spMkLst>
            <pc:docMk/>
            <pc:sldMk cId="2419787169" sldId="271"/>
            <ac:spMk id="8" creationId="{BD2A695F-37E6-6771-5B3D-CD530E9CE741}"/>
          </ac:spMkLst>
        </pc:spChg>
        <pc:spChg chg="mod">
          <ac:chgData name="حصه بنت العتيبي" userId="c1fe605c-1aaf-4791-a440-af891effc177" providerId="ADAL" clId="{B3E6410B-E0CC-4FF9-946F-62E4DCB56875}" dt="2023-10-17T16:35:10.672" v="1029" actId="1076"/>
          <ac:spMkLst>
            <pc:docMk/>
            <pc:sldMk cId="2419787169" sldId="271"/>
            <ac:spMk id="12" creationId="{EEDA8677-6A88-130A-8E9F-2D38ED679D87}"/>
          </ac:spMkLst>
        </pc:spChg>
        <pc:picChg chg="mod">
          <ac:chgData name="حصه بنت العتيبي" userId="c1fe605c-1aaf-4791-a440-af891effc177" providerId="ADAL" clId="{B3E6410B-E0CC-4FF9-946F-62E4DCB56875}" dt="2023-10-17T16:34:41.828" v="1024" actId="1076"/>
          <ac:picMkLst>
            <pc:docMk/>
            <pc:sldMk cId="2419787169" sldId="271"/>
            <ac:picMk id="5" creationId="{C5A5D383-AA18-FDC1-6B23-5D51310B35FB}"/>
          </ac:picMkLst>
        </pc:picChg>
      </pc:sldChg>
      <pc:sldChg chg="addSp modSp add mod ord modTransition modAnim">
        <pc:chgData name="حصه بنت العتيبي" userId="c1fe605c-1aaf-4791-a440-af891effc177" providerId="ADAL" clId="{B3E6410B-E0CC-4FF9-946F-62E4DCB56875}" dt="2023-10-17T16:40:10.234" v="1063"/>
        <pc:sldMkLst>
          <pc:docMk/>
          <pc:sldMk cId="3191804047" sldId="272"/>
        </pc:sldMkLst>
        <pc:spChg chg="mod">
          <ac:chgData name="حصه بنت العتيبي" userId="c1fe605c-1aaf-4791-a440-af891effc177" providerId="ADAL" clId="{B3E6410B-E0CC-4FF9-946F-62E4DCB56875}" dt="2023-10-17T16:39:19.498" v="1055" actId="1076"/>
          <ac:spMkLst>
            <pc:docMk/>
            <pc:sldMk cId="3191804047" sldId="272"/>
            <ac:spMk id="8" creationId="{BD2A695F-37E6-6771-5B3D-CD530E9CE741}"/>
          </ac:spMkLst>
        </pc:spChg>
        <pc:spChg chg="mod">
          <ac:chgData name="حصه بنت العتيبي" userId="c1fe605c-1aaf-4791-a440-af891effc177" providerId="ADAL" clId="{B3E6410B-E0CC-4FF9-946F-62E4DCB56875}" dt="2023-10-17T16:39:23.766" v="1056"/>
          <ac:spMkLst>
            <pc:docMk/>
            <pc:sldMk cId="3191804047" sldId="272"/>
            <ac:spMk id="12" creationId="{EEDA8677-6A88-130A-8E9F-2D38ED679D87}"/>
          </ac:spMkLst>
        </pc:spChg>
        <pc:picChg chg="add mod ord">
          <ac:chgData name="حصه بنت العتيبي" userId="c1fe605c-1aaf-4791-a440-af891effc177" providerId="ADAL" clId="{B3E6410B-E0CC-4FF9-946F-62E4DCB56875}" dt="2023-10-17T16:38:55.353" v="1051" actId="166"/>
          <ac:picMkLst>
            <pc:docMk/>
            <pc:sldMk cId="3191804047" sldId="272"/>
            <ac:picMk id="2" creationId="{1DB37A24-1255-4B7A-72C2-AE43FD32FB26}"/>
          </ac:picMkLst>
        </pc:picChg>
        <pc:picChg chg="add mod ord">
          <ac:chgData name="حصه بنت العتيبي" userId="c1fe605c-1aaf-4791-a440-af891effc177" providerId="ADAL" clId="{B3E6410B-E0CC-4FF9-946F-62E4DCB56875}" dt="2023-10-17T16:39:02.809" v="1053" actId="166"/>
          <ac:picMkLst>
            <pc:docMk/>
            <pc:sldMk cId="3191804047" sldId="272"/>
            <ac:picMk id="3" creationId="{CB570677-5B8E-9637-1852-95E3A26DE498}"/>
          </ac:picMkLst>
        </pc:picChg>
        <pc:picChg chg="add mod ord">
          <ac:chgData name="حصه بنت العتيبي" userId="c1fe605c-1aaf-4791-a440-af891effc177" providerId="ADAL" clId="{B3E6410B-E0CC-4FF9-946F-62E4DCB56875}" dt="2023-10-17T16:38:59.194" v="1052" actId="166"/>
          <ac:picMkLst>
            <pc:docMk/>
            <pc:sldMk cId="3191804047" sldId="272"/>
            <ac:picMk id="4" creationId="{3048AE9B-432C-FED7-C80B-CF78AAEBD2FE}"/>
          </ac:picMkLst>
        </pc:picChg>
      </pc:sldChg>
      <pc:sldChg chg="delSp modSp add mod">
        <pc:chgData name="حصه بنت العتيبي" userId="c1fe605c-1aaf-4791-a440-af891effc177" providerId="ADAL" clId="{B3E6410B-E0CC-4FF9-946F-62E4DCB56875}" dt="2023-10-17T17:41:33.746" v="1493" actId="20577"/>
        <pc:sldMkLst>
          <pc:docMk/>
          <pc:sldMk cId="2937320432" sldId="273"/>
        </pc:sldMkLst>
        <pc:spChg chg="del">
          <ac:chgData name="حصه بنت العتيبي" userId="c1fe605c-1aaf-4791-a440-af891effc177" providerId="ADAL" clId="{B3E6410B-E0CC-4FF9-946F-62E4DCB56875}" dt="2023-10-17T16:46:15.493" v="1065" actId="478"/>
          <ac:spMkLst>
            <pc:docMk/>
            <pc:sldMk cId="2937320432" sldId="273"/>
            <ac:spMk id="8" creationId="{BD2A695F-37E6-6771-5B3D-CD530E9CE741}"/>
          </ac:spMkLst>
        </pc:spChg>
        <pc:spChg chg="mod">
          <ac:chgData name="حصه بنت العتيبي" userId="c1fe605c-1aaf-4791-a440-af891effc177" providerId="ADAL" clId="{B3E6410B-E0CC-4FF9-946F-62E4DCB56875}" dt="2023-10-17T17:41:33.746" v="1493" actId="20577"/>
          <ac:spMkLst>
            <pc:docMk/>
            <pc:sldMk cId="2937320432" sldId="273"/>
            <ac:spMk id="12" creationId="{EEDA8677-6A88-130A-8E9F-2D38ED679D87}"/>
          </ac:spMkLst>
        </pc:spChg>
        <pc:picChg chg="mod">
          <ac:chgData name="حصه بنت العتيبي" userId="c1fe605c-1aaf-4791-a440-af891effc177" providerId="ADAL" clId="{B3E6410B-E0CC-4FF9-946F-62E4DCB56875}" dt="2023-10-17T16:46:48.902" v="1073" actId="1076"/>
          <ac:picMkLst>
            <pc:docMk/>
            <pc:sldMk cId="2937320432" sldId="273"/>
            <ac:picMk id="2" creationId="{1DB37A24-1255-4B7A-72C2-AE43FD32FB26}"/>
          </ac:picMkLst>
        </pc:picChg>
        <pc:picChg chg="mod">
          <ac:chgData name="حصه بنت العتيبي" userId="c1fe605c-1aaf-4791-a440-af891effc177" providerId="ADAL" clId="{B3E6410B-E0CC-4FF9-946F-62E4DCB56875}" dt="2023-10-17T16:46:45.375" v="1071" actId="1076"/>
          <ac:picMkLst>
            <pc:docMk/>
            <pc:sldMk cId="2937320432" sldId="273"/>
            <ac:picMk id="3" creationId="{CB570677-5B8E-9637-1852-95E3A26DE498}"/>
          </ac:picMkLst>
        </pc:picChg>
        <pc:picChg chg="mod">
          <ac:chgData name="حصه بنت العتيبي" userId="c1fe605c-1aaf-4791-a440-af891effc177" providerId="ADAL" clId="{B3E6410B-E0CC-4FF9-946F-62E4DCB56875}" dt="2023-10-17T16:47:44.997" v="1082" actId="1076"/>
          <ac:picMkLst>
            <pc:docMk/>
            <pc:sldMk cId="2937320432" sldId="273"/>
            <ac:picMk id="4" creationId="{3048AE9B-432C-FED7-C80B-CF78AAEBD2FE}"/>
          </ac:picMkLst>
        </pc:picChg>
        <pc:picChg chg="mod modCrop">
          <ac:chgData name="حصه بنت العتيبي" userId="c1fe605c-1aaf-4791-a440-af891effc177" providerId="ADAL" clId="{B3E6410B-E0CC-4FF9-946F-62E4DCB56875}" dt="2023-10-17T16:46:37.896" v="1068" actId="732"/>
          <ac:picMkLst>
            <pc:docMk/>
            <pc:sldMk cId="2937320432" sldId="273"/>
            <ac:picMk id="7" creationId="{A7B64B7A-CC9B-B80D-EE3E-80CFB7A078A8}"/>
          </ac:picMkLst>
        </pc:picChg>
      </pc:sldChg>
      <pc:sldChg chg="addSp delSp modSp add mod modTransition delAnim modAnim">
        <pc:chgData name="حصه بنت العتيبي" userId="c1fe605c-1aaf-4791-a440-af891effc177" providerId="ADAL" clId="{B3E6410B-E0CC-4FF9-946F-62E4DCB56875}" dt="2023-10-17T17:42:27.094" v="1632"/>
        <pc:sldMkLst>
          <pc:docMk/>
          <pc:sldMk cId="1747718692" sldId="274"/>
        </pc:sldMkLst>
        <pc:spChg chg="add mod">
          <ac:chgData name="حصه بنت العتيبي" userId="c1fe605c-1aaf-4791-a440-af891effc177" providerId="ADAL" clId="{B3E6410B-E0CC-4FF9-946F-62E4DCB56875}" dt="2023-10-17T16:57:46.352" v="1142" actId="1076"/>
          <ac:spMkLst>
            <pc:docMk/>
            <pc:sldMk cId="1747718692" sldId="274"/>
            <ac:spMk id="8" creationId="{E4C74A5E-1A8C-36D0-E978-D2A5BC8D836D}"/>
          </ac:spMkLst>
        </pc:spChg>
        <pc:spChg chg="add mod">
          <ac:chgData name="حصه بنت العتيبي" userId="c1fe605c-1aaf-4791-a440-af891effc177" providerId="ADAL" clId="{B3E6410B-E0CC-4FF9-946F-62E4DCB56875}" dt="2023-10-17T16:57:48.275" v="1143" actId="1076"/>
          <ac:spMkLst>
            <pc:docMk/>
            <pc:sldMk cId="1747718692" sldId="274"/>
            <ac:spMk id="9" creationId="{9027349F-0991-0F6A-AF68-1D26501F0784}"/>
          </ac:spMkLst>
        </pc:spChg>
        <pc:spChg chg="add mod">
          <ac:chgData name="حصه بنت العتيبي" userId="c1fe605c-1aaf-4791-a440-af891effc177" providerId="ADAL" clId="{B3E6410B-E0CC-4FF9-946F-62E4DCB56875}" dt="2023-10-17T16:58:27.591" v="1152" actId="207"/>
          <ac:spMkLst>
            <pc:docMk/>
            <pc:sldMk cId="1747718692" sldId="274"/>
            <ac:spMk id="10" creationId="{7C79331E-764D-6B78-83B8-146375F12B51}"/>
          </ac:spMkLst>
        </pc:spChg>
        <pc:spChg chg="add mod">
          <ac:chgData name="حصه بنت العتيبي" userId="c1fe605c-1aaf-4791-a440-af891effc177" providerId="ADAL" clId="{B3E6410B-E0CC-4FF9-946F-62E4DCB56875}" dt="2023-10-17T16:58:32.111" v="1153" actId="1076"/>
          <ac:spMkLst>
            <pc:docMk/>
            <pc:sldMk cId="1747718692" sldId="274"/>
            <ac:spMk id="11" creationId="{4FC840D1-7E82-A82E-A811-1CE1136D1462}"/>
          </ac:spMkLst>
        </pc:spChg>
        <pc:spChg chg="del">
          <ac:chgData name="حصه بنت العتيبي" userId="c1fe605c-1aaf-4791-a440-af891effc177" providerId="ADAL" clId="{B3E6410B-E0CC-4FF9-946F-62E4DCB56875}" dt="2023-10-17T17:00:07.583" v="1200" actId="478"/>
          <ac:spMkLst>
            <pc:docMk/>
            <pc:sldMk cId="1747718692" sldId="274"/>
            <ac:spMk id="12" creationId="{EEDA8677-6A88-130A-8E9F-2D38ED679D87}"/>
          </ac:spMkLst>
        </pc:spChg>
        <pc:spChg chg="add mod">
          <ac:chgData name="حصه بنت العتيبي" userId="c1fe605c-1aaf-4791-a440-af891effc177" providerId="ADAL" clId="{B3E6410B-E0CC-4FF9-946F-62E4DCB56875}" dt="2023-10-17T16:58:16.250" v="1151" actId="207"/>
          <ac:spMkLst>
            <pc:docMk/>
            <pc:sldMk cId="1747718692" sldId="274"/>
            <ac:spMk id="14" creationId="{6F2EB485-4C8C-3B35-D584-AD756919BB08}"/>
          </ac:spMkLst>
        </pc:spChg>
        <pc:spChg chg="add mod">
          <ac:chgData name="حصه بنت العتيبي" userId="c1fe605c-1aaf-4791-a440-af891effc177" providerId="ADAL" clId="{B3E6410B-E0CC-4FF9-946F-62E4DCB56875}" dt="2023-10-17T16:58:08.906" v="1150" actId="207"/>
          <ac:spMkLst>
            <pc:docMk/>
            <pc:sldMk cId="1747718692" sldId="274"/>
            <ac:spMk id="15" creationId="{F6DE7D0C-2669-02AD-FC98-E85AFAB86FF9}"/>
          </ac:spMkLst>
        </pc:spChg>
        <pc:picChg chg="del">
          <ac:chgData name="حصه بنت العتيبي" userId="c1fe605c-1aaf-4791-a440-af891effc177" providerId="ADAL" clId="{B3E6410B-E0CC-4FF9-946F-62E4DCB56875}" dt="2023-10-17T16:48:26.009" v="1084" actId="478"/>
          <ac:picMkLst>
            <pc:docMk/>
            <pc:sldMk cId="1747718692" sldId="274"/>
            <ac:picMk id="2" creationId="{1DB37A24-1255-4B7A-72C2-AE43FD32FB26}"/>
          </ac:picMkLst>
        </pc:picChg>
        <pc:picChg chg="del">
          <ac:chgData name="حصه بنت العتيبي" userId="c1fe605c-1aaf-4791-a440-af891effc177" providerId="ADAL" clId="{B3E6410B-E0CC-4FF9-946F-62E4DCB56875}" dt="2023-10-17T16:48:26.009" v="1084" actId="478"/>
          <ac:picMkLst>
            <pc:docMk/>
            <pc:sldMk cId="1747718692" sldId="274"/>
            <ac:picMk id="3" creationId="{CB570677-5B8E-9637-1852-95E3A26DE498}"/>
          </ac:picMkLst>
        </pc:picChg>
        <pc:picChg chg="del">
          <ac:chgData name="حصه بنت العتيبي" userId="c1fe605c-1aaf-4791-a440-af891effc177" providerId="ADAL" clId="{B3E6410B-E0CC-4FF9-946F-62E4DCB56875}" dt="2023-10-17T16:48:26.009" v="1084" actId="478"/>
          <ac:picMkLst>
            <pc:docMk/>
            <pc:sldMk cId="1747718692" sldId="274"/>
            <ac:picMk id="4" creationId="{3048AE9B-432C-FED7-C80B-CF78AAEBD2FE}"/>
          </ac:picMkLst>
        </pc:picChg>
      </pc:sldChg>
      <pc:sldChg chg="addSp delSp modSp add mod ord">
        <pc:chgData name="حصه بنت العتيبي" userId="c1fe605c-1aaf-4791-a440-af891effc177" providerId="ADAL" clId="{B3E6410B-E0CC-4FF9-946F-62E4DCB56875}" dt="2023-10-17T17:29:11.915" v="1241" actId="20577"/>
        <pc:sldMkLst>
          <pc:docMk/>
          <pc:sldMk cId="2236632665" sldId="275"/>
        </pc:sldMkLst>
        <pc:spChg chg="del">
          <ac:chgData name="حصه بنت العتيبي" userId="c1fe605c-1aaf-4791-a440-af891effc177" providerId="ADAL" clId="{B3E6410B-E0CC-4FF9-946F-62E4DCB56875}" dt="2023-10-17T17:29:04.987" v="1238" actId="478"/>
          <ac:spMkLst>
            <pc:docMk/>
            <pc:sldMk cId="2236632665" sldId="275"/>
            <ac:spMk id="2" creationId="{B0528762-BFD9-B53C-F438-D440DBFDD2F9}"/>
          </ac:spMkLst>
        </pc:spChg>
        <pc:spChg chg="add del mod">
          <ac:chgData name="حصه بنت العتيبي" userId="c1fe605c-1aaf-4791-a440-af891effc177" providerId="ADAL" clId="{B3E6410B-E0CC-4FF9-946F-62E4DCB56875}" dt="2023-10-17T17:29:06.717" v="1239" actId="478"/>
          <ac:spMkLst>
            <pc:docMk/>
            <pc:sldMk cId="2236632665" sldId="275"/>
            <ac:spMk id="4" creationId="{F14B3105-CDDD-B24A-A388-618E5D7BEE66}"/>
          </ac:spMkLst>
        </pc:spChg>
        <pc:spChg chg="mod">
          <ac:chgData name="حصه بنت العتيبي" userId="c1fe605c-1aaf-4791-a440-af891effc177" providerId="ADAL" clId="{B3E6410B-E0CC-4FF9-946F-62E4DCB56875}" dt="2023-10-17T17:29:11.915" v="1241" actId="20577"/>
          <ac:spMkLst>
            <pc:docMk/>
            <pc:sldMk cId="2236632665" sldId="275"/>
            <ac:spMk id="6" creationId="{DF45D5E1-0B1E-D295-05E3-C33C191DCB76}"/>
          </ac:spMkLst>
        </pc:spChg>
      </pc:sldChg>
      <pc:sldChg chg="modSp add del mod ord modTransition">
        <pc:chgData name="حصه بنت العتيبي" userId="c1fe605c-1aaf-4791-a440-af891effc177" providerId="ADAL" clId="{B3E6410B-E0CC-4FF9-946F-62E4DCB56875}" dt="2023-10-17T16:59:58.628" v="1198" actId="2696"/>
        <pc:sldMkLst>
          <pc:docMk/>
          <pc:sldMk cId="4282289775" sldId="275"/>
        </pc:sldMkLst>
        <pc:spChg chg="mod">
          <ac:chgData name="حصه بنت العتيبي" userId="c1fe605c-1aaf-4791-a440-af891effc177" providerId="ADAL" clId="{B3E6410B-E0CC-4FF9-946F-62E4DCB56875}" dt="2023-10-17T16:59:54" v="1187"/>
          <ac:spMkLst>
            <pc:docMk/>
            <pc:sldMk cId="4282289775" sldId="275"/>
            <ac:spMk id="8" creationId="{E4C74A5E-1A8C-36D0-E978-D2A5BC8D836D}"/>
          </ac:spMkLst>
        </pc:spChg>
        <pc:spChg chg="mod">
          <ac:chgData name="حصه بنت العتيبي" userId="c1fe605c-1aaf-4791-a440-af891effc177" providerId="ADAL" clId="{B3E6410B-E0CC-4FF9-946F-62E4DCB56875}" dt="2023-10-17T16:59:55.876" v="1193"/>
          <ac:spMkLst>
            <pc:docMk/>
            <pc:sldMk cId="4282289775" sldId="275"/>
            <ac:spMk id="9" creationId="{9027349F-0991-0F6A-AF68-1D26501F0784}"/>
          </ac:spMkLst>
        </pc:spChg>
        <pc:spChg chg="mod">
          <ac:chgData name="حصه بنت العتيبي" userId="c1fe605c-1aaf-4791-a440-af891effc177" providerId="ADAL" clId="{B3E6410B-E0CC-4FF9-946F-62E4DCB56875}" dt="2023-10-17T16:59:54.001" v="1189"/>
          <ac:spMkLst>
            <pc:docMk/>
            <pc:sldMk cId="4282289775" sldId="275"/>
            <ac:spMk id="10" creationId="{7C79331E-764D-6B78-83B8-146375F12B51}"/>
          </ac:spMkLst>
        </pc:spChg>
        <pc:spChg chg="mod">
          <ac:chgData name="حصه بنت العتيبي" userId="c1fe605c-1aaf-4791-a440-af891effc177" providerId="ADAL" clId="{B3E6410B-E0CC-4FF9-946F-62E4DCB56875}" dt="2023-10-17T16:59:57.508" v="1195"/>
          <ac:spMkLst>
            <pc:docMk/>
            <pc:sldMk cId="4282289775" sldId="275"/>
            <ac:spMk id="11" creationId="{4FC840D1-7E82-A82E-A811-1CE1136D1462}"/>
          </ac:spMkLst>
        </pc:spChg>
        <pc:spChg chg="mod">
          <ac:chgData name="حصه بنت العتيبي" userId="c1fe605c-1aaf-4791-a440-af891effc177" providerId="ADAL" clId="{B3E6410B-E0CC-4FF9-946F-62E4DCB56875}" dt="2023-10-17T16:59:54.002" v="1191"/>
          <ac:spMkLst>
            <pc:docMk/>
            <pc:sldMk cId="4282289775" sldId="275"/>
            <ac:spMk id="14" creationId="{6F2EB485-4C8C-3B35-D584-AD756919BB08}"/>
          </ac:spMkLst>
        </pc:spChg>
        <pc:spChg chg="mod">
          <ac:chgData name="حصه بنت العتيبي" userId="c1fe605c-1aaf-4791-a440-af891effc177" providerId="ADAL" clId="{B3E6410B-E0CC-4FF9-946F-62E4DCB56875}" dt="2023-10-17T16:59:58.174" v="1197"/>
          <ac:spMkLst>
            <pc:docMk/>
            <pc:sldMk cId="4282289775" sldId="275"/>
            <ac:spMk id="15" creationId="{F6DE7D0C-2669-02AD-FC98-E85AFAB86FF9}"/>
          </ac:spMkLst>
        </pc:spChg>
      </pc:sldChg>
      <pc:sldChg chg="add del ord modTransition">
        <pc:chgData name="حصه بنت العتيبي" userId="c1fe605c-1aaf-4791-a440-af891effc177" providerId="ADAL" clId="{B3E6410B-E0CC-4FF9-946F-62E4DCB56875}" dt="2023-10-17T16:59:58.628" v="1199" actId="2696"/>
        <pc:sldMkLst>
          <pc:docMk/>
          <pc:sldMk cId="1799553691" sldId="276"/>
        </pc:sldMkLst>
      </pc:sldChg>
      <pc:sldChg chg="addSp modSp new modTransition">
        <pc:chgData name="حصه بنت العتيبي" userId="c1fe605c-1aaf-4791-a440-af891effc177" providerId="ADAL" clId="{B3E6410B-E0CC-4FF9-946F-62E4DCB56875}" dt="2023-10-17T17:42:09.095" v="1628"/>
        <pc:sldMkLst>
          <pc:docMk/>
          <pc:sldMk cId="2552861413" sldId="276"/>
        </pc:sldMkLst>
        <pc:picChg chg="add mod">
          <ac:chgData name="حصه بنت العتيبي" userId="c1fe605c-1aaf-4791-a440-af891effc177" providerId="ADAL" clId="{B3E6410B-E0CC-4FF9-946F-62E4DCB56875}" dt="2023-10-17T17:38:49.173" v="1280" actId="1440"/>
          <ac:picMkLst>
            <pc:docMk/>
            <pc:sldMk cId="2552861413" sldId="276"/>
            <ac:picMk id="1026" creationId="{94E356E6-FD08-6520-4081-1855404BF5F5}"/>
          </ac:picMkLst>
        </pc:picChg>
      </pc:sldChg>
      <pc:sldChg chg="modSp add del mod ord modTransition">
        <pc:chgData name="حصه بنت العتيبي" userId="c1fe605c-1aaf-4791-a440-af891effc177" providerId="ADAL" clId="{B3E6410B-E0CC-4FF9-946F-62E4DCB56875}" dt="2023-10-17T17:39:52.918" v="1447" actId="2696"/>
        <pc:sldMkLst>
          <pc:docMk/>
          <pc:sldMk cId="203569209" sldId="277"/>
        </pc:sldMkLst>
        <pc:spChg chg="mod">
          <ac:chgData name="حصه بنت العتيبي" userId="c1fe605c-1aaf-4791-a440-af891effc177" providerId="ADAL" clId="{B3E6410B-E0CC-4FF9-946F-62E4DCB56875}" dt="2023-10-17T17:39:52.504" v="1446"/>
          <ac:spMkLst>
            <pc:docMk/>
            <pc:sldMk cId="203569209" sldId="277"/>
            <ac:spMk id="3" creationId="{2E7A0C16-2B2C-E5FE-3AD1-6A337C288388}"/>
          </ac:spMkLst>
        </pc:spChg>
        <pc:spChg chg="mod">
          <ac:chgData name="حصه بنت العتيبي" userId="c1fe605c-1aaf-4791-a440-af891effc177" providerId="ADAL" clId="{B3E6410B-E0CC-4FF9-946F-62E4DCB56875}" dt="2023-10-17T17:39:50.920" v="1444"/>
          <ac:spMkLst>
            <pc:docMk/>
            <pc:sldMk cId="203569209" sldId="277"/>
            <ac:spMk id="4" creationId="{618F8FFD-6BCB-39BC-F675-B574DB63CF7F}"/>
          </ac:spMkLst>
        </pc:spChg>
      </pc:sldChg>
      <pc:sldChg chg="modSp add del mod ord modTransition">
        <pc:chgData name="حصه بنت العتيبي" userId="c1fe605c-1aaf-4791-a440-af891effc177" providerId="ADAL" clId="{B3E6410B-E0CC-4FF9-946F-62E4DCB56875}" dt="2023-10-17T17:39:01.576" v="1321" actId="2696"/>
        <pc:sldMkLst>
          <pc:docMk/>
          <pc:sldMk cId="212956747" sldId="277"/>
        </pc:sldMkLst>
        <pc:spChg chg="mod">
          <ac:chgData name="حصه بنت العتيبي" userId="c1fe605c-1aaf-4791-a440-af891effc177" providerId="ADAL" clId="{B3E6410B-E0CC-4FF9-946F-62E4DCB56875}" dt="2023-10-17T17:39:01.429" v="1306"/>
          <ac:spMkLst>
            <pc:docMk/>
            <pc:sldMk cId="212956747" sldId="277"/>
            <ac:spMk id="3" creationId="{0FA49DED-F98B-AA29-6402-0A09C4EFE003}"/>
          </ac:spMkLst>
        </pc:spChg>
        <pc:spChg chg="mod">
          <ac:chgData name="حصه بنت العتيبي" userId="c1fe605c-1aaf-4791-a440-af891effc177" providerId="ADAL" clId="{B3E6410B-E0CC-4FF9-946F-62E4DCB56875}" dt="2023-10-17T17:39:01.429" v="1308"/>
          <ac:spMkLst>
            <pc:docMk/>
            <pc:sldMk cId="212956747" sldId="277"/>
            <ac:spMk id="4" creationId="{EBBAF7CB-A8CE-582C-C1DB-E6D72AC69A46}"/>
          </ac:spMkLst>
        </pc:spChg>
        <pc:spChg chg="mod">
          <ac:chgData name="حصه بنت العتيبي" userId="c1fe605c-1aaf-4791-a440-af891effc177" providerId="ADAL" clId="{B3E6410B-E0CC-4FF9-946F-62E4DCB56875}" dt="2023-10-17T17:39:01.429" v="1310"/>
          <ac:spMkLst>
            <pc:docMk/>
            <pc:sldMk cId="212956747" sldId="277"/>
            <ac:spMk id="5" creationId="{21C403DC-3521-3A53-9255-0D192EBD4F25}"/>
          </ac:spMkLst>
        </pc:spChg>
        <pc:spChg chg="mod">
          <ac:chgData name="حصه بنت العتيبي" userId="c1fe605c-1aaf-4791-a440-af891effc177" providerId="ADAL" clId="{B3E6410B-E0CC-4FF9-946F-62E4DCB56875}" dt="2023-10-17T17:39:01.429" v="1312"/>
          <ac:spMkLst>
            <pc:docMk/>
            <pc:sldMk cId="212956747" sldId="277"/>
            <ac:spMk id="6" creationId="{01F6EA68-2AA8-DF86-685C-EC3843127767}"/>
          </ac:spMkLst>
        </pc:spChg>
        <pc:spChg chg="mod">
          <ac:chgData name="حصه بنت العتيبي" userId="c1fe605c-1aaf-4791-a440-af891effc177" providerId="ADAL" clId="{B3E6410B-E0CC-4FF9-946F-62E4DCB56875}" dt="2023-10-17T17:39:01.429" v="1314"/>
          <ac:spMkLst>
            <pc:docMk/>
            <pc:sldMk cId="212956747" sldId="277"/>
            <ac:spMk id="7" creationId="{A2545FBC-2F5C-8772-F385-63E103558308}"/>
          </ac:spMkLst>
        </pc:spChg>
        <pc:spChg chg="mod">
          <ac:chgData name="حصه بنت العتيبي" userId="c1fe605c-1aaf-4791-a440-af891effc177" providerId="ADAL" clId="{B3E6410B-E0CC-4FF9-946F-62E4DCB56875}" dt="2023-10-17T17:39:01.429" v="1318"/>
          <ac:spMkLst>
            <pc:docMk/>
            <pc:sldMk cId="212956747" sldId="277"/>
            <ac:spMk id="8" creationId="{57B27774-F9F0-A70A-A7CE-918A7AF8160D}"/>
          </ac:spMkLst>
        </pc:spChg>
        <pc:spChg chg="mod">
          <ac:chgData name="حصه بنت العتيبي" userId="c1fe605c-1aaf-4791-a440-af891effc177" providerId="ADAL" clId="{B3E6410B-E0CC-4FF9-946F-62E4DCB56875}" dt="2023-10-17T17:39:01.429" v="1316"/>
          <ac:spMkLst>
            <pc:docMk/>
            <pc:sldMk cId="212956747" sldId="277"/>
            <ac:spMk id="9" creationId="{ABE922C2-E7DA-1424-9C93-085ACA41D6CD}"/>
          </ac:spMkLst>
        </pc:spChg>
        <pc:spChg chg="mod">
          <ac:chgData name="حصه بنت العتيبي" userId="c1fe605c-1aaf-4791-a440-af891effc177" providerId="ADAL" clId="{B3E6410B-E0CC-4FF9-946F-62E4DCB56875}" dt="2023-10-17T17:39:01.429" v="1320"/>
          <ac:spMkLst>
            <pc:docMk/>
            <pc:sldMk cId="212956747" sldId="277"/>
            <ac:spMk id="13" creationId="{5ED21333-AF87-AA5D-B8B2-2A6310C19A67}"/>
          </ac:spMkLst>
        </pc:spChg>
      </pc:sldChg>
      <pc:sldChg chg="modSp add del mod ord modTransition">
        <pc:chgData name="حصه بنت العتيبي" userId="c1fe605c-1aaf-4791-a440-af891effc177" providerId="ADAL" clId="{B3E6410B-E0CC-4FF9-946F-62E4DCB56875}" dt="2023-10-17T17:39:45.525" v="1429" actId="2696"/>
        <pc:sldMkLst>
          <pc:docMk/>
          <pc:sldMk cId="213895916" sldId="277"/>
        </pc:sldMkLst>
        <pc:spChg chg="mod">
          <ac:chgData name="حصه بنت العتيبي" userId="c1fe605c-1aaf-4791-a440-af891effc177" providerId="ADAL" clId="{B3E6410B-E0CC-4FF9-946F-62E4DCB56875}" dt="2023-10-17T17:39:39.498" v="1418"/>
          <ac:spMkLst>
            <pc:docMk/>
            <pc:sldMk cId="213895916" sldId="277"/>
            <ac:spMk id="6" creationId="{2FFDC527-68CC-706B-9E5A-AE1BE42C1ADD}"/>
          </ac:spMkLst>
        </pc:spChg>
        <pc:spChg chg="mod">
          <ac:chgData name="حصه بنت العتيبي" userId="c1fe605c-1aaf-4791-a440-af891effc177" providerId="ADAL" clId="{B3E6410B-E0CC-4FF9-946F-62E4DCB56875}" dt="2023-10-17T17:39:39.498" v="1416"/>
          <ac:spMkLst>
            <pc:docMk/>
            <pc:sldMk cId="213895916" sldId="277"/>
            <ac:spMk id="8" creationId="{087F11FC-EC22-4970-1A2B-0504F2CD57A8}"/>
          </ac:spMkLst>
        </pc:spChg>
        <pc:spChg chg="mod">
          <ac:chgData name="حصه بنت العتيبي" userId="c1fe605c-1aaf-4791-a440-af891effc177" providerId="ADAL" clId="{B3E6410B-E0CC-4FF9-946F-62E4DCB56875}" dt="2023-10-17T17:39:45.062" v="1426"/>
          <ac:spMkLst>
            <pc:docMk/>
            <pc:sldMk cId="213895916" sldId="277"/>
            <ac:spMk id="10" creationId="{1635474C-B2E4-FEB1-9052-8E6061D093B0}"/>
          </ac:spMkLst>
        </pc:spChg>
        <pc:spChg chg="mod">
          <ac:chgData name="حصه بنت العتيبي" userId="c1fe605c-1aaf-4791-a440-af891effc177" providerId="ADAL" clId="{B3E6410B-E0CC-4FF9-946F-62E4DCB56875}" dt="2023-10-17T17:39:45.062" v="1428"/>
          <ac:spMkLst>
            <pc:docMk/>
            <pc:sldMk cId="213895916" sldId="277"/>
            <ac:spMk id="11" creationId="{1EAEF123-7C75-D822-112A-326AC2121D28}"/>
          </ac:spMkLst>
        </pc:spChg>
      </pc:sldChg>
      <pc:sldChg chg="modSp add del mod ord modTransition">
        <pc:chgData name="حصه بنت العتيبي" userId="c1fe605c-1aaf-4791-a440-af891effc177" providerId="ADAL" clId="{B3E6410B-E0CC-4FF9-946F-62E4DCB56875}" dt="2023-10-17T17:41:47.338" v="1526" actId="2696"/>
        <pc:sldMkLst>
          <pc:docMk/>
          <pc:sldMk cId="334417025" sldId="277"/>
        </pc:sldMkLst>
        <pc:spChg chg="mod">
          <ac:chgData name="حصه بنت العتيبي" userId="c1fe605c-1aaf-4791-a440-af891effc177" providerId="ADAL" clId="{B3E6410B-E0CC-4FF9-946F-62E4DCB56875}" dt="2023-10-17T17:41:43.470" v="1515"/>
          <ac:spMkLst>
            <pc:docMk/>
            <pc:sldMk cId="334417025" sldId="277"/>
            <ac:spMk id="8" creationId="{E4C74A5E-1A8C-36D0-E978-D2A5BC8D836D}"/>
          </ac:spMkLst>
        </pc:spChg>
        <pc:spChg chg="mod">
          <ac:chgData name="حصه بنت العتيبي" userId="c1fe605c-1aaf-4791-a440-af891effc177" providerId="ADAL" clId="{B3E6410B-E0CC-4FF9-946F-62E4DCB56875}" dt="2023-10-17T17:41:45.380" v="1521"/>
          <ac:spMkLst>
            <pc:docMk/>
            <pc:sldMk cId="334417025" sldId="277"/>
            <ac:spMk id="9" creationId="{9027349F-0991-0F6A-AF68-1D26501F0784}"/>
          </ac:spMkLst>
        </pc:spChg>
        <pc:spChg chg="mod">
          <ac:chgData name="حصه بنت العتيبي" userId="c1fe605c-1aaf-4791-a440-af891effc177" providerId="ADAL" clId="{B3E6410B-E0CC-4FF9-946F-62E4DCB56875}" dt="2023-10-17T17:41:43.470" v="1517"/>
          <ac:spMkLst>
            <pc:docMk/>
            <pc:sldMk cId="334417025" sldId="277"/>
            <ac:spMk id="10" creationId="{7C79331E-764D-6B78-83B8-146375F12B51}"/>
          </ac:spMkLst>
        </pc:spChg>
        <pc:spChg chg="mod">
          <ac:chgData name="حصه بنت العتيبي" userId="c1fe605c-1aaf-4791-a440-af891effc177" providerId="ADAL" clId="{B3E6410B-E0CC-4FF9-946F-62E4DCB56875}" dt="2023-10-17T17:41:46.060" v="1523"/>
          <ac:spMkLst>
            <pc:docMk/>
            <pc:sldMk cId="334417025" sldId="277"/>
            <ac:spMk id="11" creationId="{4FC840D1-7E82-A82E-A811-1CE1136D1462}"/>
          </ac:spMkLst>
        </pc:spChg>
        <pc:spChg chg="mod">
          <ac:chgData name="حصه بنت العتيبي" userId="c1fe605c-1aaf-4791-a440-af891effc177" providerId="ADAL" clId="{B3E6410B-E0CC-4FF9-946F-62E4DCB56875}" dt="2023-10-17T17:41:43.470" v="1519"/>
          <ac:spMkLst>
            <pc:docMk/>
            <pc:sldMk cId="334417025" sldId="277"/>
            <ac:spMk id="14" creationId="{6F2EB485-4C8C-3B35-D584-AD756919BB08}"/>
          </ac:spMkLst>
        </pc:spChg>
        <pc:spChg chg="mod">
          <ac:chgData name="حصه بنت العتيبي" userId="c1fe605c-1aaf-4791-a440-af891effc177" providerId="ADAL" clId="{B3E6410B-E0CC-4FF9-946F-62E4DCB56875}" dt="2023-10-17T17:41:46.843" v="1525"/>
          <ac:spMkLst>
            <pc:docMk/>
            <pc:sldMk cId="334417025" sldId="277"/>
            <ac:spMk id="15" creationId="{F6DE7D0C-2669-02AD-FC98-E85AFAB86FF9}"/>
          </ac:spMkLst>
        </pc:spChg>
      </pc:sldChg>
      <pc:sldChg chg="modSp add del mod ord modTransition modAnim">
        <pc:chgData name="حصه بنت العتيبي" userId="c1fe605c-1aaf-4791-a440-af891effc177" providerId="ADAL" clId="{B3E6410B-E0CC-4FF9-946F-62E4DCB56875}" dt="2023-10-17T17:41:56.166" v="1626" actId="2696"/>
        <pc:sldMkLst>
          <pc:docMk/>
          <pc:sldMk cId="375393557" sldId="277"/>
        </pc:sldMkLst>
        <pc:spChg chg="mod">
          <ac:chgData name="حصه بنت العتيبي" userId="c1fe605c-1aaf-4791-a440-af891effc177" providerId="ADAL" clId="{B3E6410B-E0CC-4FF9-946F-62E4DCB56875}" dt="2023-10-17T17:41:50.310" v="1561"/>
          <ac:spMkLst>
            <pc:docMk/>
            <pc:sldMk cId="375393557" sldId="277"/>
            <ac:spMk id="5" creationId="{04FBFA46-8AFA-9BC3-1AC6-E8EAAFC9825E}"/>
          </ac:spMkLst>
        </pc:spChg>
        <pc:spChg chg="mod">
          <ac:chgData name="حصه بنت العتيبي" userId="c1fe605c-1aaf-4791-a440-af891effc177" providerId="ADAL" clId="{B3E6410B-E0CC-4FF9-946F-62E4DCB56875}" dt="2023-10-17T17:41:52.171" v="1572"/>
          <ac:spMkLst>
            <pc:docMk/>
            <pc:sldMk cId="375393557" sldId="277"/>
            <ac:spMk id="6" creationId="{08837666-FEBB-7A96-4810-58C883F83A9F}"/>
          </ac:spMkLst>
        </pc:spChg>
        <pc:spChg chg="mod">
          <ac:chgData name="حصه بنت العتيبي" userId="c1fe605c-1aaf-4791-a440-af891effc177" providerId="ADAL" clId="{B3E6410B-E0CC-4FF9-946F-62E4DCB56875}" dt="2023-10-17T17:41:52.702" v="1586"/>
          <ac:spMkLst>
            <pc:docMk/>
            <pc:sldMk cId="375393557" sldId="277"/>
            <ac:spMk id="7" creationId="{9342FB8E-DBAE-D194-1C41-1C69C57755C9}"/>
          </ac:spMkLst>
        </pc:spChg>
        <pc:spChg chg="mod">
          <ac:chgData name="حصه بنت العتيبي" userId="c1fe605c-1aaf-4791-a440-af891effc177" providerId="ADAL" clId="{B3E6410B-E0CC-4FF9-946F-62E4DCB56875}" dt="2023-10-17T17:41:54.534" v="1600"/>
          <ac:spMkLst>
            <pc:docMk/>
            <pc:sldMk cId="375393557" sldId="277"/>
            <ac:spMk id="8" creationId="{F7725334-76D9-DCB7-1E3B-79A9C8BA63AF}"/>
          </ac:spMkLst>
        </pc:spChg>
        <pc:spChg chg="mod">
          <ac:chgData name="حصه بنت العتيبي" userId="c1fe605c-1aaf-4791-a440-af891effc177" providerId="ADAL" clId="{B3E6410B-E0CC-4FF9-946F-62E4DCB56875}" dt="2023-10-17T17:41:55.517" v="1614"/>
          <ac:spMkLst>
            <pc:docMk/>
            <pc:sldMk cId="375393557" sldId="277"/>
            <ac:spMk id="9" creationId="{D19F9605-F149-5A5C-7372-65F30B6D52AE}"/>
          </ac:spMkLst>
        </pc:spChg>
        <pc:spChg chg="mod">
          <ac:chgData name="حصه بنت العتيبي" userId="c1fe605c-1aaf-4791-a440-af891effc177" providerId="ADAL" clId="{B3E6410B-E0CC-4FF9-946F-62E4DCB56875}" dt="2023-10-17T17:41:55.965" v="1625"/>
          <ac:spMkLst>
            <pc:docMk/>
            <pc:sldMk cId="375393557" sldId="277"/>
            <ac:spMk id="10" creationId="{BFAC8322-9965-7A6F-D42B-B6C9C05B8BC2}"/>
          </ac:spMkLst>
        </pc:spChg>
      </pc:sldChg>
      <pc:sldChg chg="modSp add del mod ord modTransition">
        <pc:chgData name="حصه بنت العتيبي" userId="c1fe605c-1aaf-4791-a440-af891effc177" providerId="ADAL" clId="{B3E6410B-E0CC-4FF9-946F-62E4DCB56875}" dt="2023-10-17T17:40:44.413" v="1468" actId="2696"/>
        <pc:sldMkLst>
          <pc:docMk/>
          <pc:sldMk cId="1210514470" sldId="277"/>
        </pc:sldMkLst>
        <pc:spChg chg="mod">
          <ac:chgData name="حصه بنت العتيبي" userId="c1fe605c-1aaf-4791-a440-af891effc177" providerId="ADAL" clId="{B3E6410B-E0CC-4FF9-946F-62E4DCB56875}" dt="2023-10-17T17:40:43.896" v="1467"/>
          <ac:spMkLst>
            <pc:docMk/>
            <pc:sldMk cId="1210514470" sldId="277"/>
            <ac:spMk id="3" creationId="{2E7A0C16-2B2C-E5FE-3AD1-6A337C288388}"/>
          </ac:spMkLst>
        </pc:spChg>
        <pc:spChg chg="mod">
          <ac:chgData name="حصه بنت العتيبي" userId="c1fe605c-1aaf-4791-a440-af891effc177" providerId="ADAL" clId="{B3E6410B-E0CC-4FF9-946F-62E4DCB56875}" dt="2023-10-17T17:40:41.609" v="1465"/>
          <ac:spMkLst>
            <pc:docMk/>
            <pc:sldMk cId="1210514470" sldId="277"/>
            <ac:spMk id="4" creationId="{618F8FFD-6BCB-39BC-F675-B574DB63CF7F}"/>
          </ac:spMkLst>
        </pc:spChg>
      </pc:sldChg>
      <pc:sldChg chg="modSp add del mod ord modTransition">
        <pc:chgData name="حصه بنت العتيبي" userId="c1fe605c-1aaf-4791-a440-af891effc177" providerId="ADAL" clId="{B3E6410B-E0CC-4FF9-946F-62E4DCB56875}" dt="2023-10-17T17:39:31.072" v="1397" actId="2696"/>
        <pc:sldMkLst>
          <pc:docMk/>
          <pc:sldMk cId="1793218196" sldId="277"/>
        </pc:sldMkLst>
        <pc:spChg chg="mod">
          <ac:chgData name="حصه بنت العتيبي" userId="c1fe605c-1aaf-4791-a440-af891effc177" providerId="ADAL" clId="{B3E6410B-E0CC-4FF9-946F-62E4DCB56875}" dt="2023-10-17T17:39:26.123" v="1374"/>
          <ac:spMkLst>
            <pc:docMk/>
            <pc:sldMk cId="1793218196" sldId="277"/>
            <ac:spMk id="2" creationId="{33164903-82B9-FBDF-63CF-23E6660FE380}"/>
          </ac:spMkLst>
        </pc:spChg>
        <pc:spChg chg="mod">
          <ac:chgData name="حصه بنت العتيبي" userId="c1fe605c-1aaf-4791-a440-af891effc177" providerId="ADAL" clId="{B3E6410B-E0CC-4FF9-946F-62E4DCB56875}" dt="2023-10-17T17:39:26.123" v="1376"/>
          <ac:spMkLst>
            <pc:docMk/>
            <pc:sldMk cId="1793218196" sldId="277"/>
            <ac:spMk id="3" creationId="{5948666C-E9AE-39F8-A756-83B6EB0F03E5}"/>
          </ac:spMkLst>
        </pc:spChg>
        <pc:spChg chg="mod">
          <ac:chgData name="حصه بنت العتيبي" userId="c1fe605c-1aaf-4791-a440-af891effc177" providerId="ADAL" clId="{B3E6410B-E0CC-4FF9-946F-62E4DCB56875}" dt="2023-10-17T17:39:26.123" v="1378"/>
          <ac:spMkLst>
            <pc:docMk/>
            <pc:sldMk cId="1793218196" sldId="277"/>
            <ac:spMk id="4" creationId="{945F49E4-A5FB-3133-979E-9E78644F145B}"/>
          </ac:spMkLst>
        </pc:spChg>
        <pc:spChg chg="mod">
          <ac:chgData name="حصه بنت العتيبي" userId="c1fe605c-1aaf-4791-a440-af891effc177" providerId="ADAL" clId="{B3E6410B-E0CC-4FF9-946F-62E4DCB56875}" dt="2023-10-17T17:39:30.438" v="1382"/>
          <ac:spMkLst>
            <pc:docMk/>
            <pc:sldMk cId="1793218196" sldId="277"/>
            <ac:spMk id="11" creationId="{3B23E69C-2631-2C6A-4E6D-4A002991F481}"/>
          </ac:spMkLst>
        </pc:spChg>
        <pc:spChg chg="mod">
          <ac:chgData name="حصه بنت العتيبي" userId="c1fe605c-1aaf-4791-a440-af891effc177" providerId="ADAL" clId="{B3E6410B-E0CC-4FF9-946F-62E4DCB56875}" dt="2023-10-17T17:39:30.457" v="1384"/>
          <ac:spMkLst>
            <pc:docMk/>
            <pc:sldMk cId="1793218196" sldId="277"/>
            <ac:spMk id="14" creationId="{41437E85-9DD1-CCD0-38C8-4E6DC307ECF2}"/>
          </ac:spMkLst>
        </pc:spChg>
        <pc:spChg chg="mod">
          <ac:chgData name="حصه بنت العتيبي" userId="c1fe605c-1aaf-4791-a440-af891effc177" providerId="ADAL" clId="{B3E6410B-E0CC-4FF9-946F-62E4DCB56875}" dt="2023-10-17T17:39:30.457" v="1386"/>
          <ac:spMkLst>
            <pc:docMk/>
            <pc:sldMk cId="1793218196" sldId="277"/>
            <ac:spMk id="15" creationId="{58D1ACD5-7FC7-3FFF-4F7F-EA9115B1A5FF}"/>
          </ac:spMkLst>
        </pc:spChg>
        <pc:spChg chg="mod">
          <ac:chgData name="حصه بنت العتيبي" userId="c1fe605c-1aaf-4791-a440-af891effc177" providerId="ADAL" clId="{B3E6410B-E0CC-4FF9-946F-62E4DCB56875}" dt="2023-10-17T17:39:30.457" v="1388"/>
          <ac:spMkLst>
            <pc:docMk/>
            <pc:sldMk cId="1793218196" sldId="277"/>
            <ac:spMk id="16" creationId="{532631BE-3C2F-4792-104E-685A1D848D1F}"/>
          </ac:spMkLst>
        </pc:spChg>
        <pc:spChg chg="mod">
          <ac:chgData name="حصه بنت العتيبي" userId="c1fe605c-1aaf-4791-a440-af891effc177" providerId="ADAL" clId="{B3E6410B-E0CC-4FF9-946F-62E4DCB56875}" dt="2023-10-17T17:39:30.472" v="1390"/>
          <ac:spMkLst>
            <pc:docMk/>
            <pc:sldMk cId="1793218196" sldId="277"/>
            <ac:spMk id="17" creationId="{3170FADC-DFF7-DE88-5362-2E80F607141D}"/>
          </ac:spMkLst>
        </pc:spChg>
        <pc:spChg chg="mod">
          <ac:chgData name="حصه بنت العتيبي" userId="c1fe605c-1aaf-4791-a440-af891effc177" providerId="ADAL" clId="{B3E6410B-E0CC-4FF9-946F-62E4DCB56875}" dt="2023-10-17T17:39:30.472" v="1392"/>
          <ac:spMkLst>
            <pc:docMk/>
            <pc:sldMk cId="1793218196" sldId="277"/>
            <ac:spMk id="18" creationId="{93DC8696-B650-D577-CA4C-29570DAB0F3F}"/>
          </ac:spMkLst>
        </pc:spChg>
        <pc:spChg chg="mod">
          <ac:chgData name="حصه بنت العتيبي" userId="c1fe605c-1aaf-4791-a440-af891effc177" providerId="ADAL" clId="{B3E6410B-E0CC-4FF9-946F-62E4DCB56875}" dt="2023-10-17T17:39:30.472" v="1394"/>
          <ac:spMkLst>
            <pc:docMk/>
            <pc:sldMk cId="1793218196" sldId="277"/>
            <ac:spMk id="19" creationId="{AE26CE8F-A25D-ADB9-3E9D-A2F4833A4DBA}"/>
          </ac:spMkLst>
        </pc:spChg>
        <pc:spChg chg="mod">
          <ac:chgData name="حصه بنت العتيبي" userId="c1fe605c-1aaf-4791-a440-af891effc177" providerId="ADAL" clId="{B3E6410B-E0CC-4FF9-946F-62E4DCB56875}" dt="2023-10-17T17:39:30.486" v="1396"/>
          <ac:spMkLst>
            <pc:docMk/>
            <pc:sldMk cId="1793218196" sldId="277"/>
            <ac:spMk id="20" creationId="{57713E51-2B98-049F-A814-51AE29072EC5}"/>
          </ac:spMkLst>
        </pc:spChg>
      </pc:sldChg>
      <pc:sldChg chg="modSp add del mod ord modTransition">
        <pc:chgData name="حصه بنت العتيبي" userId="c1fe605c-1aaf-4791-a440-af891effc177" providerId="ADAL" clId="{B3E6410B-E0CC-4FF9-946F-62E4DCB56875}" dt="2023-10-17T17:41:03.293" v="1486" actId="2696"/>
        <pc:sldMkLst>
          <pc:docMk/>
          <pc:sldMk cId="1915582756" sldId="277"/>
        </pc:sldMkLst>
        <pc:spChg chg="mod">
          <ac:chgData name="حصه بنت العتيبي" userId="c1fe605c-1aaf-4791-a440-af891effc177" providerId="ADAL" clId="{B3E6410B-E0CC-4FF9-946F-62E4DCB56875}" dt="2023-10-17T17:41:01.679" v="1483"/>
          <ac:spMkLst>
            <pc:docMk/>
            <pc:sldMk cId="1915582756" sldId="277"/>
            <ac:spMk id="2" creationId="{B917294A-7D28-304D-0D44-F90D2E8D3A8C}"/>
          </ac:spMkLst>
        </pc:spChg>
        <pc:spChg chg="mod">
          <ac:chgData name="حصه بنت العتيبي" userId="c1fe605c-1aaf-4791-a440-af891effc177" providerId="ADAL" clId="{B3E6410B-E0CC-4FF9-946F-62E4DCB56875}" dt="2023-10-17T17:41:02.761" v="1485"/>
          <ac:spMkLst>
            <pc:docMk/>
            <pc:sldMk cId="1915582756" sldId="277"/>
            <ac:spMk id="4" creationId="{57739789-BAEB-A4F9-C09D-0BA20EDB9636}"/>
          </ac:spMkLst>
        </pc:spChg>
      </pc:sldChg>
      <pc:sldChg chg="modSp add del mod ord modTransition">
        <pc:chgData name="حصه بنت العتيبي" userId="c1fe605c-1aaf-4791-a440-af891effc177" providerId="ADAL" clId="{B3E6410B-E0CC-4FF9-946F-62E4DCB56875}" dt="2023-10-17T17:39:17.881" v="1339" actId="2696"/>
        <pc:sldMkLst>
          <pc:docMk/>
          <pc:sldMk cId="2866734041" sldId="277"/>
        </pc:sldMkLst>
        <pc:spChg chg="mod">
          <ac:chgData name="حصه بنت العتيبي" userId="c1fe605c-1aaf-4791-a440-af891effc177" providerId="ADAL" clId="{B3E6410B-E0CC-4FF9-946F-62E4DCB56875}" dt="2023-10-17T17:39:12.553" v="1336"/>
          <ac:spMkLst>
            <pc:docMk/>
            <pc:sldMk cId="2866734041" sldId="277"/>
            <ac:spMk id="5" creationId="{6F1F4D8A-9810-2DDC-B288-217D9F56DD50}"/>
          </ac:spMkLst>
        </pc:spChg>
        <pc:spChg chg="mod">
          <ac:chgData name="حصه بنت العتيبي" userId="c1fe605c-1aaf-4791-a440-af891effc177" providerId="ADAL" clId="{B3E6410B-E0CC-4FF9-946F-62E4DCB56875}" dt="2023-10-17T17:39:17.388" v="1338"/>
          <ac:spMkLst>
            <pc:docMk/>
            <pc:sldMk cId="2866734041" sldId="277"/>
            <ac:spMk id="7" creationId="{A37C1446-D047-8855-6259-A648EE58F2D0}"/>
          </ac:spMkLst>
        </pc:spChg>
      </pc:sldChg>
      <pc:sldChg chg="add del ord modTransition">
        <pc:chgData name="حصه بنت العتيبي" userId="c1fe605c-1aaf-4791-a440-af891effc177" providerId="ADAL" clId="{B3E6410B-E0CC-4FF9-946F-62E4DCB56875}" dt="2023-10-17T17:41:47.338" v="1527" actId="2696"/>
        <pc:sldMkLst>
          <pc:docMk/>
          <pc:sldMk cId="718666862" sldId="278"/>
        </pc:sldMkLst>
      </pc:sldChg>
      <pc:sldChg chg="add del ord modTransition">
        <pc:chgData name="حصه بنت العتيبي" userId="c1fe605c-1aaf-4791-a440-af891effc177" providerId="ADAL" clId="{B3E6410B-E0CC-4FF9-946F-62E4DCB56875}" dt="2023-10-17T17:39:31.072" v="1398" actId="2696"/>
        <pc:sldMkLst>
          <pc:docMk/>
          <pc:sldMk cId="1207489864" sldId="278"/>
        </pc:sldMkLst>
      </pc:sldChg>
      <pc:sldChg chg="add del ord modTransition">
        <pc:chgData name="حصه بنت العتيبي" userId="c1fe605c-1aaf-4791-a440-af891effc177" providerId="ADAL" clId="{B3E6410B-E0CC-4FF9-946F-62E4DCB56875}" dt="2023-10-17T17:40:44.423" v="1469" actId="2696"/>
        <pc:sldMkLst>
          <pc:docMk/>
          <pc:sldMk cId="1659282175" sldId="278"/>
        </pc:sldMkLst>
      </pc:sldChg>
      <pc:sldChg chg="add del ord modTransition">
        <pc:chgData name="حصه بنت العتيبي" userId="c1fe605c-1aaf-4791-a440-af891effc177" providerId="ADAL" clId="{B3E6410B-E0CC-4FF9-946F-62E4DCB56875}" dt="2023-10-17T17:39:52.934" v="1448" actId="2696"/>
        <pc:sldMkLst>
          <pc:docMk/>
          <pc:sldMk cId="1768745713" sldId="278"/>
        </pc:sldMkLst>
      </pc:sldChg>
      <pc:sldChg chg="add del ord modTransition">
        <pc:chgData name="حصه بنت العتيبي" userId="c1fe605c-1aaf-4791-a440-af891effc177" providerId="ADAL" clId="{B3E6410B-E0CC-4FF9-946F-62E4DCB56875}" dt="2023-10-17T17:41:03.293" v="1487" actId="2696"/>
        <pc:sldMkLst>
          <pc:docMk/>
          <pc:sldMk cId="2625521358" sldId="278"/>
        </pc:sldMkLst>
      </pc:sldChg>
      <pc:sldChg chg="add del ord modTransition">
        <pc:chgData name="حصه بنت العتيبي" userId="c1fe605c-1aaf-4791-a440-af891effc177" providerId="ADAL" clId="{B3E6410B-E0CC-4FF9-946F-62E4DCB56875}" dt="2023-10-17T17:39:45.525" v="1430" actId="2696"/>
        <pc:sldMkLst>
          <pc:docMk/>
          <pc:sldMk cId="2992627873" sldId="278"/>
        </pc:sldMkLst>
      </pc:sldChg>
      <pc:sldChg chg="add del ord modTransition">
        <pc:chgData name="حصه بنت العتيبي" userId="c1fe605c-1aaf-4791-a440-af891effc177" providerId="ADAL" clId="{B3E6410B-E0CC-4FF9-946F-62E4DCB56875}" dt="2023-10-17T17:39:17.903" v="1340" actId="2696"/>
        <pc:sldMkLst>
          <pc:docMk/>
          <pc:sldMk cId="3079761073" sldId="278"/>
        </pc:sldMkLst>
      </pc:sldChg>
      <pc:sldChg chg="add del ord modTransition">
        <pc:chgData name="حصه بنت العتيبي" userId="c1fe605c-1aaf-4791-a440-af891effc177" providerId="ADAL" clId="{B3E6410B-E0CC-4FF9-946F-62E4DCB56875}" dt="2023-10-17T17:39:01.576" v="1322" actId="2696"/>
        <pc:sldMkLst>
          <pc:docMk/>
          <pc:sldMk cId="3093885274" sldId="278"/>
        </pc:sldMkLst>
      </pc:sldChg>
      <pc:sldChg chg="modSp add del ord modTransition modAnim">
        <pc:chgData name="حصه بنت العتيبي" userId="c1fe605c-1aaf-4791-a440-af891effc177" providerId="ADAL" clId="{B3E6410B-E0CC-4FF9-946F-62E4DCB56875}" dt="2023-10-17T17:41:56.166" v="1627" actId="2696"/>
        <pc:sldMkLst>
          <pc:docMk/>
          <pc:sldMk cId="3612962775" sldId="278"/>
        </pc:sldMkLst>
        <pc:spChg chg="mod">
          <ac:chgData name="حصه بنت العتيبي" userId="c1fe605c-1aaf-4791-a440-af891effc177" providerId="ADAL" clId="{B3E6410B-E0CC-4FF9-946F-62E4DCB56875}" dt="2023-10-17T17:41:49.756" v="1552"/>
          <ac:spMkLst>
            <pc:docMk/>
            <pc:sldMk cId="3612962775" sldId="278"/>
            <ac:spMk id="5" creationId="{04FBFA46-8AFA-9BC3-1AC6-E8EAAFC9825E}"/>
          </ac:spMkLst>
        </pc:spChg>
        <pc:spChg chg="mod">
          <ac:chgData name="حصه بنت العتيبي" userId="c1fe605c-1aaf-4791-a440-af891effc177" providerId="ADAL" clId="{B3E6410B-E0CC-4FF9-946F-62E4DCB56875}" dt="2023-10-17T17:41:52.022" v="1566"/>
          <ac:spMkLst>
            <pc:docMk/>
            <pc:sldMk cId="3612962775" sldId="278"/>
            <ac:spMk id="6" creationId="{08837666-FEBB-7A96-4810-58C883F83A9F}"/>
          </ac:spMkLst>
        </pc:spChg>
        <pc:spChg chg="mod">
          <ac:chgData name="حصه بنت العتيبي" userId="c1fe605c-1aaf-4791-a440-af891effc177" providerId="ADAL" clId="{B3E6410B-E0CC-4FF9-946F-62E4DCB56875}" dt="2023-10-17T17:41:52.554" v="1577"/>
          <ac:spMkLst>
            <pc:docMk/>
            <pc:sldMk cId="3612962775" sldId="278"/>
            <ac:spMk id="7" creationId="{9342FB8E-DBAE-D194-1C41-1C69C57755C9}"/>
          </ac:spMkLst>
        </pc:spChg>
        <pc:spChg chg="mod">
          <ac:chgData name="حصه بنت العتيبي" userId="c1fe605c-1aaf-4791-a440-af891effc177" providerId="ADAL" clId="{B3E6410B-E0CC-4FF9-946F-62E4DCB56875}" dt="2023-10-17T17:41:53.903" v="1591"/>
          <ac:spMkLst>
            <pc:docMk/>
            <pc:sldMk cId="3612962775" sldId="278"/>
            <ac:spMk id="8" creationId="{F7725334-76D9-DCB7-1E3B-79A9C8BA63AF}"/>
          </ac:spMkLst>
        </pc:spChg>
        <pc:spChg chg="mod">
          <ac:chgData name="حصه بنت العتيبي" userId="c1fe605c-1aaf-4791-a440-af891effc177" providerId="ADAL" clId="{B3E6410B-E0CC-4FF9-946F-62E4DCB56875}" dt="2023-10-17T17:41:55.346" v="1605"/>
          <ac:spMkLst>
            <pc:docMk/>
            <pc:sldMk cId="3612962775" sldId="278"/>
            <ac:spMk id="9" creationId="{D19F9605-F149-5A5C-7372-65F30B6D52AE}"/>
          </ac:spMkLst>
        </pc:spChg>
        <pc:spChg chg="mod">
          <ac:chgData name="حصه بنت العتيبي" userId="c1fe605c-1aaf-4791-a440-af891effc177" providerId="ADAL" clId="{B3E6410B-E0CC-4FF9-946F-62E4DCB56875}" dt="2023-10-17T17:41:55.918" v="1619"/>
          <ac:spMkLst>
            <pc:docMk/>
            <pc:sldMk cId="3612962775" sldId="278"/>
            <ac:spMk id="10" creationId="{BFAC8322-9965-7A6F-D42B-B6C9C05B8BC2}"/>
          </ac:spMkLst>
        </pc:spChg>
      </pc:sldChg>
      <pc:sldMasterChg chg="add addSldLayout">
        <pc:chgData name="حصه بنت العتيبي" userId="c1fe605c-1aaf-4791-a440-af891effc177" providerId="ADAL" clId="{B3E6410B-E0CC-4FF9-946F-62E4DCB56875}" dt="2023-10-12T19:23:29.477" v="8" actId="27028"/>
        <pc:sldMasterMkLst>
          <pc:docMk/>
          <pc:sldMasterMk cId="372648885" sldId="2147483648"/>
        </pc:sldMasterMkLst>
        <pc:sldLayoutChg chg="add">
          <pc:chgData name="حصه بنت العتيبي" userId="c1fe605c-1aaf-4791-a440-af891effc177" providerId="ADAL" clId="{B3E6410B-E0CC-4FF9-946F-62E4DCB56875}" dt="2023-10-12T19:23:07.911" v="2" actId="27028"/>
          <pc:sldLayoutMkLst>
            <pc:docMk/>
            <pc:sldMasterMk cId="372648885" sldId="2147483648"/>
            <pc:sldLayoutMk cId="3714755050" sldId="2147483649"/>
          </pc:sldLayoutMkLst>
        </pc:sldLayoutChg>
        <pc:sldLayoutChg chg="add">
          <pc:chgData name="حصه بنت العتيبي" userId="c1fe605c-1aaf-4791-a440-af891effc177" providerId="ADAL" clId="{B3E6410B-E0CC-4FF9-946F-62E4DCB56875}" dt="2023-10-12T19:23:04.694" v="0" actId="27028"/>
          <pc:sldLayoutMkLst>
            <pc:docMk/>
            <pc:sldMasterMk cId="372648885" sldId="2147483648"/>
            <pc:sldLayoutMk cId="1908239913" sldId="2147483650"/>
          </pc:sldLayoutMkLst>
        </pc:sldLayoutChg>
        <pc:sldLayoutChg chg="add">
          <pc:chgData name="حصه بنت العتيبي" userId="c1fe605c-1aaf-4791-a440-af891effc177" providerId="ADAL" clId="{B3E6410B-E0CC-4FF9-946F-62E4DCB56875}" dt="2023-10-12T19:23:09.274" v="4" actId="27028"/>
          <pc:sldLayoutMkLst>
            <pc:docMk/>
            <pc:sldMasterMk cId="372648885" sldId="2147483648"/>
            <pc:sldLayoutMk cId="3161961895" sldId="2147483662"/>
          </pc:sldLayoutMkLst>
        </pc:sldLayoutChg>
        <pc:sldLayoutChg chg="add">
          <pc:chgData name="حصه بنت العتيبي" userId="c1fe605c-1aaf-4791-a440-af891effc177" providerId="ADAL" clId="{B3E6410B-E0CC-4FF9-946F-62E4DCB56875}" dt="2023-10-12T19:23:29.477" v="8" actId="27028"/>
          <pc:sldLayoutMkLst>
            <pc:docMk/>
            <pc:sldMasterMk cId="372648885" sldId="2147483648"/>
            <pc:sldLayoutMk cId="2772760813" sldId="2147483666"/>
          </pc:sldLayoutMkLst>
        </pc:sldLayoutChg>
      </pc:sldMasterChg>
      <pc:sldMasterChg chg="replId modSldLayout">
        <pc:chgData name="حصه بنت العتيبي" userId="c1fe605c-1aaf-4791-a440-af891effc177" providerId="ADAL" clId="{B3E6410B-E0CC-4FF9-946F-62E4DCB56875}" dt="2023-10-12T19:23:09.274" v="4" actId="27028"/>
        <pc:sldMasterMkLst>
          <pc:docMk/>
          <pc:sldMasterMk cId="4171917284" sldId="2147483660"/>
        </pc:sldMasterMkLst>
        <pc:sldLayoutChg chg="replId">
          <pc:chgData name="حصه بنت العتيبي" userId="c1fe605c-1aaf-4791-a440-af891effc177" providerId="ADAL" clId="{B3E6410B-E0CC-4FF9-946F-62E4DCB56875}" dt="2023-10-12T19:23:04.694" v="0" actId="27028"/>
          <pc:sldLayoutMkLst>
            <pc:docMk/>
            <pc:sldMasterMk cId="4171917284" sldId="2147483660"/>
            <pc:sldLayoutMk cId="2692954016" sldId="2147483661"/>
          </pc:sldLayoutMkLst>
        </pc:sldLayoutChg>
        <pc:sldLayoutChg chg="replId">
          <pc:chgData name="حصه بنت العتيبي" userId="c1fe605c-1aaf-4791-a440-af891effc177" providerId="ADAL" clId="{B3E6410B-E0CC-4FF9-946F-62E4DCB56875}" dt="2023-10-12T19:23:09.274" v="4" actId="27028"/>
          <pc:sldLayoutMkLst>
            <pc:docMk/>
            <pc:sldMasterMk cId="4171917284" sldId="2147483660"/>
            <pc:sldLayoutMk cId="3367950213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BAD0C-447F-4591-B02A-4E95844206D5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84E37-C3F8-4ABC-B2A1-8C010C7FB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980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339D21CC-DD94-204E-93C8-E1AAF3084C8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8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sz="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339D21CC-DD94-204E-93C8-E1AAF3084C8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048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339D21CC-DD94-204E-93C8-E1AAF3084C8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93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sz="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339D21CC-DD94-204E-93C8-E1AAF3084C8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997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sz="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339D21CC-DD94-204E-93C8-E1AAF3084C8D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23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339D21CC-DD94-204E-93C8-E1AAF3084C8D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68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274E-D85C-FB07-9CFB-AA813413D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402E1-84C3-45D5-9693-B86A91F9E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C06A3-E03C-9B82-6F78-8BF896190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8199-BDEA-454F-BD99-F0AE455BD8B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24F1B-AC68-04AB-D1E1-C0132EB9A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72D9E-7F79-1990-0E98-CF438A6DA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75A4-CA84-4196-8B17-7FBEA88EE0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95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2D0D4-F545-2ECF-B442-E3BBBB5DA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55FCD0-73DB-034E-0D57-868F27277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D90F0-8CC1-EC99-9811-A11BB03C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8199-BDEA-454F-BD99-F0AE455BD8B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4FB5B-EA6E-B23D-ED58-3708F08A9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52E83-820E-7E88-0471-D72AF72B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75A4-CA84-4196-8B17-7FBEA88EE0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81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E7C701-4685-5CB4-DBD1-53684FC04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2FC111-CCC1-2916-5393-7F5154EAE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6CF0B-1193-394C-A2C6-DF241C3CC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8199-BDEA-454F-BD99-F0AE455BD8B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413BB-D307-E306-8DD3-923DDF17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7F416-0081-CA5B-ECCC-79661CD6D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75A4-CA84-4196-8B17-7FBEA88EE0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284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772760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253533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645678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1715494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437168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1896005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130664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12435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99E1C-F70F-E560-7293-402A34D9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E93AF-FA73-187F-13AE-8E2A0CD8E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77FF8-C4C4-9C26-F518-79C81DFB9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8199-BDEA-454F-BD99-F0AE455BD8B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DD92B-4771-9B21-DA55-C8BBAA28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3F6D7-1C2F-F3A4-C191-1F65A6A2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75A4-CA84-4196-8B17-7FBEA88EE0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954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482302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803018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1923815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4141994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38912"/>
            <a:ext cx="8762246" cy="1325880"/>
          </a:xfrm>
          <a:prstGeom prst="rect">
            <a:avLst/>
          </a:prstGeom>
        </p:spPr>
        <p:txBody>
          <a:bodyPr rtlCol="0"/>
          <a:lstStyle>
            <a:lvl1pPr>
              <a:defRPr lang="en-GB" sz="66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596636-128C-4D64-E63E-16619F5CD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92808"/>
            <a:ext cx="8659368" cy="7498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E065C5-B7CB-9146-3A7C-A6F39CA9B2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3880" y="1792224"/>
            <a:ext cx="960120" cy="9601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D0306DB-B174-37A8-719D-C89F9EE118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891790"/>
            <a:ext cx="8659368" cy="7498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80DBC95-A30E-E3C3-6A02-0DE7F6995B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3880" y="2784348"/>
            <a:ext cx="960120" cy="96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FF0762B-1AD3-943D-F4CC-9D5CF57405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3890772"/>
            <a:ext cx="8659368" cy="7498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1060427-2619-E83D-D977-65854C7AA3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3880" y="3776472"/>
            <a:ext cx="960120" cy="9601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B28E366-646A-5633-0E0C-1BB99B27FD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889754"/>
            <a:ext cx="8659368" cy="749808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A38A746-8D71-1D08-BD7B-347D1E5985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3880" y="4768596"/>
            <a:ext cx="960120" cy="960120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B500DDB-4549-EAE1-1AA8-DBD382D2B9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5888736"/>
            <a:ext cx="8659368" cy="74980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C619F49-49DD-DF7B-37A0-6104FF3C2B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3880" y="5760720"/>
            <a:ext cx="960120" cy="96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EF8D6-C452-76B1-0656-50EF40F72BED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161961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38912"/>
            <a:ext cx="8762246" cy="1325880"/>
          </a:xfrm>
          <a:prstGeom prst="rect">
            <a:avLst/>
          </a:prstGeom>
        </p:spPr>
        <p:txBody>
          <a:bodyPr rtlCol="0"/>
          <a:lstStyle>
            <a:lvl1pPr>
              <a:defRPr lang="en-GB" sz="66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596636-128C-4D64-E63E-16619F5CD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92808"/>
            <a:ext cx="8659368" cy="7498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E065C5-B7CB-9146-3A7C-A6F39CA9B2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3880" y="1792224"/>
            <a:ext cx="960120" cy="9601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D0306DB-B174-37A8-719D-C89F9EE118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891790"/>
            <a:ext cx="8659368" cy="7498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80DBC95-A30E-E3C3-6A02-0DE7F6995B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3880" y="2784348"/>
            <a:ext cx="960120" cy="96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FF0762B-1AD3-943D-F4CC-9D5CF57405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3890772"/>
            <a:ext cx="8659368" cy="7498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1060427-2619-E83D-D977-65854C7AA3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3880" y="3776472"/>
            <a:ext cx="960120" cy="9601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B28E366-646A-5633-0E0C-1BB99B27FD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889754"/>
            <a:ext cx="8659368" cy="749808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A38A746-8D71-1D08-BD7B-347D1E5985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3880" y="4768596"/>
            <a:ext cx="960120" cy="960120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B500DDB-4549-EAE1-1AA8-DBD382D2B9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5888736"/>
            <a:ext cx="8659368" cy="74980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C619F49-49DD-DF7B-37A0-6104FF3C2B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3880" y="5760720"/>
            <a:ext cx="960120" cy="96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EF8D6-C452-76B1-0656-50EF40F72BED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521060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4A24E8-C109-4F3A-CEE5-84689AA13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9497D1C-2169-2658-B8BB-0495216A4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A85067D-406E-8FBD-CAD7-FC3FEDE410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0" y="5643537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CC84229-A616-7DBF-80DE-339B893E9C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FF238C4-81CD-3A8B-6CD4-36EC3C74A8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-60" y="6279167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3E3A363-145F-206F-266C-B9E2B0FAB7DD}"/>
              </a:ext>
            </a:extLst>
          </p:cNvPr>
          <p:cNvSpPr/>
          <p:nvPr userDrawn="1"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E02E05-595A-16CF-6266-62538DFC16D0}"/>
              </a:ext>
            </a:extLst>
          </p:cNvPr>
          <p:cNvSpPr/>
          <p:nvPr userDrawn="1"/>
        </p:nvSpPr>
        <p:spPr>
          <a:xfrm>
            <a:off x="7940284" y="5711432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D85649E-04BD-5186-BD79-8AA93DD3249B}"/>
              </a:ext>
            </a:extLst>
          </p:cNvPr>
          <p:cNvSpPr/>
          <p:nvPr userDrawn="1"/>
        </p:nvSpPr>
        <p:spPr>
          <a:xfrm>
            <a:off x="7940284" y="634481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3DCF60-4DBD-60A8-147B-E448AF1810D5}"/>
              </a:ext>
            </a:extLst>
          </p:cNvPr>
          <p:cNvSpPr/>
          <p:nvPr userDrawn="1"/>
        </p:nvSpPr>
        <p:spPr>
          <a:xfrm>
            <a:off x="2930516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CAD9A-42EA-5081-7FB2-7E583DDE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lang="en-GB" sz="59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3C71F-CB44-ACA0-AF0E-CD2A4DA7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GB" sz="2400"/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GB"/>
              <a:t>Click to edit Master subtitle style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0FD1BB09-A7ED-BA2F-D5C0-000FA9FC24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498771">
            <a:off x="1238845" y="2129773"/>
            <a:ext cx="1501346" cy="15013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3BC5E-4295-74CE-59C0-DA5E7EADEA3D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714755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7F9A3535-D85B-F023-B8C0-28D2FEAAD9E0}"/>
              </a:ext>
            </a:extLst>
          </p:cNvPr>
          <p:cNvGrpSpPr/>
          <p:nvPr userDrawn="1"/>
        </p:nvGrpSpPr>
        <p:grpSpPr>
          <a:xfrm>
            <a:off x="1" y="3827512"/>
            <a:ext cx="12198945" cy="3030489"/>
            <a:chOff x="1" y="3827512"/>
            <a:chExt cx="12198945" cy="3030489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11C7D54-0954-B838-DA12-86EA86543A54}"/>
                </a:ext>
              </a:extLst>
            </p:cNvPr>
            <p:cNvSpPr/>
            <p:nvPr userDrawn="1"/>
          </p:nvSpPr>
          <p:spPr>
            <a:xfrm>
              <a:off x="11488761" y="5133340"/>
              <a:ext cx="521208" cy="1724660"/>
            </a:xfrm>
            <a:custGeom>
              <a:avLst/>
              <a:gdLst>
                <a:gd name="connsiteX0" fmla="*/ 834 w 513332"/>
                <a:gd name="connsiteY0" fmla="*/ -1393 h 1623974"/>
                <a:gd name="connsiteX1" fmla="*/ 514166 w 513332"/>
                <a:gd name="connsiteY1" fmla="*/ -1393 h 1623974"/>
                <a:gd name="connsiteX2" fmla="*/ 514166 w 513332"/>
                <a:gd name="connsiteY2" fmla="*/ 1622582 h 1623974"/>
                <a:gd name="connsiteX3" fmla="*/ 834 w 513332"/>
                <a:gd name="connsiteY3" fmla="*/ 1622582 h 162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32" h="1623974">
                  <a:moveTo>
                    <a:pt x="834" y="-1393"/>
                  </a:moveTo>
                  <a:lnTo>
                    <a:pt x="514166" y="-1393"/>
                  </a:lnTo>
                  <a:lnTo>
                    <a:pt x="514166" y="1622582"/>
                  </a:lnTo>
                  <a:lnTo>
                    <a:pt x="834" y="1622582"/>
                  </a:lnTo>
                  <a:close/>
                </a:path>
              </a:pathLst>
            </a:custGeom>
            <a:solidFill>
              <a:schemeClr val="accent1"/>
            </a:solidFill>
            <a:ln w="282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GB"/>
              </a:defPPr>
            </a:lstStyle>
            <a:p>
              <a:pPr rtl="0"/>
              <a:endParaRPr lang="en-GB" dirty="0"/>
            </a:p>
          </p:txBody>
        </p:sp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E49D87C6-232E-E91C-0D76-756637414E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9291" r="42583" b="30832"/>
            <a:stretch>
              <a:fillRect/>
            </a:stretch>
          </p:blipFill>
          <p:spPr>
            <a:xfrm>
              <a:off x="1" y="3827512"/>
              <a:ext cx="12198945" cy="3030489"/>
            </a:xfrm>
            <a:custGeom>
              <a:avLst/>
              <a:gdLst>
                <a:gd name="connsiteX0" fmla="*/ 0 w 12198945"/>
                <a:gd name="connsiteY0" fmla="*/ 0 h 3030489"/>
                <a:gd name="connsiteX1" fmla="*/ 12198945 w 12198945"/>
                <a:gd name="connsiteY1" fmla="*/ 0 h 3030489"/>
                <a:gd name="connsiteX2" fmla="*/ 12198945 w 12198945"/>
                <a:gd name="connsiteY2" fmla="*/ 1369519 h 3030489"/>
                <a:gd name="connsiteX3" fmla="*/ 11240822 w 12198945"/>
                <a:gd name="connsiteY3" fmla="*/ 1369519 h 3030489"/>
                <a:gd name="connsiteX4" fmla="*/ 11240822 w 12198945"/>
                <a:gd name="connsiteY4" fmla="*/ 3030489 h 3030489"/>
                <a:gd name="connsiteX5" fmla="*/ 0 w 12198945"/>
                <a:gd name="connsiteY5" fmla="*/ 3030489 h 303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945" h="3030489">
                  <a:moveTo>
                    <a:pt x="0" y="0"/>
                  </a:moveTo>
                  <a:lnTo>
                    <a:pt x="12198945" y="0"/>
                  </a:lnTo>
                  <a:lnTo>
                    <a:pt x="12198945" y="1369519"/>
                  </a:lnTo>
                  <a:lnTo>
                    <a:pt x="11240822" y="1369519"/>
                  </a:lnTo>
                  <a:lnTo>
                    <a:pt x="11240822" y="3030489"/>
                  </a:lnTo>
                  <a:lnTo>
                    <a:pt x="0" y="3030489"/>
                  </a:lnTo>
                  <a:close/>
                </a:path>
              </a:pathLst>
            </a:cu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80" y="731520"/>
            <a:ext cx="8762246" cy="777240"/>
          </a:xfrm>
          <a:prstGeom prst="rect">
            <a:avLst/>
          </a:prstGeo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GB" sz="1800"/>
            </a:lvl1pPr>
            <a:lvl2pPr marL="283464">
              <a:defRPr lang="en-GB" sz="1800"/>
            </a:lvl2pPr>
            <a:lvl3pPr marL="566928">
              <a:defRPr lang="en-GB" sz="1600"/>
            </a:lvl3pPr>
            <a:lvl4pPr marL="758952">
              <a:defRPr lang="en-GB" sz="1400"/>
            </a:lvl4pPr>
            <a:lvl5pPr marL="1042416">
              <a:defRPr lang="en-GB" sz="1400"/>
            </a:lvl5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3200" b="0">
                <a:noFill/>
              </a:defRPr>
            </a:lvl1pPr>
          </a:lstStyle>
          <a:p>
            <a:pPr lvl="0" rtl="0"/>
            <a:r>
              <a:rPr lang="en-GB"/>
              <a:t>X</a:t>
            </a:r>
          </a:p>
        </p:txBody>
      </p:sp>
      <p:sp>
        <p:nvSpPr>
          <p:cNvPr id="11" name="Freeform 65">
            <a:extLst>
              <a:ext uri="{FF2B5EF4-FFF2-40B4-BE49-F238E27FC236}">
                <a16:creationId xmlns:a16="http://schemas.microsoft.com/office/drawing/2014/main" id="{232AA84F-639D-A24B-BB67-2694CC069C65}"/>
              </a:ext>
            </a:extLst>
          </p:cNvPr>
          <p:cNvSpPr/>
          <p:nvPr/>
        </p:nvSpPr>
        <p:spPr>
          <a:xfrm>
            <a:off x="838989" y="5178370"/>
            <a:ext cx="2157098" cy="1679630"/>
          </a:xfrm>
          <a:custGeom>
            <a:avLst/>
            <a:gdLst>
              <a:gd name="connsiteX0" fmla="*/ 1078549 w 2157098"/>
              <a:gd name="connsiteY0" fmla="*/ 0 h 1679630"/>
              <a:gd name="connsiteX1" fmla="*/ 2157098 w 2157098"/>
              <a:gd name="connsiteY1" fmla="*/ 1078549 h 1679630"/>
              <a:gd name="connsiteX2" fmla="*/ 2072341 w 2157098"/>
              <a:gd name="connsiteY2" fmla="*/ 1498369 h 1679630"/>
              <a:gd name="connsiteX3" fmla="*/ 1973955 w 2157098"/>
              <a:gd name="connsiteY3" fmla="*/ 1679630 h 1679630"/>
              <a:gd name="connsiteX4" fmla="*/ 183143 w 2157098"/>
              <a:gd name="connsiteY4" fmla="*/ 1679630 h 1679630"/>
              <a:gd name="connsiteX5" fmla="*/ 84758 w 2157098"/>
              <a:gd name="connsiteY5" fmla="*/ 1498369 h 1679630"/>
              <a:gd name="connsiteX6" fmla="*/ 0 w 2157098"/>
              <a:gd name="connsiteY6" fmla="*/ 1078549 h 1679630"/>
              <a:gd name="connsiteX7" fmla="*/ 1078549 w 2157098"/>
              <a:gd name="connsiteY7" fmla="*/ 0 h 167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679630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1" y="1498369"/>
                </a:cubicBezTo>
                <a:lnTo>
                  <a:pt x="1973955" y="1679630"/>
                </a:lnTo>
                <a:lnTo>
                  <a:pt x="183143" y="1679630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9B8E7B-82C3-F9D6-9E34-8F76C40C8539}"/>
              </a:ext>
            </a:extLst>
          </p:cNvPr>
          <p:cNvSpPr/>
          <p:nvPr/>
        </p:nvSpPr>
        <p:spPr>
          <a:xfrm>
            <a:off x="9626717" y="49909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60" name="Footer Placeholder 59">
            <a:extLst>
              <a:ext uri="{FF2B5EF4-FFF2-40B4-BE49-F238E27FC236}">
                <a16:creationId xmlns:a16="http://schemas.microsoft.com/office/drawing/2014/main" id="{EACDB755-CEBA-6C68-443D-525463E80D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2271" y="623443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61" name="Slide Number Placeholder 60">
            <a:extLst>
              <a:ext uri="{FF2B5EF4-FFF2-40B4-BE49-F238E27FC236}">
                <a16:creationId xmlns:a16="http://schemas.microsoft.com/office/drawing/2014/main" id="{307D0F4E-2944-C947-2B6E-0547303F25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51903" y="809244"/>
            <a:ext cx="941832" cy="621792"/>
          </a:xfrm>
          <a:prstGeom prst="rect">
            <a:avLst/>
          </a:prstGeom>
        </p:spPr>
        <p:txBody>
          <a:bodyPr rtlCol="0"/>
          <a:lstStyle>
            <a:defPPr>
              <a:defRPr lang="en-GB"/>
            </a:defPPr>
          </a:lstStyle>
          <a:p>
            <a:pPr rtl="0"/>
            <a:fld id="{CC43B8D3-9A08-F84C-9DD4-44948BA52D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23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45BC2-B43F-95E5-0FD0-884CAE86E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D5B1E-145B-19D8-D613-D75B5C6ED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05315-F3EB-943A-1F58-948E595D0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8199-BDEA-454F-BD99-F0AE455BD8B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8B87E-E2E8-0C99-76EA-B0020964F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B128F-7793-B973-F167-FEBC64DC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75A4-CA84-4196-8B17-7FBEA88EE0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8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B58AE-EF00-7DEC-0BDD-65ADFB8ED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305A9-13E7-73E7-21A6-B703B875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F216D-45FD-C9F4-E6B3-2B9AEE3EA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1319E-255B-2AD7-09AB-5ACD110BB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8199-BDEA-454F-BD99-F0AE455BD8B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145E5-9721-01F5-F07C-9064A9530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65C14-91EC-35E0-5D15-02D466942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75A4-CA84-4196-8B17-7FBEA88EE0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03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8F29-CCAE-E5CB-6086-4C0F2FCF2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86056-333E-69E8-C832-AD4FDEF71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835DB-9060-8498-33BB-E4BA213C1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F5A6DB-C6B9-6D7B-487D-BB90AA79E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4FA58C-F558-C704-FD80-F11469EC9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45F6D0-65B9-069E-E995-D77B6EA8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8199-BDEA-454F-BD99-F0AE455BD8B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21B756-18F6-5B5A-EC4E-31DC5ECB7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490F5-02E6-C716-98FC-385D440E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75A4-CA84-4196-8B17-7FBEA88EE0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1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24405-CE12-847B-60AB-C7AFC92C7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98B97D-4C06-555F-324F-4DA4EC6BE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8199-BDEA-454F-BD99-F0AE455BD8B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51B4A-A9B7-788D-1C32-74B08A4B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2E3A8B-1F46-CCF9-17D9-B5D68D993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75A4-CA84-4196-8B17-7FBEA88EE0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98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C4E8EC-3AC2-E6AE-89F6-D739325B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8199-BDEA-454F-BD99-F0AE455BD8B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6E667A-E366-20EC-C686-5F3FC3B0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1225B-322F-FA39-8356-5E11452B0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75A4-CA84-4196-8B17-7FBEA88EE0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51169-EFA7-3D1C-8E48-0EEF1B96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3A654-5CF2-6BE2-43B3-3780930A2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D9143-2B34-A447-A358-AD9936C6A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952BB-9DB5-D026-1424-E2388EF39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8199-BDEA-454F-BD99-F0AE455BD8B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D7068-25B9-0EB2-DF9D-3B8E98B7D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BB1AF-1CFA-B12A-8304-1D41DAC9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75A4-CA84-4196-8B17-7FBEA88EE0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59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9814-1DCF-B9DC-19BA-EBFFF70BF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80A3B2-ABAB-4DE0-04EF-108F2A2B0C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FA9804-F0D5-E33E-6349-C506C156F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4756A-8B67-60DB-FC19-E74596FE2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8199-BDEA-454F-BD99-F0AE455BD8B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F8471-3E2E-830A-EA86-081CEF4BF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B4C92-A57A-6D95-17BE-0BF9F77D0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75A4-CA84-4196-8B17-7FBEA88EE0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14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12D4A8-3E88-0D68-237A-54C3825A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DFDF4-042F-448B-950D-391F1D6B6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22B2E-2DAD-4119-5E20-8552EE67C1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E8199-BDEA-454F-BD99-F0AE455BD8B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F4EC3-7D60-E1A1-5CE3-FAE91682B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3C4FC-2A47-F1F0-5EAD-58F972453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A75A4-CA84-4196-8B17-7FBEA88EE0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9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FA83D6-9B66-31C7-ED9F-C36511665618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7264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8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69" r:id="rId10"/>
    <p:sldLayoutId id="2147483668" r:id="rId11"/>
    <p:sldLayoutId id="2147483667" r:id="rId12"/>
    <p:sldLayoutId id="2147483662" r:id="rId13"/>
    <p:sldLayoutId id="2147483670" r:id="rId14"/>
    <p:sldLayoutId id="2147483649" r:id="rId15"/>
    <p:sldLayoutId id="2147483650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lang="en-GB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jpg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jpg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b6vwULjXdRA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دعاء الصباح للأحباب">
            <a:extLst>
              <a:ext uri="{FF2B5EF4-FFF2-40B4-BE49-F238E27FC236}">
                <a16:creationId xmlns:a16="http://schemas.microsoft.com/office/drawing/2014/main" id="{FAB83956-BF85-4C3E-04F1-A02F9C21D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"/>
          <a:stretch/>
        </p:blipFill>
        <p:spPr bwMode="auto">
          <a:xfrm>
            <a:off x="3409950" y="419100"/>
            <a:ext cx="5372100" cy="5381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4322335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book&#10;&#10;Description automatically generated">
            <a:extLst>
              <a:ext uri="{FF2B5EF4-FFF2-40B4-BE49-F238E27FC236}">
                <a16:creationId xmlns:a16="http://schemas.microsoft.com/office/drawing/2014/main" id="{C5A5D383-AA18-FDC1-6B23-5D51310B35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" b="1201"/>
          <a:stretch/>
        </p:blipFill>
        <p:spPr>
          <a:xfrm>
            <a:off x="130128" y="203200"/>
            <a:ext cx="6262469" cy="64516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7B64B7A-CC9B-B80D-EE3E-80CFB7A078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t="1840" r="-1" b="48316"/>
          <a:stretch/>
        </p:blipFill>
        <p:spPr>
          <a:xfrm>
            <a:off x="6095999" y="213139"/>
            <a:ext cx="5965873" cy="33315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FDC527-68CC-706B-9E5A-AE1BE42C1ADD}"/>
              </a:ext>
            </a:extLst>
          </p:cNvPr>
          <p:cNvSpPr/>
          <p:nvPr/>
        </p:nvSpPr>
        <p:spPr>
          <a:xfrm>
            <a:off x="575811" y="632314"/>
            <a:ext cx="4758696" cy="746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does ……………….?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7F11FC-EC22-4970-1A2B-0504F2CD57A8}"/>
              </a:ext>
            </a:extLst>
          </p:cNvPr>
          <p:cNvSpPr/>
          <p:nvPr/>
        </p:nvSpPr>
        <p:spPr>
          <a:xfrm>
            <a:off x="802216" y="1550933"/>
            <a:ext cx="4621695" cy="4642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7A0C16-2B2C-E5FE-3AD1-6A337C288388}"/>
              </a:ext>
            </a:extLst>
          </p:cNvPr>
          <p:cNvSpPr txBox="1"/>
          <p:nvPr/>
        </p:nvSpPr>
        <p:spPr>
          <a:xfrm>
            <a:off x="7154089" y="3101022"/>
            <a:ext cx="4372728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I had an out-of-this-world meal at the new Thai restaurant. It was the best food I’ve ever tasted.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F8FFD-6BCB-39BC-F675-B574DB63CF7F}"/>
              </a:ext>
            </a:extLst>
          </p:cNvPr>
          <p:cNvSpPr txBox="1"/>
          <p:nvPr/>
        </p:nvSpPr>
        <p:spPr>
          <a:xfrm>
            <a:off x="713362" y="2983499"/>
            <a:ext cx="4372728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Ahmed is an out</a:t>
            </a:r>
            <a:r>
              <a:rPr lang="ar-SA" sz="2400" dirty="0">
                <a:latin typeface="MV Boli" panose="02000500030200090000" pitchFamily="2" charset="0"/>
              </a:rPr>
              <a:t>-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of-this-world football player. He is sure to play on a professional team. </a:t>
            </a:r>
          </a:p>
        </p:txBody>
      </p:sp>
      <p:pic>
        <p:nvPicPr>
          <p:cNvPr id="14" name="Picture 13" descr="A cartoon of a person with a scarf on her head&#10;&#10;Description automatically generated">
            <a:extLst>
              <a:ext uri="{FF2B5EF4-FFF2-40B4-BE49-F238E27FC236}">
                <a16:creationId xmlns:a16="http://schemas.microsoft.com/office/drawing/2014/main" id="{E1ACE982-B393-A155-694B-1D8A8DCBEF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25156" r="7699"/>
          <a:stretch/>
        </p:blipFill>
        <p:spPr>
          <a:xfrm>
            <a:off x="4492899" y="4005092"/>
            <a:ext cx="3190089" cy="283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501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book&#10;&#10;Description automatically generated">
            <a:extLst>
              <a:ext uri="{FF2B5EF4-FFF2-40B4-BE49-F238E27FC236}">
                <a16:creationId xmlns:a16="http://schemas.microsoft.com/office/drawing/2014/main" id="{C5A5D383-AA18-FDC1-6B23-5D51310B35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" b="1201"/>
          <a:stretch/>
        </p:blipFill>
        <p:spPr>
          <a:xfrm>
            <a:off x="130127" y="203200"/>
            <a:ext cx="6262469" cy="64516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7B64B7A-CC9B-B80D-EE3E-80CFB7A078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t="1840" r="-1" b="1637"/>
          <a:stretch/>
        </p:blipFill>
        <p:spPr>
          <a:xfrm>
            <a:off x="5799405" y="203200"/>
            <a:ext cx="6262468" cy="6451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2A695F-37E6-6771-5B3D-CD530E9CE741}"/>
              </a:ext>
            </a:extLst>
          </p:cNvPr>
          <p:cNvSpPr/>
          <p:nvPr/>
        </p:nvSpPr>
        <p:spPr>
          <a:xfrm>
            <a:off x="130127" y="121920"/>
            <a:ext cx="12061873" cy="6604000"/>
          </a:xfrm>
          <a:prstGeom prst="rect">
            <a:avLst/>
          </a:pr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DA8677-6A88-130A-8E9F-2D38ED679D87}"/>
              </a:ext>
            </a:extLst>
          </p:cNvPr>
          <p:cNvSpPr/>
          <p:nvPr/>
        </p:nvSpPr>
        <p:spPr>
          <a:xfrm>
            <a:off x="4328161" y="2661920"/>
            <a:ext cx="3125176" cy="1277112"/>
          </a:xfrm>
          <a:prstGeom prst="roundRect">
            <a:avLst/>
          </a:prstGeom>
          <a:solidFill>
            <a:srgbClr val="FFC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Reading Strategy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Predicting</a:t>
            </a:r>
            <a:endParaRPr lang="en-GB" sz="2800" b="1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826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book&#10;&#10;Description automatically generated">
            <a:extLst>
              <a:ext uri="{FF2B5EF4-FFF2-40B4-BE49-F238E27FC236}">
                <a16:creationId xmlns:a16="http://schemas.microsoft.com/office/drawing/2014/main" id="{C5A5D383-AA18-FDC1-6B23-5D51310B35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" b="1201"/>
          <a:stretch/>
        </p:blipFill>
        <p:spPr>
          <a:xfrm>
            <a:off x="130127" y="203200"/>
            <a:ext cx="6262469" cy="64516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7B64B7A-CC9B-B80D-EE3E-80CFB7A078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t="1840" r="-1" b="1637"/>
          <a:stretch/>
        </p:blipFill>
        <p:spPr>
          <a:xfrm>
            <a:off x="5799405" y="203200"/>
            <a:ext cx="6262468" cy="64516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DA8677-6A88-130A-8E9F-2D38ED679D87}"/>
              </a:ext>
            </a:extLst>
          </p:cNvPr>
          <p:cNvSpPr/>
          <p:nvPr/>
        </p:nvSpPr>
        <p:spPr>
          <a:xfrm>
            <a:off x="504878" y="1584960"/>
            <a:ext cx="4618697" cy="1277112"/>
          </a:xfrm>
          <a:prstGeom prst="roundRect">
            <a:avLst/>
          </a:prstGeom>
          <a:solidFill>
            <a:srgbClr val="FFC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What do you think this article will be about?</a:t>
            </a:r>
            <a:endParaRPr lang="en-GB" sz="2800" b="1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17294A-7D28-304D-0D44-F90D2E8D3A8C}"/>
              </a:ext>
            </a:extLst>
          </p:cNvPr>
          <p:cNvSpPr/>
          <p:nvPr/>
        </p:nvSpPr>
        <p:spPr>
          <a:xfrm>
            <a:off x="6126478" y="2448560"/>
            <a:ext cx="4618697" cy="1277112"/>
          </a:xfrm>
          <a:prstGeom prst="roundRect">
            <a:avLst/>
          </a:prstGeom>
          <a:solidFill>
            <a:srgbClr val="FFC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space tourism</a:t>
            </a:r>
            <a:endParaRPr lang="en-GB" sz="2800" b="1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C105B53-1EEB-08A7-FF87-56B24AF73577}"/>
              </a:ext>
            </a:extLst>
          </p:cNvPr>
          <p:cNvSpPr/>
          <p:nvPr/>
        </p:nvSpPr>
        <p:spPr>
          <a:xfrm>
            <a:off x="952012" y="3725672"/>
            <a:ext cx="4618697" cy="1277112"/>
          </a:xfrm>
          <a:prstGeom prst="roundRect">
            <a:avLst/>
          </a:prstGeom>
          <a:solidFill>
            <a:srgbClr val="FFC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What do you think you will learn from this article? </a:t>
            </a:r>
            <a:endParaRPr lang="en-GB" sz="2800" b="1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9789-BAEB-A4F9-C09D-0BA20EDB9636}"/>
              </a:ext>
            </a:extLst>
          </p:cNvPr>
          <p:cNvSpPr/>
          <p:nvPr/>
        </p:nvSpPr>
        <p:spPr>
          <a:xfrm>
            <a:off x="6756398" y="4124960"/>
            <a:ext cx="4618697" cy="1277112"/>
          </a:xfrm>
          <a:prstGeom prst="roundRect">
            <a:avLst/>
          </a:prstGeom>
          <a:solidFill>
            <a:srgbClr val="FFC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 think I will learn who has taken a vacation in space</a:t>
            </a:r>
            <a:endParaRPr lang="en-GB" sz="2800" b="1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871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book&#10;&#10;Description automatically generated">
            <a:extLst>
              <a:ext uri="{FF2B5EF4-FFF2-40B4-BE49-F238E27FC236}">
                <a16:creationId xmlns:a16="http://schemas.microsoft.com/office/drawing/2014/main" id="{C5A5D383-AA18-FDC1-6B23-5D51310B35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" b="1201"/>
          <a:stretch/>
        </p:blipFill>
        <p:spPr>
          <a:xfrm>
            <a:off x="130127" y="203200"/>
            <a:ext cx="6262469" cy="64516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7B64B7A-CC9B-B80D-EE3E-80CFB7A078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t="1840" r="-1" b="1637"/>
          <a:stretch/>
        </p:blipFill>
        <p:spPr>
          <a:xfrm>
            <a:off x="5799405" y="203200"/>
            <a:ext cx="6262468" cy="6451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2A695F-37E6-6771-5B3D-CD530E9CE741}"/>
              </a:ext>
            </a:extLst>
          </p:cNvPr>
          <p:cNvSpPr/>
          <p:nvPr/>
        </p:nvSpPr>
        <p:spPr>
          <a:xfrm>
            <a:off x="130127" y="127000"/>
            <a:ext cx="12061873" cy="6604000"/>
          </a:xfrm>
          <a:prstGeom prst="rect">
            <a:avLst/>
          </a:pr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DA8677-6A88-130A-8E9F-2D38ED679D87}"/>
              </a:ext>
            </a:extLst>
          </p:cNvPr>
          <p:cNvSpPr/>
          <p:nvPr/>
        </p:nvSpPr>
        <p:spPr>
          <a:xfrm>
            <a:off x="4328161" y="2661920"/>
            <a:ext cx="3125176" cy="1277112"/>
          </a:xfrm>
          <a:prstGeom prst="roundRect">
            <a:avLst/>
          </a:prstGeom>
          <a:solidFill>
            <a:srgbClr val="FFC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Book Closed &amp; Listen</a:t>
            </a:r>
          </a:p>
        </p:txBody>
      </p:sp>
      <p:pic>
        <p:nvPicPr>
          <p:cNvPr id="2" name="Picture 1" descr="A blue headphones with yellow waves&#10;&#10;Description automatically generated">
            <a:extLst>
              <a:ext uri="{FF2B5EF4-FFF2-40B4-BE49-F238E27FC236}">
                <a16:creationId xmlns:a16="http://schemas.microsoft.com/office/drawing/2014/main" id="{1DB37A24-1255-4B7A-72C2-AE43FD32FB2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240" y="0"/>
            <a:ext cx="3048000" cy="2727960"/>
          </a:xfrm>
          <a:prstGeom prst="rect">
            <a:avLst/>
          </a:prstGeom>
        </p:spPr>
      </p:pic>
      <p:pic>
        <p:nvPicPr>
          <p:cNvPr id="4" name="EEB3D435">
            <a:hlinkClick r:id="" action="ppaction://media"/>
            <a:extLst>
              <a:ext uri="{FF2B5EF4-FFF2-40B4-BE49-F238E27FC236}">
                <a16:creationId xmlns:a16="http://schemas.microsoft.com/office/drawing/2014/main" id="{3048AE9B-432C-FED7-C80B-CF78AAEBD2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6103" y="5423647"/>
            <a:ext cx="406400" cy="406400"/>
          </a:xfrm>
          <a:prstGeom prst="rect">
            <a:avLst/>
          </a:prstGeom>
        </p:spPr>
      </p:pic>
      <p:pic>
        <p:nvPicPr>
          <p:cNvPr id="3" name="Picture 2" descr="A person reading a book to children&#10;&#10;Description automatically generated">
            <a:extLst>
              <a:ext uri="{FF2B5EF4-FFF2-40B4-BE49-F238E27FC236}">
                <a16:creationId xmlns:a16="http://schemas.microsoft.com/office/drawing/2014/main" id="{CB570677-5B8E-9637-1852-95E3A26DE4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4271" y="3907970"/>
            <a:ext cx="3840480" cy="278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040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book&#10;&#10;Description automatically generated">
            <a:extLst>
              <a:ext uri="{FF2B5EF4-FFF2-40B4-BE49-F238E27FC236}">
                <a16:creationId xmlns:a16="http://schemas.microsoft.com/office/drawing/2014/main" id="{C5A5D383-AA18-FDC1-6B23-5D51310B35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" b="1201"/>
          <a:stretch/>
        </p:blipFill>
        <p:spPr>
          <a:xfrm>
            <a:off x="130127" y="203200"/>
            <a:ext cx="6262469" cy="64516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7B64B7A-CC9B-B80D-EE3E-80CFB7A078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t="1840" r="-1" b="67455"/>
          <a:stretch/>
        </p:blipFill>
        <p:spPr>
          <a:xfrm>
            <a:off x="5799405" y="203200"/>
            <a:ext cx="6262468" cy="20523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DA8677-6A88-130A-8E9F-2D38ED679D87}"/>
              </a:ext>
            </a:extLst>
          </p:cNvPr>
          <p:cNvSpPr/>
          <p:nvPr/>
        </p:nvSpPr>
        <p:spPr>
          <a:xfrm>
            <a:off x="3048000" y="203200"/>
            <a:ext cx="4836159" cy="1277112"/>
          </a:xfrm>
          <a:prstGeom prst="roundRect">
            <a:avLst/>
          </a:prstGeom>
          <a:solidFill>
            <a:srgbClr val="FFC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Read as along as you listen.</a:t>
            </a:r>
            <a:endParaRPr lang="en-GB" sz="28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Picture 1" descr="A blue headphones with yellow waves&#10;&#10;Description automatically generated">
            <a:extLst>
              <a:ext uri="{FF2B5EF4-FFF2-40B4-BE49-F238E27FC236}">
                <a16:creationId xmlns:a16="http://schemas.microsoft.com/office/drawing/2014/main" id="{1DB37A24-1255-4B7A-72C2-AE43FD32FB2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88583" y="2180770"/>
            <a:ext cx="1773290" cy="1587095"/>
          </a:xfrm>
          <a:prstGeom prst="rect">
            <a:avLst/>
          </a:prstGeom>
        </p:spPr>
      </p:pic>
      <p:pic>
        <p:nvPicPr>
          <p:cNvPr id="4" name="EEB3D435">
            <a:hlinkClick r:id="" action="ppaction://media"/>
            <a:extLst>
              <a:ext uri="{FF2B5EF4-FFF2-40B4-BE49-F238E27FC236}">
                <a16:creationId xmlns:a16="http://schemas.microsoft.com/office/drawing/2014/main" id="{3048AE9B-432C-FED7-C80B-CF78AAEBD2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27439" y="2808492"/>
            <a:ext cx="406400" cy="406400"/>
          </a:xfrm>
          <a:prstGeom prst="rect">
            <a:avLst/>
          </a:prstGeom>
        </p:spPr>
      </p:pic>
      <p:pic>
        <p:nvPicPr>
          <p:cNvPr id="3" name="Picture 2" descr="A person reading a book to children&#10;&#10;Description automatically generated">
            <a:extLst>
              <a:ext uri="{FF2B5EF4-FFF2-40B4-BE49-F238E27FC236}">
                <a16:creationId xmlns:a16="http://schemas.microsoft.com/office/drawing/2014/main" id="{CB570677-5B8E-9637-1852-95E3A26DE4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1423" y="5270905"/>
            <a:ext cx="2190928" cy="158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204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book&#10;&#10;Description automatically generated">
            <a:extLst>
              <a:ext uri="{FF2B5EF4-FFF2-40B4-BE49-F238E27FC236}">
                <a16:creationId xmlns:a16="http://schemas.microsoft.com/office/drawing/2014/main" id="{C5A5D383-AA18-FDC1-6B23-5D51310B35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" b="1201"/>
          <a:stretch/>
        </p:blipFill>
        <p:spPr>
          <a:xfrm>
            <a:off x="130127" y="203200"/>
            <a:ext cx="6262469" cy="64516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7B64B7A-CC9B-B80D-EE3E-80CFB7A078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t="1840" r="-1" b="67455"/>
          <a:stretch/>
        </p:blipFill>
        <p:spPr>
          <a:xfrm>
            <a:off x="5799405" y="203200"/>
            <a:ext cx="6262468" cy="20523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C74A5E-1A8C-36D0-E978-D2A5BC8D836D}"/>
              </a:ext>
            </a:extLst>
          </p:cNvPr>
          <p:cNvSpPr txBox="1"/>
          <p:nvPr/>
        </p:nvSpPr>
        <p:spPr>
          <a:xfrm>
            <a:off x="6494195" y="2304229"/>
            <a:ext cx="36759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Does space tourism exist now?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27349F-0991-0F6A-AF68-1D26501F0784}"/>
              </a:ext>
            </a:extLst>
          </p:cNvPr>
          <p:cNvSpPr txBox="1"/>
          <p:nvPr/>
        </p:nvSpPr>
        <p:spPr>
          <a:xfrm>
            <a:off x="6345898" y="3036517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Yes, but only for a few very wealthy people.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79331E-764D-6B78-83B8-146375F12B51}"/>
              </a:ext>
            </a:extLst>
          </p:cNvPr>
          <p:cNvSpPr txBox="1"/>
          <p:nvPr/>
        </p:nvSpPr>
        <p:spPr>
          <a:xfrm>
            <a:off x="6345898" y="3470979"/>
            <a:ext cx="41839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Does the author think that space tourism will become common in the future?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C840D1-7E82-A82E-A811-1CE1136D1462}"/>
              </a:ext>
            </a:extLst>
          </p:cNvPr>
          <p:cNvSpPr txBox="1"/>
          <p:nvPr/>
        </p:nvSpPr>
        <p:spPr>
          <a:xfrm>
            <a:off x="7505311" y="4520784"/>
            <a:ext cx="19538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(yes)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2EB485-4C8C-3B35-D584-AD756919BB08}"/>
              </a:ext>
            </a:extLst>
          </p:cNvPr>
          <p:cNvSpPr txBox="1"/>
          <p:nvPr/>
        </p:nvSpPr>
        <p:spPr>
          <a:xfrm>
            <a:off x="6292558" y="5105769"/>
            <a:ext cx="6233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will space tourists do for fun?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DE7D0C-2669-02AD-FC98-E85AFAB86FF9}"/>
              </a:ext>
            </a:extLst>
          </p:cNvPr>
          <p:cNvSpPr txBox="1"/>
          <p:nvPr/>
        </p:nvSpPr>
        <p:spPr>
          <a:xfrm>
            <a:off x="6413696" y="5736868"/>
            <a:ext cx="6233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(float around in the zero gravity, and observe the stars and surroundings)</a:t>
            </a:r>
          </a:p>
        </p:txBody>
      </p:sp>
    </p:spTree>
    <p:extLst>
      <p:ext uri="{BB962C8B-B14F-4D97-AF65-F5344CB8AC3E}">
        <p14:creationId xmlns:p14="http://schemas.microsoft.com/office/powerpoint/2010/main" val="17477186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text&#10;&#10;Description automatically generated">
            <a:extLst>
              <a:ext uri="{FF2B5EF4-FFF2-40B4-BE49-F238E27FC236}">
                <a16:creationId xmlns:a16="http://schemas.microsoft.com/office/drawing/2014/main" id="{3C9F05C7-9EC0-A45D-242F-0E95E9C6505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8611">
            <a:off x="89594" y="644779"/>
            <a:ext cx="11946835" cy="5424820"/>
          </a:xfrm>
          <a:prstGeom prst="rect">
            <a:avLst/>
          </a:prstGeom>
        </p:spPr>
      </p:pic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43747C26-5836-E339-FEAA-821569045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062"/>
            <a:ext cx="11946835" cy="4205698"/>
          </a:xfrm>
          <a:prstGeom prst="rect">
            <a:avLst/>
          </a:prstGeom>
        </p:spPr>
      </p:pic>
      <p:sp>
        <p:nvSpPr>
          <p:cNvPr id="5" name="مستطيل 39">
            <a:extLst>
              <a:ext uri="{FF2B5EF4-FFF2-40B4-BE49-F238E27FC236}">
                <a16:creationId xmlns:a16="http://schemas.microsoft.com/office/drawing/2014/main" id="{04FBFA46-8AFA-9BC3-1AC6-E8EAAFC9825E}"/>
              </a:ext>
            </a:extLst>
          </p:cNvPr>
          <p:cNvSpPr/>
          <p:nvPr/>
        </p:nvSpPr>
        <p:spPr>
          <a:xfrm>
            <a:off x="825218" y="2499104"/>
            <a:ext cx="3786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</a:t>
            </a:r>
            <a:endParaRPr lang="ar-SA" sz="2800" b="1" dirty="0">
              <a:ln w="0"/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6" name="مستطيل 41">
            <a:extLst>
              <a:ext uri="{FF2B5EF4-FFF2-40B4-BE49-F238E27FC236}">
                <a16:creationId xmlns:a16="http://schemas.microsoft.com/office/drawing/2014/main" id="{08837666-FEBB-7A96-4810-58C883F83A9F}"/>
              </a:ext>
            </a:extLst>
          </p:cNvPr>
          <p:cNvSpPr/>
          <p:nvPr/>
        </p:nvSpPr>
        <p:spPr>
          <a:xfrm>
            <a:off x="1000907" y="2921354"/>
            <a:ext cx="3786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</a:t>
            </a:r>
            <a:endParaRPr lang="ar-SA" sz="2800" b="1" dirty="0">
              <a:ln w="0"/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7" name="مستطيل 42">
            <a:extLst>
              <a:ext uri="{FF2B5EF4-FFF2-40B4-BE49-F238E27FC236}">
                <a16:creationId xmlns:a16="http://schemas.microsoft.com/office/drawing/2014/main" id="{9342FB8E-DBAE-D194-1C41-1C69C57755C9}"/>
              </a:ext>
            </a:extLst>
          </p:cNvPr>
          <p:cNvSpPr/>
          <p:nvPr/>
        </p:nvSpPr>
        <p:spPr>
          <a:xfrm>
            <a:off x="1192663" y="3353915"/>
            <a:ext cx="4106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  <a:endParaRPr lang="ar-SA" sz="2800" b="1" dirty="0">
              <a:ln w="0"/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8" name="مستطيل 43">
            <a:extLst>
              <a:ext uri="{FF2B5EF4-FFF2-40B4-BE49-F238E27FC236}">
                <a16:creationId xmlns:a16="http://schemas.microsoft.com/office/drawing/2014/main" id="{F7725334-76D9-DCB7-1E3B-79A9C8BA63AF}"/>
              </a:ext>
            </a:extLst>
          </p:cNvPr>
          <p:cNvSpPr/>
          <p:nvPr/>
        </p:nvSpPr>
        <p:spPr>
          <a:xfrm>
            <a:off x="1518685" y="3719795"/>
            <a:ext cx="3786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</a:t>
            </a:r>
            <a:endParaRPr lang="ar-SA" sz="2800" b="1" dirty="0">
              <a:ln w="0"/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9" name="مستطيل 44">
            <a:extLst>
              <a:ext uri="{FF2B5EF4-FFF2-40B4-BE49-F238E27FC236}">
                <a16:creationId xmlns:a16="http://schemas.microsoft.com/office/drawing/2014/main" id="{D19F9605-F149-5A5C-7372-65F30B6D52AE}"/>
              </a:ext>
            </a:extLst>
          </p:cNvPr>
          <p:cNvSpPr/>
          <p:nvPr/>
        </p:nvSpPr>
        <p:spPr>
          <a:xfrm>
            <a:off x="1740452" y="4082359"/>
            <a:ext cx="3786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</a:t>
            </a:r>
            <a:endParaRPr lang="ar-SA" sz="2800" b="1" dirty="0">
              <a:ln w="0"/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0" name="مستطيل 45">
            <a:extLst>
              <a:ext uri="{FF2B5EF4-FFF2-40B4-BE49-F238E27FC236}">
                <a16:creationId xmlns:a16="http://schemas.microsoft.com/office/drawing/2014/main" id="{BFAC8322-9965-7A6F-D42B-B6C9C05B8BC2}"/>
              </a:ext>
            </a:extLst>
          </p:cNvPr>
          <p:cNvSpPr/>
          <p:nvPr/>
        </p:nvSpPr>
        <p:spPr>
          <a:xfrm>
            <a:off x="2121878" y="4544024"/>
            <a:ext cx="4106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  <a:endParaRPr lang="ar-SA" sz="2800" b="1" dirty="0">
              <a:ln w="0"/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346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45D5E1-0B1E-D295-05E3-C33C191DCB76}"/>
              </a:ext>
            </a:extLst>
          </p:cNvPr>
          <p:cNvSpPr txBox="1">
            <a:spLocks/>
          </p:cNvSpPr>
          <p:nvPr/>
        </p:nvSpPr>
        <p:spPr>
          <a:xfrm>
            <a:off x="2831592" y="2615609"/>
            <a:ext cx="6528816" cy="813391"/>
          </a:xfrm>
          <a:prstGeom prst="rect">
            <a:avLst/>
          </a:prstGeom>
        </p:spPr>
        <p:txBody>
          <a:bodyPr rtlCol="0" anchor="t">
            <a:noAutofit/>
          </a:bodyPr>
          <a:lstStyle>
            <a:defPPr>
              <a:defRPr lang="en-GB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DD8047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223663266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2403C9-07C9-89B3-3AE6-B70B229D3BA4}"/>
              </a:ext>
            </a:extLst>
          </p:cNvPr>
          <p:cNvSpPr/>
          <p:nvPr/>
        </p:nvSpPr>
        <p:spPr>
          <a:xfrm>
            <a:off x="4212772" y="-909703"/>
            <a:ext cx="6411686" cy="6739750"/>
          </a:xfrm>
          <a:prstGeom prst="rect">
            <a:avLst/>
          </a:prstGeom>
          <a:solidFill>
            <a:schemeClr val="bg2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37A8446-F230-E977-FC9C-4884F7ED9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7" r="3209"/>
          <a:stretch/>
        </p:blipFill>
        <p:spPr>
          <a:xfrm>
            <a:off x="1231809" y="193040"/>
            <a:ext cx="9402809" cy="597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48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17FD26-168F-CEC3-7606-41CFD7D6D573}"/>
              </a:ext>
            </a:extLst>
          </p:cNvPr>
          <p:cNvSpPr txBox="1"/>
          <p:nvPr/>
        </p:nvSpPr>
        <p:spPr>
          <a:xfrm>
            <a:off x="1700220" y="6426149"/>
            <a:ext cx="89516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i="0" dirty="0">
                <a:solidFill>
                  <a:srgbClr val="0F0F0F"/>
                </a:solidFill>
                <a:effectLst/>
                <a:latin typeface="YouTube Sans"/>
              </a:rPr>
              <a:t>السعودية تصل الى الفضاء</a:t>
            </a:r>
          </a:p>
        </p:txBody>
      </p:sp>
      <p:pic>
        <p:nvPicPr>
          <p:cNvPr id="3" name="Online Media 2" title="السعودية تصل الى الفضاء">
            <a:hlinkClick r:id="" action="ppaction://media"/>
            <a:extLst>
              <a:ext uri="{FF2B5EF4-FFF2-40B4-BE49-F238E27FC236}">
                <a16:creationId xmlns:a16="http://schemas.microsoft.com/office/drawing/2014/main" id="{6E78D7FD-F8EA-0AFF-2315-93ED2C86652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33123" y="201018"/>
            <a:ext cx="9618739" cy="6077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139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28762-BFD9-B53C-F438-D440DBFD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5118" y="1065525"/>
            <a:ext cx="6528816" cy="1883664"/>
          </a:xfrm>
        </p:spPr>
        <p:txBody>
          <a:bodyPr rtlCol="0"/>
          <a:lstStyle>
            <a:defPPr>
              <a:defRPr lang="en-GB"/>
            </a:defPPr>
          </a:lstStyle>
          <a:p>
            <a:pPr algn="ctr" rtl="0"/>
            <a:r>
              <a:rPr lang="en-GB" sz="5400" dirty="0">
                <a:latin typeface="MV Boli" panose="02000500030200090000" pitchFamily="2" charset="0"/>
                <a:cs typeface="MV Boli" panose="02000500030200090000" pitchFamily="2" charset="0"/>
              </a:rPr>
              <a:t>What Will They Think of Next?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45D5E1-0B1E-D295-05E3-C33C191DCB76}"/>
              </a:ext>
            </a:extLst>
          </p:cNvPr>
          <p:cNvSpPr txBox="1">
            <a:spLocks/>
          </p:cNvSpPr>
          <p:nvPr/>
        </p:nvSpPr>
        <p:spPr>
          <a:xfrm>
            <a:off x="2831592" y="3502116"/>
            <a:ext cx="6528816" cy="813391"/>
          </a:xfrm>
          <a:prstGeom prst="rect">
            <a:avLst/>
          </a:prstGeom>
        </p:spPr>
        <p:txBody>
          <a:bodyPr rtlCol="0" anchor="t">
            <a:noAutofit/>
          </a:bodyPr>
          <a:lstStyle>
            <a:defPPr>
              <a:defRPr lang="en-GB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A5AB8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Reading</a:t>
            </a:r>
            <a:endParaRPr lang="en-GB" sz="4800" b="1" dirty="0">
              <a:solidFill>
                <a:schemeClr val="bg2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GB" sz="4800" b="1" dirty="0">
                <a:solidFill>
                  <a:srgbClr val="DD8047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282759392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r'an and Hadith - ۩۩۞ سبحانك اللهم وبحمدك ۞۩۩  ------------------------------------- بسم الله الرحمن الرحيم وَهُوَ الَّذِي  خَلَقَ اللَّيْلَ وَالنَّهَارَ وَالشَّمْسَ وَالْقَمَرَ ۖ كُلٌّ فِي فَلَكٍ  يَسْبَحُونَ ( سورة الأنبياء رقم 21 -">
            <a:extLst>
              <a:ext uri="{FF2B5EF4-FFF2-40B4-BE49-F238E27FC236}">
                <a16:creationId xmlns:a16="http://schemas.microsoft.com/office/drawing/2014/main" id="{94E356E6-FD08-6520-4081-1855404BF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680" y="243840"/>
            <a:ext cx="7752080" cy="6370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86141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ave A Nice Day Lettering PNG, Vector, PSD, and Clipart With Transparent  Background for Free Download | Pngtree">
            <a:extLst>
              <a:ext uri="{FF2B5EF4-FFF2-40B4-BE49-F238E27FC236}">
                <a16:creationId xmlns:a16="http://schemas.microsoft.com/office/drawing/2014/main" id="{2ABE6EF0-938E-8592-620F-48ED08967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1" b="5630"/>
          <a:stretch/>
        </p:blipFill>
        <p:spPr bwMode="auto">
          <a:xfrm>
            <a:off x="2382520" y="762000"/>
            <a:ext cx="6858000" cy="55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21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D6DF6-5B25-79AF-09F2-0008B7DD2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67" y="30867"/>
            <a:ext cx="2229487" cy="749808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4400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Goals: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49DED-F98B-AA29-6402-0A09C4EFE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167" y="758668"/>
            <a:ext cx="10315146" cy="749808"/>
          </a:xfrm>
          <a:noFill/>
        </p:spPr>
        <p:txBody>
          <a:bodyPr rtlCol="0"/>
          <a:lstStyle>
            <a:defPPr>
              <a:defRPr lang="en-GB"/>
            </a:defPPr>
          </a:lstStyle>
          <a:p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Find names for space resorts</a:t>
            </a:r>
            <a:endParaRPr lang="en-GB" sz="24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79EAB77-EA1B-845C-B39D-F4147B3C0E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6703" y="850176"/>
            <a:ext cx="500469" cy="50046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AF7CB-A8CE-582C-C1DB-E6D72AC69A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167" y="1628506"/>
            <a:ext cx="10696147" cy="749808"/>
          </a:xfrm>
          <a:noFill/>
        </p:spPr>
        <p:txBody>
          <a:bodyPr rtlCol="0"/>
          <a:lstStyle>
            <a:defPPr>
              <a:defRPr lang="en-GB"/>
            </a:defPPr>
          </a:lstStyle>
          <a:p>
            <a:r>
              <a:rPr lang="en-GB" sz="2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Answer some questions about the text</a:t>
            </a:r>
            <a:endParaRPr lang="en-GB" sz="24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9AD6ED5E-6255-A10D-1B61-1C38A65A01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9006" y="1624030"/>
            <a:ext cx="500469" cy="50046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C403DC-3521-3A53-9255-0D192EBD4F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580" y="2400682"/>
            <a:ext cx="8659368" cy="749808"/>
          </a:xfrm>
          <a:noFill/>
        </p:spPr>
        <p:txBody>
          <a:bodyPr rtlCol="0"/>
          <a:lstStyle>
            <a:defPPr>
              <a:defRPr lang="en-GB"/>
            </a:defPPr>
          </a:lstStyle>
          <a:p>
            <a:r>
              <a:rPr lang="en-GB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Explain the meanings of new words</a:t>
            </a:r>
            <a:endParaRPr lang="en-GB" sz="2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725D92A4-EE14-BE47-EFF6-F0FD3F4AE6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6703" y="2502060"/>
            <a:ext cx="500469" cy="50046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F6EA68-2AA8-DF86-685C-EC38431277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9479" y="3238479"/>
            <a:ext cx="10851525" cy="749808"/>
          </a:xfrm>
          <a:noFill/>
        </p:spPr>
        <p:txBody>
          <a:bodyPr rtlCol="0"/>
          <a:lstStyle>
            <a:defPPr>
              <a:defRPr lang="en-GB"/>
            </a:defPPr>
          </a:lstStyle>
          <a:p>
            <a:r>
              <a:rPr lang="en-GB" sz="24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Correct information about the text</a:t>
            </a:r>
            <a:endParaRPr lang="en-GB" sz="2400" dirty="0">
              <a:solidFill>
                <a:srgbClr val="7030A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7FFFF704-D039-7DC7-A34E-489FEE26CD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9218" y="3297241"/>
            <a:ext cx="500469" cy="50046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545FBC-2F5C-8772-F385-63E1035583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9218" y="4004999"/>
            <a:ext cx="8659368" cy="749808"/>
          </a:xfrm>
          <a:noFill/>
        </p:spPr>
        <p:txBody>
          <a:bodyPr rtlCol="0"/>
          <a:lstStyle>
            <a:defPPr>
              <a:defRPr lang="en-GB"/>
            </a:defPPr>
          </a:lstStyle>
          <a:p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Match the main idea with the paragraph</a:t>
            </a:r>
            <a:endParaRPr lang="en-GB" sz="2400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B834A08F-B9C1-B3EF-25F5-A69D401C8B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9218" y="4217050"/>
            <a:ext cx="500469" cy="50046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E922C2-E7DA-1424-9C93-085ACA41D6CD}"/>
              </a:ext>
            </a:extLst>
          </p:cNvPr>
          <p:cNvSpPr txBox="1">
            <a:spLocks/>
          </p:cNvSpPr>
          <p:nvPr/>
        </p:nvSpPr>
        <p:spPr>
          <a:xfrm>
            <a:off x="529218" y="4807596"/>
            <a:ext cx="9868832" cy="749808"/>
          </a:xfrm>
          <a:prstGeom prst="rect">
            <a:avLst/>
          </a:prstGeom>
          <a:noFill/>
        </p:spPr>
        <p:txBody>
          <a:bodyPr lIns="713232" rtlCol="0" anchor="ctr">
            <a:noAutofit/>
          </a:bodyPr>
          <a:lstStyle>
            <a:defPPr>
              <a:defRPr lang="en-GB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66928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Identify the type of people with possibility for space tourism</a:t>
            </a:r>
            <a:endParaRPr lang="en-GB" sz="24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ext Placeholder 47">
            <a:extLst>
              <a:ext uri="{FF2B5EF4-FFF2-40B4-BE49-F238E27FC236}">
                <a16:creationId xmlns:a16="http://schemas.microsoft.com/office/drawing/2014/main" id="{A5EA7CE7-90E1-4054-A67B-8A951121E65E}"/>
              </a:ext>
            </a:extLst>
          </p:cNvPr>
          <p:cNvSpPr txBox="1">
            <a:spLocks/>
          </p:cNvSpPr>
          <p:nvPr/>
        </p:nvSpPr>
        <p:spPr>
          <a:xfrm>
            <a:off x="469479" y="4928671"/>
            <a:ext cx="500469" cy="5004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rtlCol="0" anchor="ctr">
            <a:noAutofit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66928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27774-F9F0-A70A-A7CE-918A7AF8160D}"/>
              </a:ext>
            </a:extLst>
          </p:cNvPr>
          <p:cNvSpPr txBox="1">
            <a:spLocks/>
          </p:cNvSpPr>
          <p:nvPr/>
        </p:nvSpPr>
        <p:spPr>
          <a:xfrm>
            <a:off x="756937" y="5518431"/>
            <a:ext cx="10315147" cy="749808"/>
          </a:xfrm>
          <a:prstGeom prst="rect">
            <a:avLst/>
          </a:prstGeom>
          <a:noFill/>
        </p:spPr>
        <p:txBody>
          <a:bodyPr lIns="713232" rtlCol="0" anchor="ctr">
            <a:noAutofit/>
          </a:bodyPr>
          <a:lstStyle>
            <a:defPPr>
              <a:defRPr lang="en-GB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66928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List the people who travel to space</a:t>
            </a:r>
            <a:endParaRPr lang="en-GB" sz="24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ext Placeholder 48">
            <a:extLst>
              <a:ext uri="{FF2B5EF4-FFF2-40B4-BE49-F238E27FC236}">
                <a16:creationId xmlns:a16="http://schemas.microsoft.com/office/drawing/2014/main" id="{B54A496E-2E70-C203-2FD3-E4A6C1DE1268}"/>
              </a:ext>
            </a:extLst>
          </p:cNvPr>
          <p:cNvSpPr txBox="1">
            <a:spLocks/>
          </p:cNvSpPr>
          <p:nvPr/>
        </p:nvSpPr>
        <p:spPr>
          <a:xfrm>
            <a:off x="524103" y="5722643"/>
            <a:ext cx="500469" cy="5004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rtlCol="0" anchor="ctr">
            <a:noAutofit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66928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D21333-AF87-AA5D-B8B2-2A6310C19A67}"/>
              </a:ext>
            </a:extLst>
          </p:cNvPr>
          <p:cNvSpPr txBox="1"/>
          <p:nvPr/>
        </p:nvSpPr>
        <p:spPr>
          <a:xfrm>
            <a:off x="1119544" y="6271157"/>
            <a:ext cx="95154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rgbClr val="0070C0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Discuss the advantages and disadvantages of space tourism</a:t>
            </a:r>
            <a:endParaRPr lang="en-GB" sz="2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6" name="Text Placeholder 49">
            <a:extLst>
              <a:ext uri="{FF2B5EF4-FFF2-40B4-BE49-F238E27FC236}">
                <a16:creationId xmlns:a16="http://schemas.microsoft.com/office/drawing/2014/main" id="{E2A24B1A-14E5-DE71-72B8-748571B1F506}"/>
              </a:ext>
            </a:extLst>
          </p:cNvPr>
          <p:cNvSpPr txBox="1">
            <a:spLocks/>
          </p:cNvSpPr>
          <p:nvPr/>
        </p:nvSpPr>
        <p:spPr>
          <a:xfrm>
            <a:off x="524103" y="6357531"/>
            <a:ext cx="500469" cy="5004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rtlCol="0" anchor="ctr">
            <a:noAutofit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66928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528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45D5E1-0B1E-D295-05E3-C33C191DCB76}"/>
              </a:ext>
            </a:extLst>
          </p:cNvPr>
          <p:cNvSpPr txBox="1">
            <a:spLocks/>
          </p:cNvSpPr>
          <p:nvPr/>
        </p:nvSpPr>
        <p:spPr>
          <a:xfrm>
            <a:off x="2831592" y="3095421"/>
            <a:ext cx="6528816" cy="813391"/>
          </a:xfrm>
          <a:prstGeom prst="rect">
            <a:avLst/>
          </a:prstGeom>
        </p:spPr>
        <p:txBody>
          <a:bodyPr rtlCol="0" anchor="t">
            <a:noAutofit/>
          </a:bodyPr>
          <a:lstStyle>
            <a:defPPr>
              <a:defRPr lang="en-GB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rgbClr val="A5AB8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Reading</a:t>
            </a:r>
          </a:p>
        </p:txBody>
      </p:sp>
      <p:pic>
        <p:nvPicPr>
          <p:cNvPr id="2" name="Picture 6" descr="Astronaut in outer space. Against the backdrop of the planet earth.  Elements of , #sponsored, #backdrop, #p… | Space and astronomy, Outer  space, Astronauts in space">
            <a:extLst>
              <a:ext uri="{FF2B5EF4-FFF2-40B4-BE49-F238E27FC236}">
                <a16:creationId xmlns:a16="http://schemas.microsoft.com/office/drawing/2014/main" id="{30CAD3DE-CFF4-64A2-CEA1-DCBDEE1FD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630">
            <a:off x="8750808" y="2692399"/>
            <a:ext cx="219456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95810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lue Oceans in Outer Space">
            <a:extLst>
              <a:ext uri="{FF2B5EF4-FFF2-40B4-BE49-F238E27FC236}">
                <a16:creationId xmlns:a16="http://schemas.microsoft.com/office/drawing/2014/main" id="{A135473F-1E44-8A07-D919-48B89AB5C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03" b="98977" l="16167" r="85917">
                        <a14:foregroundMark x1="21583" y1="73392" x2="21583" y2="73392"/>
                        <a14:foregroundMark x1="28083" y1="87135" x2="28083" y2="87135"/>
                        <a14:foregroundMark x1="39833" y1="89766" x2="39833" y2="89766"/>
                        <a14:foregroundMark x1="39833" y1="89766" x2="39833" y2="89766"/>
                        <a14:foregroundMark x1="39833" y1="89766" x2="77917" y2="86696"/>
                        <a14:foregroundMark x1="76583" y1="88596" x2="76583" y2="88596"/>
                        <a14:foregroundMark x1="82917" y1="91374" x2="32500" y2="91374"/>
                        <a14:foregroundMark x1="32250" y1="44006" x2="62667" y2="96637"/>
                        <a14:foregroundMark x1="25500" y1="26462" x2="25500" y2="26462"/>
                        <a14:foregroundMark x1="25250" y1="29971" x2="25500" y2="25731"/>
                        <a14:foregroundMark x1="85917" y1="98977" x2="85917" y2="98977"/>
                        <a14:foregroundMark x1="63333" y1="36111" x2="57250" y2="80263"/>
                        <a14:foregroundMark x1="64667" y1="58187" x2="57167" y2="45468"/>
                        <a14:foregroundMark x1="57167" y1="45468" x2="49167" y2="58626"/>
                        <a14:foregroundMark x1="49167" y1="58626" x2="60750" y2="49854"/>
                        <a14:foregroundMark x1="60750" y1="49854" x2="53750" y2="58480"/>
                        <a14:foregroundMark x1="17250" y1="77924" x2="16167" y2="64620"/>
                        <a14:foregroundMark x1="68333" y1="45906" x2="62167" y2="76023"/>
                        <a14:foregroundMark x1="69583" y1="47807" x2="57917" y2="41228"/>
                        <a14:foregroundMark x1="57917" y1="41228" x2="43917" y2="54532"/>
                        <a14:foregroundMark x1="43917" y1="54532" x2="56000" y2="54678"/>
                        <a14:foregroundMark x1="56000" y1="54678" x2="49833" y2="69298"/>
                        <a14:foregroundMark x1="49833" y1="69298" x2="63250" y2="67836"/>
                        <a14:foregroundMark x1="32250" y1="38450" x2="56833" y2="94152"/>
                        <a14:foregroundMark x1="69917" y1="48977" x2="65000" y2="81140"/>
                        <a14:foregroundMark x1="65000" y1="81140" x2="63250" y2="85234"/>
                        <a14:foregroundMark x1="50833" y1="39620" x2="49917" y2="70468"/>
                        <a14:foregroundMark x1="49917" y1="70468" x2="61833" y2="65936"/>
                        <a14:foregroundMark x1="61833" y1="65936" x2="40250" y2="68129"/>
                        <a14:foregroundMark x1="40250" y1="68129" x2="45667" y2="80409"/>
                        <a14:foregroundMark x1="65750" y1="82895" x2="70583" y2="55117"/>
                        <a14:foregroundMark x1="70583" y1="55117" x2="70583" y2="55117"/>
                        <a14:foregroundMark x1="35667" y1="13158" x2="35667" y2="13158"/>
                        <a14:foregroundMark x1="33333" y1="15643" x2="44000" y2="10819"/>
                        <a14:foregroundMark x1="44000" y1="10819" x2="68583" y2="13450"/>
                        <a14:foregroundMark x1="68583" y1="13450" x2="68917" y2="14474"/>
                        <a14:foregroundMark x1="66333" y1="11550" x2="66083" y2="11550"/>
                        <a14:foregroundMark x1="65917" y1="12135" x2="49167" y2="11404"/>
                        <a14:foregroundMark x1="26583" y1="21784" x2="27333" y2="19152"/>
                        <a14:foregroundMark x1="35083" y1="12281" x2="26250" y2="21784"/>
                        <a14:foregroundMark x1="26250" y1="21784" x2="26167" y2="22368"/>
                        <a14:foregroundMark x1="36667" y1="11550" x2="39833" y2="10380"/>
                        <a14:foregroundMark x1="59750" y1="38596" x2="44417" y2="44444"/>
                        <a14:foregroundMark x1="44417" y1="44444" x2="45750" y2="63304"/>
                        <a14:foregroundMark x1="45750" y1="63304" x2="49833" y2="65351"/>
                        <a14:foregroundMark x1="47250" y1="53947" x2="49417" y2="74123"/>
                        <a14:foregroundMark x1="36667" y1="56579" x2="44417" y2="79240"/>
                        <a14:foregroundMark x1="62583" y1="76462" x2="48917" y2="70175"/>
                        <a14:foregroundMark x1="48917" y1="70175" x2="41917" y2="53070"/>
                        <a14:foregroundMark x1="41917" y1="53070" x2="54750" y2="60234"/>
                        <a14:foregroundMark x1="54750" y1="60234" x2="54750" y2="56871"/>
                        <a14:foregroundMark x1="59750" y1="33918" x2="20833" y2="43129"/>
                        <a14:foregroundMark x1="20833" y1="43129" x2="20833" y2="43275"/>
                        <a14:foregroundMark x1="31750" y1="72222" x2="65667" y2="63450"/>
                        <a14:foregroundMark x1="39667" y1="86550" x2="75500" y2="76170"/>
                        <a14:foregroundMark x1="37500" y1="77632" x2="65917" y2="63743"/>
                        <a14:foregroundMark x1="33417" y1="46930" x2="31417" y2="62281"/>
                        <a14:foregroundMark x1="65500" y1="11550" x2="38667" y2="9503"/>
                        <a14:foregroundMark x1="33417" y1="11696" x2="27000" y2="15058"/>
                        <a14:foregroundMark x1="33250" y1="11696" x2="30750" y2="10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52" t="6866" r="11489"/>
          <a:stretch/>
        </p:blipFill>
        <p:spPr bwMode="auto">
          <a:xfrm>
            <a:off x="8936083" y="4579435"/>
            <a:ext cx="3217365" cy="227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53D237-D85D-98A1-2051-353FA93E6032}"/>
              </a:ext>
            </a:extLst>
          </p:cNvPr>
          <p:cNvSpPr txBox="1"/>
          <p:nvPr/>
        </p:nvSpPr>
        <p:spPr>
          <a:xfrm>
            <a:off x="840571" y="764980"/>
            <a:ext cx="4213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 space tourism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F4D8A-9810-2DDC-B288-217D9F56DD50}"/>
              </a:ext>
            </a:extLst>
          </p:cNvPr>
          <p:cNvSpPr txBox="1"/>
          <p:nvPr/>
        </p:nvSpPr>
        <p:spPr>
          <a:xfrm>
            <a:off x="5712080" y="811146"/>
            <a:ext cx="61277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when ordinary people visit space for vacation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7C1446-D047-8855-6259-A648EE58F2D0}"/>
              </a:ext>
            </a:extLst>
          </p:cNvPr>
          <p:cNvSpPr txBox="1"/>
          <p:nvPr/>
        </p:nvSpPr>
        <p:spPr>
          <a:xfrm>
            <a:off x="441515" y="2637803"/>
            <a:ext cx="61277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 you think space tourism will become common in your lifetime?</a:t>
            </a:r>
          </a:p>
        </p:txBody>
      </p:sp>
      <p:pic>
        <p:nvPicPr>
          <p:cNvPr id="1034" name="Picture 10" descr="514,600+ Planet Space Illustrations, Royalty-Free Vector Graphics &amp; Clip  Art - iStock | Earth planet space, Mars planet space, Eco planet space">
            <a:extLst>
              <a:ext uri="{FF2B5EF4-FFF2-40B4-BE49-F238E27FC236}">
                <a16:creationId xmlns:a16="http://schemas.microsoft.com/office/drawing/2014/main" id="{E169F7B6-58C7-4FF9-28AB-A81A9EBA6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211440"/>
              </a:clrFrom>
              <a:clrTo>
                <a:srgbClr val="21144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96" b="24265" l="33824" r="50000">
                        <a14:foregroundMark x1="33824" y1="21324" x2="33824" y2="21324"/>
                        <a14:foregroundMark x1="50000" y1="18627" x2="50000" y2="18627"/>
                        <a14:foregroundMark x1="44771" y1="24020" x2="44771" y2="24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94" r="49431" b="72917"/>
          <a:stretch/>
        </p:blipFill>
        <p:spPr bwMode="auto">
          <a:xfrm>
            <a:off x="922832" y="4204540"/>
            <a:ext cx="1673722" cy="162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514,600+ Planet Space Illustrations, Royalty-Free Vector Graphics &amp; Clip  Art - iStock | Earth planet space, Mars planet space, Eco planet space">
            <a:extLst>
              <a:ext uri="{FF2B5EF4-FFF2-40B4-BE49-F238E27FC236}">
                <a16:creationId xmlns:a16="http://schemas.microsoft.com/office/drawing/2014/main" id="{0A356A94-D182-BEDA-1F7C-7048B546E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211440"/>
              </a:clrFrom>
              <a:clrTo>
                <a:srgbClr val="21144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73" b="27941" l="50327" r="67157">
                        <a14:foregroundMark x1="65850" y1="13971" x2="65850" y2="13971"/>
                        <a14:foregroundMark x1="67157" y1="12990" x2="67157" y2="12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45" t="3821" r="32680" b="69096"/>
          <a:stretch/>
        </p:blipFill>
        <p:spPr bwMode="auto">
          <a:xfrm>
            <a:off x="1858643" y="5222920"/>
            <a:ext cx="1974990" cy="191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514,600+ Planet Space Illustrations, Royalty-Free Vector Graphics &amp; Clip  Art - iStock | Earth planet space, Mars planet space, Eco planet space">
            <a:extLst>
              <a:ext uri="{FF2B5EF4-FFF2-40B4-BE49-F238E27FC236}">
                <a16:creationId xmlns:a16="http://schemas.microsoft.com/office/drawing/2014/main" id="{D53C6B36-404A-AA26-9D44-3DFE62C09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224" b="72196" l="35940" r="48592">
                        <a14:foregroundMark x1="42810" y1="58824" x2="39869" y2="64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59" t="48603" r="49827" b="25183"/>
          <a:stretch/>
        </p:blipFill>
        <p:spPr bwMode="auto">
          <a:xfrm>
            <a:off x="-49211" y="4578153"/>
            <a:ext cx="1302412" cy="143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514,600+ Planet Space Illustrations, Royalty-Free Vector Graphics &amp; Clip  Art - iStock | Earth planet space, Mars planet space, Eco planet space">
            <a:extLst>
              <a:ext uri="{FF2B5EF4-FFF2-40B4-BE49-F238E27FC236}">
                <a16:creationId xmlns:a16="http://schemas.microsoft.com/office/drawing/2014/main" id="{EC491EC6-A35D-4839-8ED4-2DDDBB93AC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755" b="73775" l="20261" r="31046">
                        <a14:foregroundMark x1="26471" y1="70833" x2="26471" y2="70833"/>
                        <a14:foregroundMark x1="23529" y1="70833" x2="23529" y2="70833"/>
                        <a14:foregroundMark x1="20261" y1="59804" x2="23693" y2="68137"/>
                        <a14:foregroundMark x1="23693" y1="68137" x2="29739" y2="65931"/>
                        <a14:foregroundMark x1="30556" y1="57353" x2="31046" y2="63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5" t="50332" r="67487" b="28053"/>
          <a:stretch/>
        </p:blipFill>
        <p:spPr bwMode="auto">
          <a:xfrm>
            <a:off x="840571" y="5682141"/>
            <a:ext cx="1089202" cy="117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72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8F7332-6F28-D737-3269-6C49475BAF6E}"/>
              </a:ext>
            </a:extLst>
          </p:cNvPr>
          <p:cNvSpPr txBox="1"/>
          <p:nvPr/>
        </p:nvSpPr>
        <p:spPr>
          <a:xfrm>
            <a:off x="975815" y="2181198"/>
            <a:ext cx="61278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If you could go into space, would you? Why or why not?</a:t>
            </a:r>
          </a:p>
        </p:txBody>
      </p:sp>
      <p:pic>
        <p:nvPicPr>
          <p:cNvPr id="4" name="Picture 8" descr="514,600+ Planet Space Illustrations, Royalty-Free Vector Graphics &amp; Clip  Art - iStock | Earth planet space, Mars planet space, Eco planet space">
            <a:extLst>
              <a:ext uri="{FF2B5EF4-FFF2-40B4-BE49-F238E27FC236}">
                <a16:creationId xmlns:a16="http://schemas.microsoft.com/office/drawing/2014/main" id="{65DC4F48-D71C-49A9-8A22-81717F3A9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5457">
            <a:off x="8517008" y="4395381"/>
            <a:ext cx="3500212" cy="200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133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book&#10;&#10;Description automatically generated">
            <a:extLst>
              <a:ext uri="{FF2B5EF4-FFF2-40B4-BE49-F238E27FC236}">
                <a16:creationId xmlns:a16="http://schemas.microsoft.com/office/drawing/2014/main" id="{C5A5D383-AA18-FDC1-6B23-5D51310B35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" b="1201"/>
          <a:stretch/>
        </p:blipFill>
        <p:spPr>
          <a:xfrm>
            <a:off x="130127" y="203200"/>
            <a:ext cx="6262469" cy="64516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7B64B7A-CC9B-B80D-EE3E-80CFB7A078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t="1840" r="-1" b="1637"/>
          <a:stretch/>
        </p:blipFill>
        <p:spPr>
          <a:xfrm>
            <a:off x="5799405" y="203200"/>
            <a:ext cx="6262468" cy="6451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2A695F-37E6-6771-5B3D-CD530E9CE741}"/>
              </a:ext>
            </a:extLst>
          </p:cNvPr>
          <p:cNvSpPr/>
          <p:nvPr/>
        </p:nvSpPr>
        <p:spPr>
          <a:xfrm>
            <a:off x="130127" y="121920"/>
            <a:ext cx="12061873" cy="6604000"/>
          </a:xfrm>
          <a:prstGeom prst="rect">
            <a:avLst/>
          </a:pr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A96CC5-D578-DD26-C5B0-2FB8349BA9CE}"/>
              </a:ext>
            </a:extLst>
          </p:cNvPr>
          <p:cNvGrpSpPr/>
          <p:nvPr/>
        </p:nvGrpSpPr>
        <p:grpSpPr>
          <a:xfrm>
            <a:off x="3695700" y="1253236"/>
            <a:ext cx="4800600" cy="3420872"/>
            <a:chOff x="3695700" y="1253236"/>
            <a:chExt cx="4800600" cy="342087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EDA8677-6A88-130A-8E9F-2D38ED679D87}"/>
                </a:ext>
              </a:extLst>
            </p:cNvPr>
            <p:cNvSpPr/>
            <p:nvPr/>
          </p:nvSpPr>
          <p:spPr>
            <a:xfrm>
              <a:off x="4433863" y="2963672"/>
              <a:ext cx="3080433" cy="120904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ysClr val="windowText" lastClr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Students Book</a:t>
              </a:r>
            </a:p>
            <a:p>
              <a:pPr algn="ctr"/>
              <a:r>
                <a:rPr lang="en-GB" sz="2400" b="1" dirty="0">
                  <a:solidFill>
                    <a:sysClr val="windowText" lastClr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P.40-41</a:t>
              </a:r>
            </a:p>
          </p:txBody>
        </p:sp>
        <p:pic>
          <p:nvPicPr>
            <p:cNvPr id="10" name="Picture 9" descr="A group of kids holding a banner&#10;&#10;Description automatically generated">
              <a:extLst>
                <a:ext uri="{FF2B5EF4-FFF2-40B4-BE49-F238E27FC236}">
                  <a16:creationId xmlns:a16="http://schemas.microsoft.com/office/drawing/2014/main" id="{76EE3A9F-4717-B524-39E0-5B16F155D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89" b="19852"/>
            <a:stretch/>
          </p:blipFill>
          <p:spPr>
            <a:xfrm>
              <a:off x="3695700" y="1253236"/>
              <a:ext cx="4800600" cy="3420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7951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book&#10;&#10;Description automatically generated">
            <a:extLst>
              <a:ext uri="{FF2B5EF4-FFF2-40B4-BE49-F238E27FC236}">
                <a16:creationId xmlns:a16="http://schemas.microsoft.com/office/drawing/2014/main" id="{C5A5D383-AA18-FDC1-6B23-5D51310B35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" b="1201"/>
          <a:stretch/>
        </p:blipFill>
        <p:spPr>
          <a:xfrm>
            <a:off x="130127" y="203200"/>
            <a:ext cx="6262469" cy="64516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7B64B7A-CC9B-B80D-EE3E-80CFB7A078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t="1840" r="-1" b="48316"/>
          <a:stretch/>
        </p:blipFill>
        <p:spPr>
          <a:xfrm>
            <a:off x="6095999" y="213139"/>
            <a:ext cx="5965873" cy="33315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164903-82B9-FBDF-63CF-23E6660FE380}"/>
              </a:ext>
            </a:extLst>
          </p:cNvPr>
          <p:cNvSpPr/>
          <p:nvPr/>
        </p:nvSpPr>
        <p:spPr>
          <a:xfrm>
            <a:off x="7297470" y="3880059"/>
            <a:ext cx="3093628" cy="5858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…..Title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48666C-E9AE-39F8-A756-83B6EB0F03E5}"/>
              </a:ext>
            </a:extLst>
          </p:cNvPr>
          <p:cNvSpPr/>
          <p:nvPr/>
        </p:nvSpPr>
        <p:spPr>
          <a:xfrm>
            <a:off x="7232156" y="4858071"/>
            <a:ext cx="3093628" cy="5858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…..Paragraphs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5F49E4-A5FB-3133-979E-9E78644F145B}"/>
              </a:ext>
            </a:extLst>
          </p:cNvPr>
          <p:cNvSpPr/>
          <p:nvPr/>
        </p:nvSpPr>
        <p:spPr>
          <a:xfrm>
            <a:off x="7297470" y="5779294"/>
            <a:ext cx="3093628" cy="5858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…..Photos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3B23E69C-2631-2C6A-4E6D-4A002991F481}"/>
              </a:ext>
            </a:extLst>
          </p:cNvPr>
          <p:cNvSpPr/>
          <p:nvPr/>
        </p:nvSpPr>
        <p:spPr>
          <a:xfrm>
            <a:off x="3525520" y="1920240"/>
            <a:ext cx="447040" cy="447040"/>
          </a:xfrm>
          <a:prstGeom prst="flowChartConnec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41437E85-9DD1-CCD0-38C8-4E6DC307ECF2}"/>
              </a:ext>
            </a:extLst>
          </p:cNvPr>
          <p:cNvSpPr/>
          <p:nvPr/>
        </p:nvSpPr>
        <p:spPr>
          <a:xfrm>
            <a:off x="3525520" y="2865120"/>
            <a:ext cx="447040" cy="447040"/>
          </a:xfrm>
          <a:prstGeom prst="flowChartConnector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58D1ACD5-7FC7-3FFF-4F7F-EA9115B1A5FF}"/>
              </a:ext>
            </a:extLst>
          </p:cNvPr>
          <p:cNvSpPr/>
          <p:nvPr/>
        </p:nvSpPr>
        <p:spPr>
          <a:xfrm>
            <a:off x="467360" y="3880059"/>
            <a:ext cx="447040" cy="447040"/>
          </a:xfrm>
          <a:prstGeom prst="flowChartConnector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532631BE-3C2F-4792-104E-685A1D848D1F}"/>
              </a:ext>
            </a:extLst>
          </p:cNvPr>
          <p:cNvSpPr/>
          <p:nvPr/>
        </p:nvSpPr>
        <p:spPr>
          <a:xfrm>
            <a:off x="467360" y="4465932"/>
            <a:ext cx="447040" cy="447040"/>
          </a:xfrm>
          <a:prstGeom prst="flowChartConnector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3170FADC-DFF7-DE88-5362-2E80F607141D}"/>
              </a:ext>
            </a:extLst>
          </p:cNvPr>
          <p:cNvSpPr/>
          <p:nvPr/>
        </p:nvSpPr>
        <p:spPr>
          <a:xfrm>
            <a:off x="467360" y="5151007"/>
            <a:ext cx="447040" cy="447040"/>
          </a:xfrm>
          <a:prstGeom prst="flowChartConnec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3DC8696-B650-D577-CA4C-29570DAB0F3F}"/>
              </a:ext>
            </a:extLst>
          </p:cNvPr>
          <p:cNvSpPr/>
          <p:nvPr/>
        </p:nvSpPr>
        <p:spPr>
          <a:xfrm>
            <a:off x="487680" y="5679383"/>
            <a:ext cx="447040" cy="447040"/>
          </a:xfrm>
          <a:prstGeom prst="flowChartConnector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AE26CE8F-A25D-ADB9-3E9D-A2F4833A4DBA}"/>
              </a:ext>
            </a:extLst>
          </p:cNvPr>
          <p:cNvSpPr/>
          <p:nvPr/>
        </p:nvSpPr>
        <p:spPr>
          <a:xfrm>
            <a:off x="6423076" y="649494"/>
            <a:ext cx="447040" cy="447040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57713E51-2B98-049F-A814-51AE29072EC5}"/>
              </a:ext>
            </a:extLst>
          </p:cNvPr>
          <p:cNvSpPr/>
          <p:nvPr/>
        </p:nvSpPr>
        <p:spPr>
          <a:xfrm>
            <a:off x="6423076" y="1431884"/>
            <a:ext cx="447040" cy="447040"/>
          </a:xfrm>
          <a:prstGeom prst="flowChartConnector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569852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book&#10;&#10;Description automatically generated">
            <a:extLst>
              <a:ext uri="{FF2B5EF4-FFF2-40B4-BE49-F238E27FC236}">
                <a16:creationId xmlns:a16="http://schemas.microsoft.com/office/drawing/2014/main" id="{C5A5D383-AA18-FDC1-6B23-5D51310B35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" b="1201"/>
          <a:stretch/>
        </p:blipFill>
        <p:spPr>
          <a:xfrm>
            <a:off x="130127" y="203200"/>
            <a:ext cx="6262469" cy="64516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7B64B7A-CC9B-B80D-EE3E-80CFB7A078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t="1840" r="-1" b="48316"/>
          <a:stretch/>
        </p:blipFill>
        <p:spPr>
          <a:xfrm>
            <a:off x="6095999" y="213139"/>
            <a:ext cx="5965873" cy="33315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FDC527-68CC-706B-9E5A-AE1BE42C1ADD}"/>
              </a:ext>
            </a:extLst>
          </p:cNvPr>
          <p:cNvSpPr/>
          <p:nvPr/>
        </p:nvSpPr>
        <p:spPr>
          <a:xfrm>
            <a:off x="575810" y="632314"/>
            <a:ext cx="4758696" cy="746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does ……………….?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7F11FC-EC22-4970-1A2B-0504F2CD57A8}"/>
              </a:ext>
            </a:extLst>
          </p:cNvPr>
          <p:cNvSpPr/>
          <p:nvPr/>
        </p:nvSpPr>
        <p:spPr>
          <a:xfrm>
            <a:off x="802216" y="1550933"/>
            <a:ext cx="4621695" cy="4642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35474C-B2E4-FEB1-9052-8E6061D093B0}"/>
              </a:ext>
            </a:extLst>
          </p:cNvPr>
          <p:cNvSpPr txBox="1"/>
          <p:nvPr/>
        </p:nvSpPr>
        <p:spPr>
          <a:xfrm>
            <a:off x="6521804" y="3723613"/>
            <a:ext cx="5176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(1) It means literally outside of our world, in outer space;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AEF123-7C75-D822-112A-326AC2121D28}"/>
              </a:ext>
            </a:extLst>
          </p:cNvPr>
          <p:cNvSpPr txBox="1"/>
          <p:nvPr/>
        </p:nvSpPr>
        <p:spPr>
          <a:xfrm>
            <a:off x="6694082" y="5333324"/>
            <a:ext cx="52626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(2) it means extraordinarily exciting and great.</a:t>
            </a:r>
          </a:p>
        </p:txBody>
      </p:sp>
    </p:spTree>
    <p:extLst>
      <p:ext uri="{BB962C8B-B14F-4D97-AF65-F5344CB8AC3E}">
        <p14:creationId xmlns:p14="http://schemas.microsoft.com/office/powerpoint/2010/main" val="42227191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  <p:bldP spid="10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ustom 26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494365_TF22529792_Win32" id="{8F6FD920-D06E-496E-9FFC-CF9BE557E1B0}" vid="{4F1DE8F7-F136-4BC1-A645-24B6270234E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324</Words>
  <Application>Microsoft Office PowerPoint</Application>
  <PresentationFormat>Widescreen</PresentationFormat>
  <Paragraphs>72</Paragraphs>
  <Slides>21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MV Boli</vt:lpstr>
      <vt:lpstr>YouTube Sans</vt:lpstr>
      <vt:lpstr>Office Theme</vt:lpstr>
      <vt:lpstr>Office Theme</vt:lpstr>
      <vt:lpstr>PowerPoint Presentation</vt:lpstr>
      <vt:lpstr>What Will They Think of Next?</vt:lpstr>
      <vt:lpstr>Goals: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حصه بنت العتيبي</dc:creator>
  <cp:lastModifiedBy>حصه بنت العتيبي</cp:lastModifiedBy>
  <cp:revision>1</cp:revision>
  <dcterms:created xsi:type="dcterms:W3CDTF">2023-10-12T19:22:50Z</dcterms:created>
  <dcterms:modified xsi:type="dcterms:W3CDTF">2023-10-17T17:42:32Z</dcterms:modified>
</cp:coreProperties>
</file>