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256" r:id="rId2"/>
    <p:sldId id="258" r:id="rId3"/>
    <p:sldId id="261" r:id="rId4"/>
    <p:sldId id="269" r:id="rId5"/>
    <p:sldId id="276" r:id="rId6"/>
    <p:sldId id="282" r:id="rId7"/>
    <p:sldId id="283" r:id="rId8"/>
    <p:sldId id="293" r:id="rId9"/>
    <p:sldId id="289" r:id="rId10"/>
    <p:sldId id="285" r:id="rId11"/>
    <p:sldId id="279" r:id="rId12"/>
    <p:sldId id="272" r:id="rId13"/>
    <p:sldId id="280" r:id="rId14"/>
    <p:sldId id="270" r:id="rId15"/>
    <p:sldId id="284" r:id="rId16"/>
    <p:sldId id="287" r:id="rId17"/>
    <p:sldId id="277" r:id="rId18"/>
    <p:sldId id="278" r:id="rId19"/>
    <p:sldId id="290" r:id="rId20"/>
    <p:sldId id="292" r:id="rId21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Assistant" pitchFamily="2" charset="-79"/>
      <p:regular r:id="rId27"/>
      <p:bold r:id="rId28"/>
    </p:embeddedFont>
    <p:embeddedFont>
      <p:font typeface="Bebas Neue" panose="020B0606020202050201" pitchFamily="34" charset="0"/>
      <p:regular r:id="rId29"/>
    </p:embeddedFont>
    <p:embeddedFont>
      <p:font typeface="Big Shoulders Text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</p:embeddedFont>
    <p:embeddedFont>
      <p:font typeface="Courier Prime" panose="020B0604020202020204" charset="0"/>
      <p:regular r:id="rId34"/>
      <p:bold r:id="rId35"/>
      <p:italic r:id="rId36"/>
      <p:boldItalic r:id="rId37"/>
    </p:embeddedFont>
    <p:embeddedFont>
      <p:font typeface="Footlight MT Light" panose="0204060206030A020304" pitchFamily="18" charset="0"/>
      <p:regular r:id="rId38"/>
    </p:embeddedFont>
    <p:embeddedFont>
      <p:font typeface="Nunito Light" pitchFamily="2" charset="0"/>
      <p:regular r:id="rId39"/>
      <p:italic r:id="rId40"/>
    </p:embeddedFont>
    <p:embeddedFont>
      <p:font typeface="PT Sans" panose="020B0503020203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3FFD1"/>
    <a:srgbClr val="006600"/>
    <a:srgbClr val="339933"/>
    <a:srgbClr val="A1DA00"/>
    <a:srgbClr val="53F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601DB8-F79A-47E1-969C-E8DA3F5091D0}">
  <a:tblStyle styleId="{12601DB8-F79A-47E1-969C-E8DA3F5091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C61E692-FE76-4EE1-AB90-45CEE1DEE9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14ace12cad6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14ace12cad6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14ace12cad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14ace12cad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14ace12cad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14ace12cad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14ace12cad6_0_20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14ace12cad6_0_20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4ace12cad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4ace12cad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g14ace12cad6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2" name="Google Shape;2182;g14ace12cad6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g14ace12cad6_0_19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8" name="Google Shape;2368;g14ace12cad6_0_19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14ace12cad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Google Shape;1885;g14ace12cad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14ace12cad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14ace12cad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g14ace12cad6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9" name="Google Shape;2549;g14ace12cad6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161ffa12e73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161ffa12e73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g14ace12cad6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8" name="Google Shape;2788;g14ace12cad6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14ace12cad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14ace12cad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14ace12cad6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14ace12cad6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14ace12cad6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7" name="Google Shape;2087;g14ace12cad6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14ace12cad6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2" name="Google Shape;2122;g14ace12cad6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14ace12cad6_0_19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14ace12cad6_0_19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424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14ace12cad6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14ace12cad6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1200" y="402050"/>
            <a:ext cx="4569600" cy="31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38475" y="3589000"/>
            <a:ext cx="25923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278668" y="-3622277"/>
            <a:ext cx="7093598" cy="11211064"/>
            <a:chOff x="1550175" y="-2587150"/>
            <a:chExt cx="6438775" cy="10176150"/>
          </a:xfrm>
        </p:grpSpPr>
        <p:sp>
          <p:nvSpPr>
            <p:cNvPr id="12" name="Google Shape;12;p2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6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32331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16"/>
          <p:cNvGrpSpPr/>
          <p:nvPr/>
        </p:nvGrpSpPr>
        <p:grpSpPr>
          <a:xfrm>
            <a:off x="4319157" y="-4340227"/>
            <a:ext cx="7093598" cy="11211064"/>
            <a:chOff x="1550175" y="-2587150"/>
            <a:chExt cx="6438775" cy="10176150"/>
          </a:xfrm>
        </p:grpSpPr>
        <p:sp>
          <p:nvSpPr>
            <p:cNvPr id="297" name="Google Shape;297;p16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6"/>
          <p:cNvGrpSpPr/>
          <p:nvPr/>
        </p:nvGrpSpPr>
        <p:grpSpPr>
          <a:xfrm rot="-1824691">
            <a:off x="7977719" y="4135655"/>
            <a:ext cx="906112" cy="669291"/>
            <a:chOff x="2527900" y="3184675"/>
            <a:chExt cx="906125" cy="669300"/>
          </a:xfrm>
        </p:grpSpPr>
        <p:sp>
          <p:nvSpPr>
            <p:cNvPr id="306" name="Google Shape;306;p16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6"/>
          <p:cNvGrpSpPr/>
          <p:nvPr/>
        </p:nvGrpSpPr>
        <p:grpSpPr>
          <a:xfrm>
            <a:off x="520563" y="327850"/>
            <a:ext cx="906125" cy="669300"/>
            <a:chOff x="2527900" y="3184675"/>
            <a:chExt cx="906125" cy="669300"/>
          </a:xfrm>
        </p:grpSpPr>
        <p:sp>
          <p:nvSpPr>
            <p:cNvPr id="320" name="Google Shape;320;p16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7"/>
          <p:cNvGrpSpPr/>
          <p:nvPr/>
        </p:nvGrpSpPr>
        <p:grpSpPr>
          <a:xfrm flipH="1">
            <a:off x="-2012593" y="-4340227"/>
            <a:ext cx="7093598" cy="11211064"/>
            <a:chOff x="1550175" y="-2587150"/>
            <a:chExt cx="6438775" cy="10176150"/>
          </a:xfrm>
        </p:grpSpPr>
        <p:sp>
          <p:nvSpPr>
            <p:cNvPr id="337" name="Google Shape;337;p17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17"/>
          <p:cNvGrpSpPr/>
          <p:nvPr/>
        </p:nvGrpSpPr>
        <p:grpSpPr>
          <a:xfrm flipH="1">
            <a:off x="8192503" y="316069"/>
            <a:ext cx="602510" cy="472160"/>
            <a:chOff x="4677300" y="3097700"/>
            <a:chExt cx="304375" cy="238525"/>
          </a:xfrm>
        </p:grpSpPr>
        <p:sp>
          <p:nvSpPr>
            <p:cNvPr id="346" name="Google Shape;346;p17"/>
            <p:cNvSpPr/>
            <p:nvPr/>
          </p:nvSpPr>
          <p:spPr>
            <a:xfrm>
              <a:off x="4677300" y="3123500"/>
              <a:ext cx="304375" cy="212725"/>
            </a:xfrm>
            <a:custGeom>
              <a:avLst/>
              <a:gdLst/>
              <a:ahLst/>
              <a:cxnLst/>
              <a:rect l="l" t="t" r="r" b="b"/>
              <a:pathLst>
                <a:path w="12175" h="8509" extrusionOk="0">
                  <a:moveTo>
                    <a:pt x="8188" y="0"/>
                  </a:moveTo>
                  <a:cubicBezTo>
                    <a:pt x="7897" y="0"/>
                    <a:pt x="7588" y="26"/>
                    <a:pt x="7261" y="82"/>
                  </a:cubicBezTo>
                  <a:cubicBezTo>
                    <a:pt x="7001" y="61"/>
                    <a:pt x="6740" y="50"/>
                    <a:pt x="6479" y="50"/>
                  </a:cubicBezTo>
                  <a:cubicBezTo>
                    <a:pt x="3850" y="50"/>
                    <a:pt x="1292" y="1137"/>
                    <a:pt x="677" y="3146"/>
                  </a:cubicBezTo>
                  <a:cubicBezTo>
                    <a:pt x="0" y="5354"/>
                    <a:pt x="1671" y="8139"/>
                    <a:pt x="4834" y="8437"/>
                  </a:cubicBezTo>
                  <a:cubicBezTo>
                    <a:pt x="5161" y="8485"/>
                    <a:pt x="5489" y="8508"/>
                    <a:pt x="5815" y="8508"/>
                  </a:cubicBezTo>
                  <a:cubicBezTo>
                    <a:pt x="8465" y="8508"/>
                    <a:pt x="10976" y="6980"/>
                    <a:pt x="11578" y="4837"/>
                  </a:cubicBezTo>
                  <a:cubicBezTo>
                    <a:pt x="12175" y="2665"/>
                    <a:pt x="11110" y="0"/>
                    <a:pt x="818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680775" y="3097700"/>
              <a:ext cx="298425" cy="211175"/>
            </a:xfrm>
            <a:custGeom>
              <a:avLst/>
              <a:gdLst/>
              <a:ahLst/>
              <a:cxnLst/>
              <a:rect l="l" t="t" r="r" b="b"/>
              <a:pathLst>
                <a:path w="11937" h="8447" extrusionOk="0">
                  <a:moveTo>
                    <a:pt x="6437" y="0"/>
                  </a:moveTo>
                  <a:cubicBezTo>
                    <a:pt x="3749" y="0"/>
                    <a:pt x="1273" y="1549"/>
                    <a:pt x="657" y="3641"/>
                  </a:cubicBezTo>
                  <a:cubicBezTo>
                    <a:pt x="1" y="5849"/>
                    <a:pt x="1691" y="7977"/>
                    <a:pt x="4516" y="8375"/>
                  </a:cubicBezTo>
                  <a:cubicBezTo>
                    <a:pt x="4843" y="8423"/>
                    <a:pt x="5171" y="8446"/>
                    <a:pt x="5497" y="8446"/>
                  </a:cubicBezTo>
                  <a:cubicBezTo>
                    <a:pt x="8147" y="8446"/>
                    <a:pt x="10658" y="6918"/>
                    <a:pt x="11260" y="4774"/>
                  </a:cubicBezTo>
                  <a:cubicBezTo>
                    <a:pt x="11936" y="2387"/>
                    <a:pt x="9947" y="259"/>
                    <a:pt x="6963" y="20"/>
                  </a:cubicBezTo>
                  <a:cubicBezTo>
                    <a:pt x="6787" y="7"/>
                    <a:pt x="6611" y="0"/>
                    <a:pt x="6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713600" y="3125400"/>
              <a:ext cx="230775" cy="157300"/>
            </a:xfrm>
            <a:custGeom>
              <a:avLst/>
              <a:gdLst/>
              <a:ahLst/>
              <a:cxnLst/>
              <a:rect l="l" t="t" r="r" b="b"/>
              <a:pathLst>
                <a:path w="9231" h="6292" extrusionOk="0">
                  <a:moveTo>
                    <a:pt x="5101" y="0"/>
                  </a:moveTo>
                  <a:cubicBezTo>
                    <a:pt x="3044" y="0"/>
                    <a:pt x="1113" y="1162"/>
                    <a:pt x="577" y="2692"/>
                  </a:cubicBezTo>
                  <a:cubicBezTo>
                    <a:pt x="1" y="4343"/>
                    <a:pt x="1194" y="5934"/>
                    <a:pt x="3382" y="6233"/>
                  </a:cubicBezTo>
                  <a:cubicBezTo>
                    <a:pt x="3676" y="6272"/>
                    <a:pt x="3967" y="6291"/>
                    <a:pt x="4252" y="6291"/>
                  </a:cubicBezTo>
                  <a:cubicBezTo>
                    <a:pt x="6413" y="6291"/>
                    <a:pt x="8241" y="5188"/>
                    <a:pt x="8733" y="3448"/>
                  </a:cubicBezTo>
                  <a:cubicBezTo>
                    <a:pt x="9231" y="1637"/>
                    <a:pt x="7639" y="106"/>
                    <a:pt x="5352" y="6"/>
                  </a:cubicBezTo>
                  <a:cubicBezTo>
                    <a:pt x="5268" y="2"/>
                    <a:pt x="5184" y="0"/>
                    <a:pt x="51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7"/>
          <p:cNvGrpSpPr/>
          <p:nvPr/>
        </p:nvGrpSpPr>
        <p:grpSpPr>
          <a:xfrm flipH="1">
            <a:off x="7890889" y="857831"/>
            <a:ext cx="465497" cy="393886"/>
            <a:chOff x="4709125" y="3440000"/>
            <a:chExt cx="270575" cy="228950"/>
          </a:xfrm>
        </p:grpSpPr>
        <p:sp>
          <p:nvSpPr>
            <p:cNvPr id="350" name="Google Shape;350;p17"/>
            <p:cNvSpPr/>
            <p:nvPr/>
          </p:nvSpPr>
          <p:spPr>
            <a:xfrm>
              <a:off x="4709125" y="3441350"/>
              <a:ext cx="240725" cy="227600"/>
            </a:xfrm>
            <a:custGeom>
              <a:avLst/>
              <a:gdLst/>
              <a:ahLst/>
              <a:cxnLst/>
              <a:rect l="l" t="t" r="r" b="b"/>
              <a:pathLst>
                <a:path w="9629" h="9104" extrusionOk="0">
                  <a:moveTo>
                    <a:pt x="5153" y="0"/>
                  </a:moveTo>
                  <a:lnTo>
                    <a:pt x="3959" y="259"/>
                  </a:lnTo>
                  <a:cubicBezTo>
                    <a:pt x="1552" y="776"/>
                    <a:pt x="0" y="3143"/>
                    <a:pt x="498" y="5550"/>
                  </a:cubicBezTo>
                  <a:cubicBezTo>
                    <a:pt x="946" y="7666"/>
                    <a:pt x="2817" y="9104"/>
                    <a:pt x="4873" y="9104"/>
                  </a:cubicBezTo>
                  <a:cubicBezTo>
                    <a:pt x="5097" y="9104"/>
                    <a:pt x="5323" y="9087"/>
                    <a:pt x="5551" y="9051"/>
                  </a:cubicBezTo>
                  <a:cubicBezTo>
                    <a:pt x="5610" y="9031"/>
                    <a:pt x="5690" y="9031"/>
                    <a:pt x="5769" y="9011"/>
                  </a:cubicBezTo>
                  <a:cubicBezTo>
                    <a:pt x="5869" y="8992"/>
                    <a:pt x="5948" y="8952"/>
                    <a:pt x="6048" y="8932"/>
                  </a:cubicBezTo>
                  <a:lnTo>
                    <a:pt x="7062" y="8713"/>
                  </a:lnTo>
                  <a:lnTo>
                    <a:pt x="7162" y="8435"/>
                  </a:lnTo>
                  <a:cubicBezTo>
                    <a:pt x="8753" y="7500"/>
                    <a:pt x="9629" y="5630"/>
                    <a:pt x="9231" y="3720"/>
                  </a:cubicBezTo>
                  <a:cubicBezTo>
                    <a:pt x="8833" y="1830"/>
                    <a:pt x="7261" y="458"/>
                    <a:pt x="5451" y="199"/>
                  </a:cubicBezTo>
                  <a:lnTo>
                    <a:pt x="5153" y="0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4735975" y="3440000"/>
              <a:ext cx="243725" cy="223500"/>
            </a:xfrm>
            <a:custGeom>
              <a:avLst/>
              <a:gdLst/>
              <a:ahLst/>
              <a:cxnLst/>
              <a:rect l="l" t="t" r="r" b="b"/>
              <a:pathLst>
                <a:path w="9749" h="8940" extrusionOk="0">
                  <a:moveTo>
                    <a:pt x="4878" y="0"/>
                  </a:moveTo>
                  <a:cubicBezTo>
                    <a:pt x="4576" y="0"/>
                    <a:pt x="4268" y="31"/>
                    <a:pt x="3959" y="94"/>
                  </a:cubicBezTo>
                  <a:cubicBezTo>
                    <a:pt x="1532" y="591"/>
                    <a:pt x="1" y="2978"/>
                    <a:pt x="498" y="5385"/>
                  </a:cubicBezTo>
                  <a:cubicBezTo>
                    <a:pt x="933" y="7489"/>
                    <a:pt x="2796" y="8939"/>
                    <a:pt x="4879" y="8939"/>
                  </a:cubicBezTo>
                  <a:cubicBezTo>
                    <a:pt x="5179" y="8939"/>
                    <a:pt x="5484" y="8909"/>
                    <a:pt x="5789" y="8847"/>
                  </a:cubicBezTo>
                  <a:cubicBezTo>
                    <a:pt x="8196" y="8349"/>
                    <a:pt x="9748" y="5962"/>
                    <a:pt x="9251" y="3535"/>
                  </a:cubicBezTo>
                  <a:cubicBezTo>
                    <a:pt x="8817" y="1434"/>
                    <a:pt x="6958" y="0"/>
                    <a:pt x="4878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4749400" y="3452575"/>
              <a:ext cx="215875" cy="197375"/>
            </a:xfrm>
            <a:custGeom>
              <a:avLst/>
              <a:gdLst/>
              <a:ahLst/>
              <a:cxnLst/>
              <a:rect l="l" t="t" r="r" b="b"/>
              <a:pathLst>
                <a:path w="8635" h="7895" extrusionOk="0">
                  <a:moveTo>
                    <a:pt x="4346" y="0"/>
                  </a:moveTo>
                  <a:cubicBezTo>
                    <a:pt x="4074" y="0"/>
                    <a:pt x="3798" y="29"/>
                    <a:pt x="3522" y="88"/>
                  </a:cubicBezTo>
                  <a:cubicBezTo>
                    <a:pt x="1373" y="526"/>
                    <a:pt x="1" y="2615"/>
                    <a:pt x="458" y="4763"/>
                  </a:cubicBezTo>
                  <a:cubicBezTo>
                    <a:pt x="839" y="6615"/>
                    <a:pt x="2470" y="7895"/>
                    <a:pt x="4302" y="7895"/>
                  </a:cubicBezTo>
                  <a:cubicBezTo>
                    <a:pt x="4576" y="7895"/>
                    <a:pt x="4854" y="7866"/>
                    <a:pt x="5133" y="7807"/>
                  </a:cubicBezTo>
                  <a:cubicBezTo>
                    <a:pt x="7262" y="7369"/>
                    <a:pt x="8634" y="5280"/>
                    <a:pt x="8197" y="3132"/>
                  </a:cubicBezTo>
                  <a:cubicBezTo>
                    <a:pt x="7799" y="1280"/>
                    <a:pt x="6166" y="0"/>
                    <a:pt x="43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4751925" y="3452575"/>
              <a:ext cx="213350" cy="195175"/>
            </a:xfrm>
            <a:custGeom>
              <a:avLst/>
              <a:gdLst/>
              <a:ahLst/>
              <a:cxnLst/>
              <a:rect l="l" t="t" r="r" b="b"/>
              <a:pathLst>
                <a:path w="8534" h="7807" extrusionOk="0">
                  <a:moveTo>
                    <a:pt x="315" y="4529"/>
                  </a:moveTo>
                  <a:lnTo>
                    <a:pt x="315" y="4529"/>
                  </a:lnTo>
                  <a:cubicBezTo>
                    <a:pt x="326" y="4620"/>
                    <a:pt x="340" y="4711"/>
                    <a:pt x="357" y="4803"/>
                  </a:cubicBezTo>
                  <a:lnTo>
                    <a:pt x="357" y="4763"/>
                  </a:lnTo>
                  <a:cubicBezTo>
                    <a:pt x="341" y="4685"/>
                    <a:pt x="326" y="4607"/>
                    <a:pt x="315" y="4529"/>
                  </a:cubicBezTo>
                  <a:close/>
                  <a:moveTo>
                    <a:pt x="4245" y="0"/>
                  </a:moveTo>
                  <a:cubicBezTo>
                    <a:pt x="3973" y="0"/>
                    <a:pt x="3697" y="29"/>
                    <a:pt x="3421" y="88"/>
                  </a:cubicBezTo>
                  <a:cubicBezTo>
                    <a:pt x="1350" y="510"/>
                    <a:pt x="1" y="2465"/>
                    <a:pt x="315" y="4529"/>
                  </a:cubicBezTo>
                  <a:lnTo>
                    <a:pt x="315" y="4529"/>
                  </a:lnTo>
                  <a:cubicBezTo>
                    <a:pt x="79" y="2559"/>
                    <a:pt x="1384" y="705"/>
                    <a:pt x="3361" y="287"/>
                  </a:cubicBezTo>
                  <a:cubicBezTo>
                    <a:pt x="3636" y="227"/>
                    <a:pt x="3910" y="198"/>
                    <a:pt x="4180" y="198"/>
                  </a:cubicBezTo>
                  <a:cubicBezTo>
                    <a:pt x="5961" y="198"/>
                    <a:pt x="7556" y="1457"/>
                    <a:pt x="7936" y="3271"/>
                  </a:cubicBezTo>
                  <a:cubicBezTo>
                    <a:pt x="8394" y="5360"/>
                    <a:pt x="7061" y="7369"/>
                    <a:pt x="4972" y="7807"/>
                  </a:cubicBezTo>
                  <a:lnTo>
                    <a:pt x="5032" y="7807"/>
                  </a:lnTo>
                  <a:cubicBezTo>
                    <a:pt x="7161" y="7369"/>
                    <a:pt x="8533" y="5280"/>
                    <a:pt x="8096" y="3132"/>
                  </a:cubicBezTo>
                  <a:cubicBezTo>
                    <a:pt x="7698" y="1280"/>
                    <a:pt x="6065" y="0"/>
                    <a:pt x="42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8"/>
          <p:cNvSpPr txBox="1">
            <a:spLocks noGrp="1"/>
          </p:cNvSpPr>
          <p:nvPr>
            <p:ph type="body" idx="1"/>
          </p:nvPr>
        </p:nvSpPr>
        <p:spPr>
          <a:xfrm>
            <a:off x="713225" y="1340000"/>
            <a:ext cx="77040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57" name="Google Shape;357;p18"/>
          <p:cNvGrpSpPr/>
          <p:nvPr/>
        </p:nvGrpSpPr>
        <p:grpSpPr>
          <a:xfrm rot="-5400000">
            <a:off x="7282771" y="3282263"/>
            <a:ext cx="1913818" cy="1808633"/>
            <a:chOff x="1809775" y="3952575"/>
            <a:chExt cx="1737150" cy="1641675"/>
          </a:xfrm>
        </p:grpSpPr>
        <p:sp>
          <p:nvSpPr>
            <p:cNvPr id="358" name="Google Shape;358;p18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18"/>
          <p:cNvGrpSpPr/>
          <p:nvPr/>
        </p:nvGrpSpPr>
        <p:grpSpPr>
          <a:xfrm flipH="1">
            <a:off x="8413078" y="3404169"/>
            <a:ext cx="602510" cy="472160"/>
            <a:chOff x="4677300" y="3097700"/>
            <a:chExt cx="304375" cy="238525"/>
          </a:xfrm>
        </p:grpSpPr>
        <p:sp>
          <p:nvSpPr>
            <p:cNvPr id="361" name="Google Shape;361;p18"/>
            <p:cNvSpPr/>
            <p:nvPr/>
          </p:nvSpPr>
          <p:spPr>
            <a:xfrm>
              <a:off x="4677300" y="3123500"/>
              <a:ext cx="304375" cy="212725"/>
            </a:xfrm>
            <a:custGeom>
              <a:avLst/>
              <a:gdLst/>
              <a:ahLst/>
              <a:cxnLst/>
              <a:rect l="l" t="t" r="r" b="b"/>
              <a:pathLst>
                <a:path w="12175" h="8509" extrusionOk="0">
                  <a:moveTo>
                    <a:pt x="8188" y="0"/>
                  </a:moveTo>
                  <a:cubicBezTo>
                    <a:pt x="7897" y="0"/>
                    <a:pt x="7588" y="26"/>
                    <a:pt x="7261" y="82"/>
                  </a:cubicBezTo>
                  <a:cubicBezTo>
                    <a:pt x="7001" y="61"/>
                    <a:pt x="6740" y="50"/>
                    <a:pt x="6479" y="50"/>
                  </a:cubicBezTo>
                  <a:cubicBezTo>
                    <a:pt x="3850" y="50"/>
                    <a:pt x="1292" y="1137"/>
                    <a:pt x="677" y="3146"/>
                  </a:cubicBezTo>
                  <a:cubicBezTo>
                    <a:pt x="0" y="5354"/>
                    <a:pt x="1671" y="8139"/>
                    <a:pt x="4834" y="8437"/>
                  </a:cubicBezTo>
                  <a:cubicBezTo>
                    <a:pt x="5161" y="8485"/>
                    <a:pt x="5489" y="8508"/>
                    <a:pt x="5815" y="8508"/>
                  </a:cubicBezTo>
                  <a:cubicBezTo>
                    <a:pt x="8465" y="8508"/>
                    <a:pt x="10976" y="6980"/>
                    <a:pt x="11578" y="4837"/>
                  </a:cubicBezTo>
                  <a:cubicBezTo>
                    <a:pt x="12175" y="2665"/>
                    <a:pt x="11110" y="0"/>
                    <a:pt x="818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4680775" y="3097700"/>
              <a:ext cx="298425" cy="211175"/>
            </a:xfrm>
            <a:custGeom>
              <a:avLst/>
              <a:gdLst/>
              <a:ahLst/>
              <a:cxnLst/>
              <a:rect l="l" t="t" r="r" b="b"/>
              <a:pathLst>
                <a:path w="11937" h="8447" extrusionOk="0">
                  <a:moveTo>
                    <a:pt x="6437" y="0"/>
                  </a:moveTo>
                  <a:cubicBezTo>
                    <a:pt x="3749" y="0"/>
                    <a:pt x="1273" y="1549"/>
                    <a:pt x="657" y="3641"/>
                  </a:cubicBezTo>
                  <a:cubicBezTo>
                    <a:pt x="1" y="5849"/>
                    <a:pt x="1691" y="7977"/>
                    <a:pt x="4516" y="8375"/>
                  </a:cubicBezTo>
                  <a:cubicBezTo>
                    <a:pt x="4843" y="8423"/>
                    <a:pt x="5171" y="8446"/>
                    <a:pt x="5497" y="8446"/>
                  </a:cubicBezTo>
                  <a:cubicBezTo>
                    <a:pt x="8147" y="8446"/>
                    <a:pt x="10658" y="6918"/>
                    <a:pt x="11260" y="4774"/>
                  </a:cubicBezTo>
                  <a:cubicBezTo>
                    <a:pt x="11936" y="2387"/>
                    <a:pt x="9947" y="259"/>
                    <a:pt x="6963" y="20"/>
                  </a:cubicBezTo>
                  <a:cubicBezTo>
                    <a:pt x="6787" y="7"/>
                    <a:pt x="6611" y="0"/>
                    <a:pt x="6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713600" y="3125400"/>
              <a:ext cx="230775" cy="157300"/>
            </a:xfrm>
            <a:custGeom>
              <a:avLst/>
              <a:gdLst/>
              <a:ahLst/>
              <a:cxnLst/>
              <a:rect l="l" t="t" r="r" b="b"/>
              <a:pathLst>
                <a:path w="9231" h="6292" extrusionOk="0">
                  <a:moveTo>
                    <a:pt x="5101" y="0"/>
                  </a:moveTo>
                  <a:cubicBezTo>
                    <a:pt x="3044" y="0"/>
                    <a:pt x="1113" y="1162"/>
                    <a:pt x="577" y="2692"/>
                  </a:cubicBezTo>
                  <a:cubicBezTo>
                    <a:pt x="1" y="4343"/>
                    <a:pt x="1194" y="5934"/>
                    <a:pt x="3382" y="6233"/>
                  </a:cubicBezTo>
                  <a:cubicBezTo>
                    <a:pt x="3676" y="6272"/>
                    <a:pt x="3967" y="6291"/>
                    <a:pt x="4252" y="6291"/>
                  </a:cubicBezTo>
                  <a:cubicBezTo>
                    <a:pt x="6413" y="6291"/>
                    <a:pt x="8241" y="5188"/>
                    <a:pt x="8733" y="3448"/>
                  </a:cubicBezTo>
                  <a:cubicBezTo>
                    <a:pt x="9231" y="1637"/>
                    <a:pt x="7639" y="106"/>
                    <a:pt x="5352" y="6"/>
                  </a:cubicBezTo>
                  <a:cubicBezTo>
                    <a:pt x="5268" y="2"/>
                    <a:pt x="5184" y="0"/>
                    <a:pt x="51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8"/>
          <p:cNvGrpSpPr/>
          <p:nvPr/>
        </p:nvGrpSpPr>
        <p:grpSpPr>
          <a:xfrm flipH="1">
            <a:off x="8111464" y="3945931"/>
            <a:ext cx="465497" cy="393886"/>
            <a:chOff x="4709125" y="3440000"/>
            <a:chExt cx="270575" cy="228950"/>
          </a:xfrm>
        </p:grpSpPr>
        <p:sp>
          <p:nvSpPr>
            <p:cNvPr id="365" name="Google Shape;365;p18"/>
            <p:cNvSpPr/>
            <p:nvPr/>
          </p:nvSpPr>
          <p:spPr>
            <a:xfrm>
              <a:off x="4709125" y="3441350"/>
              <a:ext cx="240725" cy="227600"/>
            </a:xfrm>
            <a:custGeom>
              <a:avLst/>
              <a:gdLst/>
              <a:ahLst/>
              <a:cxnLst/>
              <a:rect l="l" t="t" r="r" b="b"/>
              <a:pathLst>
                <a:path w="9629" h="9104" extrusionOk="0">
                  <a:moveTo>
                    <a:pt x="5153" y="0"/>
                  </a:moveTo>
                  <a:lnTo>
                    <a:pt x="3959" y="259"/>
                  </a:lnTo>
                  <a:cubicBezTo>
                    <a:pt x="1552" y="776"/>
                    <a:pt x="0" y="3143"/>
                    <a:pt x="498" y="5550"/>
                  </a:cubicBezTo>
                  <a:cubicBezTo>
                    <a:pt x="946" y="7666"/>
                    <a:pt x="2817" y="9104"/>
                    <a:pt x="4873" y="9104"/>
                  </a:cubicBezTo>
                  <a:cubicBezTo>
                    <a:pt x="5097" y="9104"/>
                    <a:pt x="5323" y="9087"/>
                    <a:pt x="5551" y="9051"/>
                  </a:cubicBezTo>
                  <a:cubicBezTo>
                    <a:pt x="5610" y="9031"/>
                    <a:pt x="5690" y="9031"/>
                    <a:pt x="5769" y="9011"/>
                  </a:cubicBezTo>
                  <a:cubicBezTo>
                    <a:pt x="5869" y="8992"/>
                    <a:pt x="5948" y="8952"/>
                    <a:pt x="6048" y="8932"/>
                  </a:cubicBezTo>
                  <a:lnTo>
                    <a:pt x="7062" y="8713"/>
                  </a:lnTo>
                  <a:lnTo>
                    <a:pt x="7162" y="8435"/>
                  </a:lnTo>
                  <a:cubicBezTo>
                    <a:pt x="8753" y="7500"/>
                    <a:pt x="9629" y="5630"/>
                    <a:pt x="9231" y="3720"/>
                  </a:cubicBezTo>
                  <a:cubicBezTo>
                    <a:pt x="8833" y="1830"/>
                    <a:pt x="7261" y="458"/>
                    <a:pt x="5451" y="199"/>
                  </a:cubicBezTo>
                  <a:lnTo>
                    <a:pt x="5153" y="0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4735975" y="3440000"/>
              <a:ext cx="243725" cy="223500"/>
            </a:xfrm>
            <a:custGeom>
              <a:avLst/>
              <a:gdLst/>
              <a:ahLst/>
              <a:cxnLst/>
              <a:rect l="l" t="t" r="r" b="b"/>
              <a:pathLst>
                <a:path w="9749" h="8940" extrusionOk="0">
                  <a:moveTo>
                    <a:pt x="4878" y="0"/>
                  </a:moveTo>
                  <a:cubicBezTo>
                    <a:pt x="4576" y="0"/>
                    <a:pt x="4268" y="31"/>
                    <a:pt x="3959" y="94"/>
                  </a:cubicBezTo>
                  <a:cubicBezTo>
                    <a:pt x="1532" y="591"/>
                    <a:pt x="1" y="2978"/>
                    <a:pt x="498" y="5385"/>
                  </a:cubicBezTo>
                  <a:cubicBezTo>
                    <a:pt x="933" y="7489"/>
                    <a:pt x="2796" y="8939"/>
                    <a:pt x="4879" y="8939"/>
                  </a:cubicBezTo>
                  <a:cubicBezTo>
                    <a:pt x="5179" y="8939"/>
                    <a:pt x="5484" y="8909"/>
                    <a:pt x="5789" y="8847"/>
                  </a:cubicBezTo>
                  <a:cubicBezTo>
                    <a:pt x="8196" y="8349"/>
                    <a:pt x="9748" y="5962"/>
                    <a:pt x="9251" y="3535"/>
                  </a:cubicBezTo>
                  <a:cubicBezTo>
                    <a:pt x="8817" y="1434"/>
                    <a:pt x="6958" y="0"/>
                    <a:pt x="4878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4749400" y="3452575"/>
              <a:ext cx="215875" cy="197375"/>
            </a:xfrm>
            <a:custGeom>
              <a:avLst/>
              <a:gdLst/>
              <a:ahLst/>
              <a:cxnLst/>
              <a:rect l="l" t="t" r="r" b="b"/>
              <a:pathLst>
                <a:path w="8635" h="7895" extrusionOk="0">
                  <a:moveTo>
                    <a:pt x="4346" y="0"/>
                  </a:moveTo>
                  <a:cubicBezTo>
                    <a:pt x="4074" y="0"/>
                    <a:pt x="3798" y="29"/>
                    <a:pt x="3522" y="88"/>
                  </a:cubicBezTo>
                  <a:cubicBezTo>
                    <a:pt x="1373" y="526"/>
                    <a:pt x="1" y="2615"/>
                    <a:pt x="458" y="4763"/>
                  </a:cubicBezTo>
                  <a:cubicBezTo>
                    <a:pt x="839" y="6615"/>
                    <a:pt x="2470" y="7895"/>
                    <a:pt x="4302" y="7895"/>
                  </a:cubicBezTo>
                  <a:cubicBezTo>
                    <a:pt x="4576" y="7895"/>
                    <a:pt x="4854" y="7866"/>
                    <a:pt x="5133" y="7807"/>
                  </a:cubicBezTo>
                  <a:cubicBezTo>
                    <a:pt x="7262" y="7369"/>
                    <a:pt x="8634" y="5280"/>
                    <a:pt x="8197" y="3132"/>
                  </a:cubicBezTo>
                  <a:cubicBezTo>
                    <a:pt x="7799" y="1280"/>
                    <a:pt x="6166" y="0"/>
                    <a:pt x="43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4751925" y="3452575"/>
              <a:ext cx="213350" cy="195175"/>
            </a:xfrm>
            <a:custGeom>
              <a:avLst/>
              <a:gdLst/>
              <a:ahLst/>
              <a:cxnLst/>
              <a:rect l="l" t="t" r="r" b="b"/>
              <a:pathLst>
                <a:path w="8534" h="7807" extrusionOk="0">
                  <a:moveTo>
                    <a:pt x="315" y="4529"/>
                  </a:moveTo>
                  <a:lnTo>
                    <a:pt x="315" y="4529"/>
                  </a:lnTo>
                  <a:cubicBezTo>
                    <a:pt x="326" y="4620"/>
                    <a:pt x="340" y="4711"/>
                    <a:pt x="357" y="4803"/>
                  </a:cubicBezTo>
                  <a:lnTo>
                    <a:pt x="357" y="4763"/>
                  </a:lnTo>
                  <a:cubicBezTo>
                    <a:pt x="341" y="4685"/>
                    <a:pt x="326" y="4607"/>
                    <a:pt x="315" y="4529"/>
                  </a:cubicBezTo>
                  <a:close/>
                  <a:moveTo>
                    <a:pt x="4245" y="0"/>
                  </a:moveTo>
                  <a:cubicBezTo>
                    <a:pt x="3973" y="0"/>
                    <a:pt x="3697" y="29"/>
                    <a:pt x="3421" y="88"/>
                  </a:cubicBezTo>
                  <a:cubicBezTo>
                    <a:pt x="1350" y="510"/>
                    <a:pt x="1" y="2465"/>
                    <a:pt x="315" y="4529"/>
                  </a:cubicBezTo>
                  <a:lnTo>
                    <a:pt x="315" y="4529"/>
                  </a:lnTo>
                  <a:cubicBezTo>
                    <a:pt x="79" y="2559"/>
                    <a:pt x="1384" y="705"/>
                    <a:pt x="3361" y="287"/>
                  </a:cubicBezTo>
                  <a:cubicBezTo>
                    <a:pt x="3636" y="227"/>
                    <a:pt x="3910" y="198"/>
                    <a:pt x="4180" y="198"/>
                  </a:cubicBezTo>
                  <a:cubicBezTo>
                    <a:pt x="5961" y="198"/>
                    <a:pt x="7556" y="1457"/>
                    <a:pt x="7936" y="3271"/>
                  </a:cubicBezTo>
                  <a:cubicBezTo>
                    <a:pt x="8394" y="5360"/>
                    <a:pt x="7061" y="7369"/>
                    <a:pt x="4972" y="7807"/>
                  </a:cubicBezTo>
                  <a:lnTo>
                    <a:pt x="5032" y="7807"/>
                  </a:lnTo>
                  <a:cubicBezTo>
                    <a:pt x="7161" y="7369"/>
                    <a:pt x="8533" y="5280"/>
                    <a:pt x="8096" y="3132"/>
                  </a:cubicBezTo>
                  <a:cubicBezTo>
                    <a:pt x="7698" y="1280"/>
                    <a:pt x="6065" y="0"/>
                    <a:pt x="42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title" hasCustomPrompt="1"/>
          </p:nvPr>
        </p:nvSpPr>
        <p:spPr>
          <a:xfrm>
            <a:off x="1567750" y="1962150"/>
            <a:ext cx="914700" cy="406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0" name="Google Shape;650;p27"/>
          <p:cNvSpPr txBox="1">
            <a:spLocks noGrp="1"/>
          </p:cNvSpPr>
          <p:nvPr>
            <p:ph type="subTitle" idx="1"/>
          </p:nvPr>
        </p:nvSpPr>
        <p:spPr>
          <a:xfrm>
            <a:off x="938500" y="3463350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51" name="Google Shape;651;p27"/>
          <p:cNvSpPr txBox="1">
            <a:spLocks noGrp="1"/>
          </p:cNvSpPr>
          <p:nvPr>
            <p:ph type="subTitle" idx="2"/>
          </p:nvPr>
        </p:nvSpPr>
        <p:spPr>
          <a:xfrm>
            <a:off x="9385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3" hasCustomPrompt="1"/>
          </p:nvPr>
        </p:nvSpPr>
        <p:spPr>
          <a:xfrm>
            <a:off x="4113488" y="1962150"/>
            <a:ext cx="914700" cy="406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4"/>
          </p:nvPr>
        </p:nvSpPr>
        <p:spPr>
          <a:xfrm>
            <a:off x="3485400" y="3463350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54" name="Google Shape;654;p27"/>
          <p:cNvSpPr txBox="1">
            <a:spLocks noGrp="1"/>
          </p:cNvSpPr>
          <p:nvPr>
            <p:ph type="subTitle" idx="5"/>
          </p:nvPr>
        </p:nvSpPr>
        <p:spPr>
          <a:xfrm>
            <a:off x="34854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5" name="Google Shape;655;p27"/>
          <p:cNvSpPr txBox="1">
            <a:spLocks noGrp="1"/>
          </p:cNvSpPr>
          <p:nvPr>
            <p:ph type="title" idx="6" hasCustomPrompt="1"/>
          </p:nvPr>
        </p:nvSpPr>
        <p:spPr>
          <a:xfrm>
            <a:off x="6661550" y="1962150"/>
            <a:ext cx="914700" cy="406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6" name="Google Shape;656;p27"/>
          <p:cNvSpPr txBox="1">
            <a:spLocks noGrp="1"/>
          </p:cNvSpPr>
          <p:nvPr>
            <p:ph type="subTitle" idx="7"/>
          </p:nvPr>
        </p:nvSpPr>
        <p:spPr>
          <a:xfrm>
            <a:off x="6032300" y="3463350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57" name="Google Shape;657;p27"/>
          <p:cNvSpPr txBox="1">
            <a:spLocks noGrp="1"/>
          </p:cNvSpPr>
          <p:nvPr>
            <p:ph type="subTitle" idx="8"/>
          </p:nvPr>
        </p:nvSpPr>
        <p:spPr>
          <a:xfrm>
            <a:off x="60323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7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27"/>
          <p:cNvGrpSpPr/>
          <p:nvPr/>
        </p:nvGrpSpPr>
        <p:grpSpPr>
          <a:xfrm rot="-5400000">
            <a:off x="5028204" y="-3099240"/>
            <a:ext cx="6383002" cy="6383002"/>
            <a:chOff x="2195175" y="1795225"/>
            <a:chExt cx="5793775" cy="5793775"/>
          </a:xfrm>
        </p:grpSpPr>
        <p:sp>
          <p:nvSpPr>
            <p:cNvPr id="660" name="Google Shape;660;p27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7"/>
          <p:cNvGrpSpPr/>
          <p:nvPr/>
        </p:nvGrpSpPr>
        <p:grpSpPr>
          <a:xfrm rot="-5400000">
            <a:off x="7652702" y="234444"/>
            <a:ext cx="1380051" cy="1380570"/>
            <a:chOff x="2416000" y="1808150"/>
            <a:chExt cx="2662650" cy="2663650"/>
          </a:xfrm>
        </p:grpSpPr>
        <p:sp>
          <p:nvSpPr>
            <p:cNvPr id="665" name="Google Shape;665;p27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27"/>
          <p:cNvGrpSpPr/>
          <p:nvPr/>
        </p:nvGrpSpPr>
        <p:grpSpPr>
          <a:xfrm rot="-1696460">
            <a:off x="7900326" y="267193"/>
            <a:ext cx="1060890" cy="1367516"/>
            <a:chOff x="5605250" y="1253125"/>
            <a:chExt cx="694400" cy="895100"/>
          </a:xfrm>
        </p:grpSpPr>
        <p:sp>
          <p:nvSpPr>
            <p:cNvPr id="670" name="Google Shape;670;p27"/>
            <p:cNvSpPr/>
            <p:nvPr/>
          </p:nvSpPr>
          <p:spPr>
            <a:xfrm>
              <a:off x="5605250" y="1253125"/>
              <a:ext cx="522825" cy="766250"/>
            </a:xfrm>
            <a:custGeom>
              <a:avLst/>
              <a:gdLst/>
              <a:ahLst/>
              <a:cxnLst/>
              <a:rect l="l" t="t" r="r" b="b"/>
              <a:pathLst>
                <a:path w="20913" h="30650" extrusionOk="0">
                  <a:moveTo>
                    <a:pt x="7866" y="0"/>
                  </a:moveTo>
                  <a:cubicBezTo>
                    <a:pt x="6212" y="7866"/>
                    <a:pt x="3852" y="15434"/>
                    <a:pt x="0" y="22513"/>
                  </a:cubicBezTo>
                  <a:lnTo>
                    <a:pt x="8544" y="30650"/>
                  </a:lnTo>
                  <a:cubicBezTo>
                    <a:pt x="14376" y="22187"/>
                    <a:pt x="18146" y="12748"/>
                    <a:pt x="20913" y="2902"/>
                  </a:cubicBezTo>
                  <a:cubicBezTo>
                    <a:pt x="16573" y="1953"/>
                    <a:pt x="12206" y="1004"/>
                    <a:pt x="7866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5628300" y="1303300"/>
              <a:ext cx="577775" cy="762200"/>
            </a:xfrm>
            <a:custGeom>
              <a:avLst/>
              <a:gdLst/>
              <a:ahLst/>
              <a:cxnLst/>
              <a:rect l="l" t="t" r="r" b="b"/>
              <a:pathLst>
                <a:path w="23111" h="30488" extrusionOk="0">
                  <a:moveTo>
                    <a:pt x="10498" y="0"/>
                  </a:moveTo>
                  <a:cubicBezTo>
                    <a:pt x="7921" y="7595"/>
                    <a:pt x="4666" y="14810"/>
                    <a:pt x="1" y="21401"/>
                  </a:cubicBezTo>
                  <a:cubicBezTo>
                    <a:pt x="2469" y="24412"/>
                    <a:pt x="4991" y="27477"/>
                    <a:pt x="7487" y="30487"/>
                  </a:cubicBezTo>
                  <a:cubicBezTo>
                    <a:pt x="14295" y="22784"/>
                    <a:pt x="19177" y="13861"/>
                    <a:pt x="23110" y="4394"/>
                  </a:cubicBezTo>
                  <a:cubicBezTo>
                    <a:pt x="18906" y="2930"/>
                    <a:pt x="14702" y="1465"/>
                    <a:pt x="1049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5687300" y="1358225"/>
              <a:ext cx="446900" cy="621825"/>
            </a:xfrm>
            <a:custGeom>
              <a:avLst/>
              <a:gdLst/>
              <a:ahLst/>
              <a:cxnLst/>
              <a:rect l="l" t="t" r="r" b="b"/>
              <a:pathLst>
                <a:path w="17876" h="24873" extrusionOk="0">
                  <a:moveTo>
                    <a:pt x="10796" y="0"/>
                  </a:moveTo>
                  <a:cubicBezTo>
                    <a:pt x="10123" y="958"/>
                    <a:pt x="9129" y="1496"/>
                    <a:pt x="8120" y="1496"/>
                  </a:cubicBezTo>
                  <a:cubicBezTo>
                    <a:pt x="8072" y="1496"/>
                    <a:pt x="8023" y="1495"/>
                    <a:pt x="7975" y="1492"/>
                  </a:cubicBezTo>
                  <a:cubicBezTo>
                    <a:pt x="5778" y="7052"/>
                    <a:pt x="3310" y="12423"/>
                    <a:pt x="0" y="17414"/>
                  </a:cubicBezTo>
                  <a:cubicBezTo>
                    <a:pt x="434" y="18363"/>
                    <a:pt x="516" y="19584"/>
                    <a:pt x="109" y="20587"/>
                  </a:cubicBezTo>
                  <a:cubicBezTo>
                    <a:pt x="1547" y="22242"/>
                    <a:pt x="2279" y="23110"/>
                    <a:pt x="3798" y="24873"/>
                  </a:cubicBezTo>
                  <a:cubicBezTo>
                    <a:pt x="4359" y="24493"/>
                    <a:pt x="4980" y="24295"/>
                    <a:pt x="5600" y="24295"/>
                  </a:cubicBezTo>
                  <a:cubicBezTo>
                    <a:pt x="5999" y="24295"/>
                    <a:pt x="6399" y="24377"/>
                    <a:pt x="6781" y="24547"/>
                  </a:cubicBezTo>
                  <a:cubicBezTo>
                    <a:pt x="11203" y="18661"/>
                    <a:pt x="14783" y="12531"/>
                    <a:pt x="17875" y="5832"/>
                  </a:cubicBezTo>
                  <a:cubicBezTo>
                    <a:pt x="16980" y="4964"/>
                    <a:pt x="16600" y="3635"/>
                    <a:pt x="16736" y="2252"/>
                  </a:cubicBezTo>
                  <a:cubicBezTo>
                    <a:pt x="14240" y="1302"/>
                    <a:pt x="13074" y="841"/>
                    <a:pt x="10796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5614750" y="1364325"/>
              <a:ext cx="651675" cy="732375"/>
            </a:xfrm>
            <a:custGeom>
              <a:avLst/>
              <a:gdLst/>
              <a:ahLst/>
              <a:cxnLst/>
              <a:rect l="l" t="t" r="r" b="b"/>
              <a:pathLst>
                <a:path w="26067" h="29295" extrusionOk="0">
                  <a:moveTo>
                    <a:pt x="14539" y="0"/>
                  </a:moveTo>
                  <a:cubicBezTo>
                    <a:pt x="10497" y="6917"/>
                    <a:pt x="5886" y="13400"/>
                    <a:pt x="0" y="18879"/>
                  </a:cubicBezTo>
                  <a:cubicBezTo>
                    <a:pt x="1872" y="22378"/>
                    <a:pt x="3689" y="25849"/>
                    <a:pt x="5561" y="29294"/>
                  </a:cubicBezTo>
                  <a:cubicBezTo>
                    <a:pt x="13752" y="23137"/>
                    <a:pt x="20343" y="15325"/>
                    <a:pt x="26066" y="6863"/>
                  </a:cubicBezTo>
                  <a:cubicBezTo>
                    <a:pt x="22242" y="4584"/>
                    <a:pt x="18363" y="2306"/>
                    <a:pt x="14539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5628300" y="1433500"/>
              <a:ext cx="671350" cy="714725"/>
            </a:xfrm>
            <a:custGeom>
              <a:avLst/>
              <a:gdLst/>
              <a:ahLst/>
              <a:cxnLst/>
              <a:rect l="l" t="t" r="r" b="b"/>
              <a:pathLst>
                <a:path w="26854" h="28589" extrusionOk="0">
                  <a:moveTo>
                    <a:pt x="15868" y="0"/>
                  </a:moveTo>
                  <a:cubicBezTo>
                    <a:pt x="11311" y="6618"/>
                    <a:pt x="6266" y="12748"/>
                    <a:pt x="1" y="17820"/>
                  </a:cubicBezTo>
                  <a:lnTo>
                    <a:pt x="4774" y="28589"/>
                  </a:lnTo>
                  <a:cubicBezTo>
                    <a:pt x="13427" y="23001"/>
                    <a:pt x="20533" y="15705"/>
                    <a:pt x="26853" y="7676"/>
                  </a:cubicBezTo>
                  <a:cubicBezTo>
                    <a:pt x="23192" y="5126"/>
                    <a:pt x="19530" y="2577"/>
                    <a:pt x="1586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5678475" y="1506050"/>
              <a:ext cx="526225" cy="564200"/>
            </a:xfrm>
            <a:custGeom>
              <a:avLst/>
              <a:gdLst/>
              <a:ahLst/>
              <a:cxnLst/>
              <a:rect l="l" t="t" r="r" b="b"/>
              <a:pathLst>
                <a:path w="21049" h="22568" extrusionOk="0">
                  <a:moveTo>
                    <a:pt x="15787" y="0"/>
                  </a:moveTo>
                  <a:cubicBezTo>
                    <a:pt x="15134" y="519"/>
                    <a:pt x="14372" y="793"/>
                    <a:pt x="13636" y="793"/>
                  </a:cubicBezTo>
                  <a:cubicBezTo>
                    <a:pt x="13333" y="793"/>
                    <a:pt x="13034" y="746"/>
                    <a:pt x="12749" y="651"/>
                  </a:cubicBezTo>
                  <a:cubicBezTo>
                    <a:pt x="9142" y="5425"/>
                    <a:pt x="5317" y="9900"/>
                    <a:pt x="760" y="13833"/>
                  </a:cubicBezTo>
                  <a:cubicBezTo>
                    <a:pt x="950" y="14837"/>
                    <a:pt x="679" y="16030"/>
                    <a:pt x="1" y="16953"/>
                  </a:cubicBezTo>
                  <a:cubicBezTo>
                    <a:pt x="896" y="18906"/>
                    <a:pt x="1411" y="19936"/>
                    <a:pt x="2388" y="22079"/>
                  </a:cubicBezTo>
                  <a:cubicBezTo>
                    <a:pt x="2750" y="21958"/>
                    <a:pt x="3115" y="21898"/>
                    <a:pt x="3471" y="21898"/>
                  </a:cubicBezTo>
                  <a:cubicBezTo>
                    <a:pt x="4156" y="21898"/>
                    <a:pt x="4809" y="22121"/>
                    <a:pt x="5344" y="22567"/>
                  </a:cubicBezTo>
                  <a:cubicBezTo>
                    <a:pt x="11176" y="18092"/>
                    <a:pt x="16275" y="13128"/>
                    <a:pt x="21049" y="7514"/>
                  </a:cubicBezTo>
                  <a:cubicBezTo>
                    <a:pt x="20425" y="6429"/>
                    <a:pt x="20398" y="5045"/>
                    <a:pt x="20913" y="3743"/>
                  </a:cubicBezTo>
                  <a:cubicBezTo>
                    <a:pt x="18771" y="2197"/>
                    <a:pt x="17767" y="1411"/>
                    <a:pt x="15787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5812075" y="1677275"/>
              <a:ext cx="244125" cy="241900"/>
            </a:xfrm>
            <a:custGeom>
              <a:avLst/>
              <a:gdLst/>
              <a:ahLst/>
              <a:cxnLst/>
              <a:rect l="l" t="t" r="r" b="b"/>
              <a:pathLst>
                <a:path w="9765" h="9676" extrusionOk="0">
                  <a:moveTo>
                    <a:pt x="5403" y="1"/>
                  </a:moveTo>
                  <a:cubicBezTo>
                    <a:pt x="4232" y="1"/>
                    <a:pt x="3039" y="547"/>
                    <a:pt x="2116" y="1560"/>
                  </a:cubicBezTo>
                  <a:cubicBezTo>
                    <a:pt x="434" y="3377"/>
                    <a:pt x="0" y="6198"/>
                    <a:pt x="1248" y="8124"/>
                  </a:cubicBezTo>
                  <a:cubicBezTo>
                    <a:pt x="1909" y="9137"/>
                    <a:pt x="2994" y="9675"/>
                    <a:pt x="4176" y="9675"/>
                  </a:cubicBezTo>
                  <a:cubicBezTo>
                    <a:pt x="5273" y="9675"/>
                    <a:pt x="6454" y="9211"/>
                    <a:pt x="7459" y="8232"/>
                  </a:cubicBezTo>
                  <a:cubicBezTo>
                    <a:pt x="9602" y="6198"/>
                    <a:pt x="9765" y="2889"/>
                    <a:pt x="8083" y="1153"/>
                  </a:cubicBezTo>
                  <a:cubicBezTo>
                    <a:pt x="7312" y="370"/>
                    <a:pt x="6365" y="1"/>
                    <a:pt x="5403" y="1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6025000" y="1570475"/>
              <a:ext cx="78675" cy="95625"/>
            </a:xfrm>
            <a:custGeom>
              <a:avLst/>
              <a:gdLst/>
              <a:ahLst/>
              <a:cxnLst/>
              <a:rect l="l" t="t" r="r" b="b"/>
              <a:pathLst>
                <a:path w="3147" h="3825" extrusionOk="0">
                  <a:moveTo>
                    <a:pt x="2631" y="0"/>
                  </a:moveTo>
                  <a:cubicBezTo>
                    <a:pt x="1628" y="1383"/>
                    <a:pt x="1085" y="2061"/>
                    <a:pt x="0" y="3391"/>
                  </a:cubicBezTo>
                  <a:lnTo>
                    <a:pt x="434" y="3824"/>
                  </a:lnTo>
                  <a:cubicBezTo>
                    <a:pt x="1546" y="2495"/>
                    <a:pt x="2089" y="1817"/>
                    <a:pt x="3147" y="407"/>
                  </a:cubicBezTo>
                  <a:cubicBezTo>
                    <a:pt x="2957" y="244"/>
                    <a:pt x="2848" y="163"/>
                    <a:pt x="2631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6052125" y="1594875"/>
              <a:ext cx="82075" cy="97675"/>
            </a:xfrm>
            <a:custGeom>
              <a:avLst/>
              <a:gdLst/>
              <a:ahLst/>
              <a:cxnLst/>
              <a:rect l="l" t="t" r="r" b="b"/>
              <a:pathLst>
                <a:path w="3283" h="3907" extrusionOk="0">
                  <a:moveTo>
                    <a:pt x="2767" y="0"/>
                  </a:moveTo>
                  <a:cubicBezTo>
                    <a:pt x="1682" y="1438"/>
                    <a:pt x="1112" y="2116"/>
                    <a:pt x="0" y="3472"/>
                  </a:cubicBezTo>
                  <a:cubicBezTo>
                    <a:pt x="190" y="3635"/>
                    <a:pt x="271" y="3744"/>
                    <a:pt x="461" y="3906"/>
                  </a:cubicBezTo>
                  <a:cubicBezTo>
                    <a:pt x="1628" y="2550"/>
                    <a:pt x="2197" y="1872"/>
                    <a:pt x="3282" y="407"/>
                  </a:cubicBezTo>
                  <a:cubicBezTo>
                    <a:pt x="3092" y="245"/>
                    <a:pt x="2984" y="136"/>
                    <a:pt x="2767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28"/>
          <p:cNvGrpSpPr/>
          <p:nvPr/>
        </p:nvGrpSpPr>
        <p:grpSpPr>
          <a:xfrm>
            <a:off x="-4" y="3334863"/>
            <a:ext cx="1913818" cy="1808633"/>
            <a:chOff x="1809775" y="3952575"/>
            <a:chExt cx="1737150" cy="1641675"/>
          </a:xfrm>
        </p:grpSpPr>
        <p:sp>
          <p:nvSpPr>
            <p:cNvPr id="682" name="Google Shape;682;p28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" name="Google Shape;684;p28"/>
          <p:cNvGrpSpPr/>
          <p:nvPr/>
        </p:nvGrpSpPr>
        <p:grpSpPr>
          <a:xfrm rot="-5400000">
            <a:off x="7282771" y="3282263"/>
            <a:ext cx="1913818" cy="1808633"/>
            <a:chOff x="1809775" y="3952575"/>
            <a:chExt cx="1737150" cy="1641675"/>
          </a:xfrm>
        </p:grpSpPr>
        <p:sp>
          <p:nvSpPr>
            <p:cNvPr id="685" name="Google Shape;685;p28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28"/>
          <p:cNvGrpSpPr/>
          <p:nvPr/>
        </p:nvGrpSpPr>
        <p:grpSpPr>
          <a:xfrm>
            <a:off x="7693238" y="4462026"/>
            <a:ext cx="899054" cy="588733"/>
            <a:chOff x="1381375" y="4620650"/>
            <a:chExt cx="455725" cy="298425"/>
          </a:xfrm>
        </p:grpSpPr>
        <p:sp>
          <p:nvSpPr>
            <p:cNvPr id="688" name="Google Shape;688;p28"/>
            <p:cNvSpPr/>
            <p:nvPr/>
          </p:nvSpPr>
          <p:spPr>
            <a:xfrm>
              <a:off x="1415300" y="4837700"/>
              <a:ext cx="273975" cy="81375"/>
            </a:xfrm>
            <a:custGeom>
              <a:avLst/>
              <a:gdLst/>
              <a:ahLst/>
              <a:cxnLst/>
              <a:rect l="l" t="t" r="r" b="b"/>
              <a:pathLst>
                <a:path w="10959" h="3255" extrusionOk="0">
                  <a:moveTo>
                    <a:pt x="5420" y="0"/>
                  </a:moveTo>
                  <a:cubicBezTo>
                    <a:pt x="2314" y="0"/>
                    <a:pt x="0" y="536"/>
                    <a:pt x="0" y="536"/>
                  </a:cubicBezTo>
                  <a:lnTo>
                    <a:pt x="0" y="1567"/>
                  </a:lnTo>
                  <a:cubicBezTo>
                    <a:pt x="0" y="2380"/>
                    <a:pt x="2468" y="3194"/>
                    <a:pt x="5506" y="3248"/>
                  </a:cubicBezTo>
                  <a:cubicBezTo>
                    <a:pt x="5666" y="3253"/>
                    <a:pt x="5823" y="3255"/>
                    <a:pt x="5979" y="3255"/>
                  </a:cubicBezTo>
                  <a:cubicBezTo>
                    <a:pt x="8769" y="3255"/>
                    <a:pt x="10958" y="2581"/>
                    <a:pt x="10958" y="1811"/>
                  </a:cubicBezTo>
                  <a:lnTo>
                    <a:pt x="10931" y="644"/>
                  </a:lnTo>
                  <a:cubicBezTo>
                    <a:pt x="9023" y="158"/>
                    <a:pt x="7105" y="0"/>
                    <a:pt x="542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415300" y="4809650"/>
              <a:ext cx="273975" cy="84325"/>
            </a:xfrm>
            <a:custGeom>
              <a:avLst/>
              <a:gdLst/>
              <a:ahLst/>
              <a:cxnLst/>
              <a:rect l="l" t="t" r="r" b="b"/>
              <a:pathLst>
                <a:path w="10959" h="3373" extrusionOk="0">
                  <a:moveTo>
                    <a:pt x="5101" y="0"/>
                  </a:moveTo>
                  <a:cubicBezTo>
                    <a:pt x="2241" y="0"/>
                    <a:pt x="0" y="592"/>
                    <a:pt x="0" y="1658"/>
                  </a:cubicBezTo>
                  <a:cubicBezTo>
                    <a:pt x="0" y="2472"/>
                    <a:pt x="2468" y="3285"/>
                    <a:pt x="5506" y="3367"/>
                  </a:cubicBezTo>
                  <a:cubicBezTo>
                    <a:pt x="5660" y="3371"/>
                    <a:pt x="5813" y="3373"/>
                    <a:pt x="5964" y="3373"/>
                  </a:cubicBezTo>
                  <a:cubicBezTo>
                    <a:pt x="8760" y="3373"/>
                    <a:pt x="10958" y="2674"/>
                    <a:pt x="10958" y="1902"/>
                  </a:cubicBezTo>
                  <a:cubicBezTo>
                    <a:pt x="10958" y="736"/>
                    <a:pt x="8490" y="85"/>
                    <a:pt x="5479" y="3"/>
                  </a:cubicBezTo>
                  <a:cubicBezTo>
                    <a:pt x="5352" y="1"/>
                    <a:pt x="5226" y="0"/>
                    <a:pt x="5101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413925" y="4803075"/>
              <a:ext cx="273975" cy="80850"/>
            </a:xfrm>
            <a:custGeom>
              <a:avLst/>
              <a:gdLst/>
              <a:ahLst/>
              <a:cxnLst/>
              <a:rect l="l" t="t" r="r" b="b"/>
              <a:pathLst>
                <a:path w="10959" h="3234" extrusionOk="0">
                  <a:moveTo>
                    <a:pt x="5382" y="1"/>
                  </a:moveTo>
                  <a:cubicBezTo>
                    <a:pt x="2345" y="1"/>
                    <a:pt x="76" y="511"/>
                    <a:pt x="3" y="511"/>
                  </a:cubicBezTo>
                  <a:cubicBezTo>
                    <a:pt x="1" y="511"/>
                    <a:pt x="1" y="511"/>
                    <a:pt x="1" y="511"/>
                  </a:cubicBezTo>
                  <a:lnTo>
                    <a:pt x="1" y="1541"/>
                  </a:lnTo>
                  <a:cubicBezTo>
                    <a:pt x="1" y="2301"/>
                    <a:pt x="2469" y="3169"/>
                    <a:pt x="5480" y="3223"/>
                  </a:cubicBezTo>
                  <a:cubicBezTo>
                    <a:pt x="5682" y="3230"/>
                    <a:pt x="5882" y="3234"/>
                    <a:pt x="6078" y="3234"/>
                  </a:cubicBezTo>
                  <a:cubicBezTo>
                    <a:pt x="8832" y="3234"/>
                    <a:pt x="10959" y="2547"/>
                    <a:pt x="10959" y="1812"/>
                  </a:cubicBezTo>
                  <a:lnTo>
                    <a:pt x="10905" y="646"/>
                  </a:lnTo>
                  <a:cubicBezTo>
                    <a:pt x="8989" y="158"/>
                    <a:pt x="7067" y="1"/>
                    <a:pt x="5382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1413925" y="4774275"/>
              <a:ext cx="273975" cy="84450"/>
            </a:xfrm>
            <a:custGeom>
              <a:avLst/>
              <a:gdLst/>
              <a:ahLst/>
              <a:cxnLst/>
              <a:rect l="l" t="t" r="r" b="b"/>
              <a:pathLst>
                <a:path w="10959" h="3378" extrusionOk="0">
                  <a:moveTo>
                    <a:pt x="4933" y="1"/>
                  </a:moveTo>
                  <a:cubicBezTo>
                    <a:pt x="2166" y="1"/>
                    <a:pt x="1" y="615"/>
                    <a:pt x="1" y="1663"/>
                  </a:cubicBezTo>
                  <a:cubicBezTo>
                    <a:pt x="1" y="2449"/>
                    <a:pt x="2469" y="3290"/>
                    <a:pt x="5480" y="3371"/>
                  </a:cubicBezTo>
                  <a:cubicBezTo>
                    <a:pt x="5641" y="3376"/>
                    <a:pt x="5800" y="3378"/>
                    <a:pt x="5957" y="3378"/>
                  </a:cubicBezTo>
                  <a:cubicBezTo>
                    <a:pt x="8769" y="3378"/>
                    <a:pt x="10959" y="2704"/>
                    <a:pt x="10959" y="1934"/>
                  </a:cubicBezTo>
                  <a:cubicBezTo>
                    <a:pt x="10905" y="740"/>
                    <a:pt x="8463" y="116"/>
                    <a:pt x="5453" y="8"/>
                  </a:cubicBezTo>
                  <a:cubicBezTo>
                    <a:pt x="5277" y="3"/>
                    <a:pt x="5104" y="1"/>
                    <a:pt x="4933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1414600" y="4768125"/>
              <a:ext cx="275350" cy="81625"/>
            </a:xfrm>
            <a:custGeom>
              <a:avLst/>
              <a:gdLst/>
              <a:ahLst/>
              <a:cxnLst/>
              <a:rect l="l" t="t" r="r" b="b"/>
              <a:pathLst>
                <a:path w="11014" h="3265" extrusionOk="0">
                  <a:moveTo>
                    <a:pt x="5958" y="1"/>
                  </a:moveTo>
                  <a:cubicBezTo>
                    <a:pt x="2590" y="1"/>
                    <a:pt x="19" y="661"/>
                    <a:pt x="1" y="661"/>
                  </a:cubicBezTo>
                  <a:lnTo>
                    <a:pt x="28" y="1664"/>
                  </a:lnTo>
                  <a:cubicBezTo>
                    <a:pt x="82" y="2451"/>
                    <a:pt x="2551" y="3265"/>
                    <a:pt x="5561" y="3265"/>
                  </a:cubicBezTo>
                  <a:cubicBezTo>
                    <a:pt x="8572" y="3265"/>
                    <a:pt x="11013" y="2532"/>
                    <a:pt x="10986" y="1719"/>
                  </a:cubicBezTo>
                  <a:lnTo>
                    <a:pt x="10959" y="552"/>
                  </a:lnTo>
                  <a:cubicBezTo>
                    <a:pt x="9237" y="141"/>
                    <a:pt x="7513" y="1"/>
                    <a:pt x="59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1414600" y="4740550"/>
              <a:ext cx="275350" cy="84125"/>
            </a:xfrm>
            <a:custGeom>
              <a:avLst/>
              <a:gdLst/>
              <a:ahLst/>
              <a:cxnLst/>
              <a:rect l="l" t="t" r="r" b="b"/>
              <a:pathLst>
                <a:path w="11014" h="3365" extrusionOk="0">
                  <a:moveTo>
                    <a:pt x="5453" y="1"/>
                  </a:moveTo>
                  <a:cubicBezTo>
                    <a:pt x="2442" y="1"/>
                    <a:pt x="1" y="652"/>
                    <a:pt x="28" y="1764"/>
                  </a:cubicBezTo>
                  <a:cubicBezTo>
                    <a:pt x="82" y="2550"/>
                    <a:pt x="2551" y="3364"/>
                    <a:pt x="5561" y="3364"/>
                  </a:cubicBezTo>
                  <a:cubicBezTo>
                    <a:pt x="8572" y="3364"/>
                    <a:pt x="11013" y="2605"/>
                    <a:pt x="10986" y="1791"/>
                  </a:cubicBezTo>
                  <a:cubicBezTo>
                    <a:pt x="10959" y="598"/>
                    <a:pt x="8491" y="28"/>
                    <a:pt x="5453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1440400" y="4748000"/>
              <a:ext cx="220375" cy="65150"/>
            </a:xfrm>
            <a:custGeom>
              <a:avLst/>
              <a:gdLst/>
              <a:ahLst/>
              <a:cxnLst/>
              <a:rect l="l" t="t" r="r" b="b"/>
              <a:pathLst>
                <a:path w="8815" h="2606" extrusionOk="0">
                  <a:moveTo>
                    <a:pt x="4569" y="0"/>
                  </a:moveTo>
                  <a:cubicBezTo>
                    <a:pt x="4502" y="0"/>
                    <a:pt x="4434" y="0"/>
                    <a:pt x="4367" y="1"/>
                  </a:cubicBezTo>
                  <a:cubicBezTo>
                    <a:pt x="4306" y="0"/>
                    <a:pt x="4246" y="0"/>
                    <a:pt x="4186" y="0"/>
                  </a:cubicBezTo>
                  <a:cubicBezTo>
                    <a:pt x="1856" y="0"/>
                    <a:pt x="0" y="511"/>
                    <a:pt x="27" y="1357"/>
                  </a:cubicBezTo>
                  <a:cubicBezTo>
                    <a:pt x="27" y="2008"/>
                    <a:pt x="2034" y="2605"/>
                    <a:pt x="4421" y="2605"/>
                  </a:cubicBezTo>
                  <a:cubicBezTo>
                    <a:pt x="6862" y="2605"/>
                    <a:pt x="8815" y="2008"/>
                    <a:pt x="8815" y="1384"/>
                  </a:cubicBezTo>
                  <a:cubicBezTo>
                    <a:pt x="8815" y="461"/>
                    <a:pt x="6918" y="0"/>
                    <a:pt x="456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1413250" y="4724000"/>
              <a:ext cx="275325" cy="81825"/>
            </a:xfrm>
            <a:custGeom>
              <a:avLst/>
              <a:gdLst/>
              <a:ahLst/>
              <a:cxnLst/>
              <a:rect l="l" t="t" r="r" b="b"/>
              <a:pathLst>
                <a:path w="11013" h="3273" extrusionOk="0">
                  <a:moveTo>
                    <a:pt x="6428" y="1"/>
                  </a:moveTo>
                  <a:cubicBezTo>
                    <a:pt x="2810" y="1"/>
                    <a:pt x="1" y="779"/>
                    <a:pt x="1" y="798"/>
                  </a:cubicBezTo>
                  <a:lnTo>
                    <a:pt x="28" y="1802"/>
                  </a:lnTo>
                  <a:cubicBezTo>
                    <a:pt x="79" y="2550"/>
                    <a:pt x="2312" y="3273"/>
                    <a:pt x="5141" y="3273"/>
                  </a:cubicBezTo>
                  <a:cubicBezTo>
                    <a:pt x="5288" y="3273"/>
                    <a:pt x="5438" y="3271"/>
                    <a:pt x="5588" y="3267"/>
                  </a:cubicBezTo>
                  <a:cubicBezTo>
                    <a:pt x="8599" y="3240"/>
                    <a:pt x="11013" y="2426"/>
                    <a:pt x="10986" y="1612"/>
                  </a:cubicBezTo>
                  <a:lnTo>
                    <a:pt x="10904" y="446"/>
                  </a:lnTo>
                  <a:cubicBezTo>
                    <a:pt x="9369" y="119"/>
                    <a:pt x="7837" y="1"/>
                    <a:pt x="642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1411225" y="4697050"/>
              <a:ext cx="276675" cy="83600"/>
            </a:xfrm>
            <a:custGeom>
              <a:avLst/>
              <a:gdLst/>
              <a:ahLst/>
              <a:cxnLst/>
              <a:rect l="l" t="t" r="r" b="b"/>
              <a:pathLst>
                <a:path w="11067" h="3344" extrusionOk="0">
                  <a:moveTo>
                    <a:pt x="5900" y="1"/>
                  </a:moveTo>
                  <a:cubicBezTo>
                    <a:pt x="5752" y="1"/>
                    <a:pt x="5603" y="2"/>
                    <a:pt x="5452" y="5"/>
                  </a:cubicBezTo>
                  <a:cubicBezTo>
                    <a:pt x="2441" y="32"/>
                    <a:pt x="0" y="764"/>
                    <a:pt x="82" y="1876"/>
                  </a:cubicBezTo>
                  <a:cubicBezTo>
                    <a:pt x="108" y="2635"/>
                    <a:pt x="2432" y="3344"/>
                    <a:pt x="5325" y="3344"/>
                  </a:cubicBezTo>
                  <a:cubicBezTo>
                    <a:pt x="5430" y="3344"/>
                    <a:pt x="5536" y="3343"/>
                    <a:pt x="5642" y="3341"/>
                  </a:cubicBezTo>
                  <a:cubicBezTo>
                    <a:pt x="8653" y="3287"/>
                    <a:pt x="11067" y="2473"/>
                    <a:pt x="11013" y="1659"/>
                  </a:cubicBezTo>
                  <a:cubicBezTo>
                    <a:pt x="10961" y="499"/>
                    <a:pt x="8729" y="1"/>
                    <a:pt x="5900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1437675" y="4705275"/>
              <a:ext cx="221075" cy="63125"/>
            </a:xfrm>
            <a:custGeom>
              <a:avLst/>
              <a:gdLst/>
              <a:ahLst/>
              <a:cxnLst/>
              <a:rect l="l" t="t" r="r" b="b"/>
              <a:pathLst>
                <a:path w="8843" h="2525" extrusionOk="0">
                  <a:moveTo>
                    <a:pt x="4594" y="0"/>
                  </a:moveTo>
                  <a:cubicBezTo>
                    <a:pt x="4519" y="0"/>
                    <a:pt x="4443" y="1"/>
                    <a:pt x="4367" y="1"/>
                  </a:cubicBezTo>
                  <a:cubicBezTo>
                    <a:pt x="1926" y="83"/>
                    <a:pt x="0" y="625"/>
                    <a:pt x="27" y="1439"/>
                  </a:cubicBezTo>
                  <a:cubicBezTo>
                    <a:pt x="54" y="2046"/>
                    <a:pt x="1956" y="2525"/>
                    <a:pt x="4284" y="2525"/>
                  </a:cubicBezTo>
                  <a:cubicBezTo>
                    <a:pt x="4348" y="2525"/>
                    <a:pt x="4411" y="2525"/>
                    <a:pt x="4476" y="2524"/>
                  </a:cubicBezTo>
                  <a:cubicBezTo>
                    <a:pt x="6917" y="2497"/>
                    <a:pt x="8843" y="1873"/>
                    <a:pt x="8815" y="1276"/>
                  </a:cubicBezTo>
                  <a:cubicBezTo>
                    <a:pt x="8789" y="409"/>
                    <a:pt x="6930" y="0"/>
                    <a:pt x="4594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1504125" y="4714100"/>
              <a:ext cx="97675" cy="42750"/>
            </a:xfrm>
            <a:custGeom>
              <a:avLst/>
              <a:gdLst/>
              <a:ahLst/>
              <a:cxnLst/>
              <a:rect l="l" t="t" r="r" b="b"/>
              <a:pathLst>
                <a:path w="3907" h="1710" extrusionOk="0">
                  <a:moveTo>
                    <a:pt x="624" y="1"/>
                  </a:moveTo>
                  <a:lnTo>
                    <a:pt x="55" y="55"/>
                  </a:lnTo>
                  <a:lnTo>
                    <a:pt x="570" y="299"/>
                  </a:lnTo>
                  <a:cubicBezTo>
                    <a:pt x="0" y="408"/>
                    <a:pt x="0" y="625"/>
                    <a:pt x="461" y="815"/>
                  </a:cubicBezTo>
                  <a:cubicBezTo>
                    <a:pt x="895" y="1032"/>
                    <a:pt x="1492" y="1059"/>
                    <a:pt x="2224" y="1059"/>
                  </a:cubicBezTo>
                  <a:cubicBezTo>
                    <a:pt x="2658" y="1059"/>
                    <a:pt x="2903" y="1086"/>
                    <a:pt x="3038" y="1167"/>
                  </a:cubicBezTo>
                  <a:cubicBezTo>
                    <a:pt x="3201" y="1222"/>
                    <a:pt x="3092" y="1303"/>
                    <a:pt x="2821" y="1330"/>
                  </a:cubicBezTo>
                  <a:cubicBezTo>
                    <a:pt x="2523" y="1357"/>
                    <a:pt x="2143" y="1357"/>
                    <a:pt x="1845" y="1357"/>
                  </a:cubicBezTo>
                  <a:lnTo>
                    <a:pt x="2143" y="1601"/>
                  </a:lnTo>
                  <a:cubicBezTo>
                    <a:pt x="2414" y="1601"/>
                    <a:pt x="2794" y="1574"/>
                    <a:pt x="3092" y="1520"/>
                  </a:cubicBezTo>
                  <a:lnTo>
                    <a:pt x="3418" y="1710"/>
                  </a:lnTo>
                  <a:lnTo>
                    <a:pt x="3825" y="1601"/>
                  </a:lnTo>
                  <a:lnTo>
                    <a:pt x="3472" y="1411"/>
                  </a:lnTo>
                  <a:cubicBezTo>
                    <a:pt x="3906" y="1330"/>
                    <a:pt x="3906" y="1140"/>
                    <a:pt x="3635" y="977"/>
                  </a:cubicBezTo>
                  <a:cubicBezTo>
                    <a:pt x="3337" y="815"/>
                    <a:pt x="2930" y="733"/>
                    <a:pt x="2197" y="733"/>
                  </a:cubicBezTo>
                  <a:cubicBezTo>
                    <a:pt x="1655" y="733"/>
                    <a:pt x="1329" y="706"/>
                    <a:pt x="1194" y="652"/>
                  </a:cubicBezTo>
                  <a:cubicBezTo>
                    <a:pt x="1058" y="571"/>
                    <a:pt x="1031" y="516"/>
                    <a:pt x="1411" y="462"/>
                  </a:cubicBezTo>
                  <a:cubicBezTo>
                    <a:pt x="1546" y="453"/>
                    <a:pt x="1673" y="450"/>
                    <a:pt x="1788" y="450"/>
                  </a:cubicBezTo>
                  <a:cubicBezTo>
                    <a:pt x="2019" y="450"/>
                    <a:pt x="2206" y="462"/>
                    <a:pt x="2333" y="462"/>
                  </a:cubicBezTo>
                  <a:lnTo>
                    <a:pt x="2007" y="191"/>
                  </a:lnTo>
                  <a:cubicBezTo>
                    <a:pt x="1899" y="177"/>
                    <a:pt x="1763" y="170"/>
                    <a:pt x="1604" y="170"/>
                  </a:cubicBezTo>
                  <a:cubicBezTo>
                    <a:pt x="1445" y="170"/>
                    <a:pt x="1262" y="177"/>
                    <a:pt x="1058" y="191"/>
                  </a:cubicBezTo>
                  <a:lnTo>
                    <a:pt x="624" y="1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1604475" y="4716025"/>
              <a:ext cx="229900" cy="198250"/>
            </a:xfrm>
            <a:custGeom>
              <a:avLst/>
              <a:gdLst/>
              <a:ahLst/>
              <a:cxnLst/>
              <a:rect l="l" t="t" r="r" b="b"/>
              <a:pathLst>
                <a:path w="9196" h="7930" extrusionOk="0">
                  <a:moveTo>
                    <a:pt x="3163" y="1"/>
                  </a:moveTo>
                  <a:cubicBezTo>
                    <a:pt x="1632" y="1"/>
                    <a:pt x="534" y="1323"/>
                    <a:pt x="299" y="2772"/>
                  </a:cubicBezTo>
                  <a:cubicBezTo>
                    <a:pt x="1" y="4806"/>
                    <a:pt x="1737" y="7003"/>
                    <a:pt x="4096" y="7681"/>
                  </a:cubicBezTo>
                  <a:cubicBezTo>
                    <a:pt x="4577" y="7852"/>
                    <a:pt x="5046" y="7929"/>
                    <a:pt x="5493" y="7929"/>
                  </a:cubicBezTo>
                  <a:cubicBezTo>
                    <a:pt x="7317" y="7929"/>
                    <a:pt x="8755" y="6640"/>
                    <a:pt x="8951" y="5159"/>
                  </a:cubicBezTo>
                  <a:cubicBezTo>
                    <a:pt x="9196" y="3314"/>
                    <a:pt x="7297" y="1497"/>
                    <a:pt x="5100" y="656"/>
                  </a:cubicBezTo>
                  <a:cubicBezTo>
                    <a:pt x="4406" y="196"/>
                    <a:pt x="3753" y="1"/>
                    <a:pt x="3163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1617350" y="4707425"/>
              <a:ext cx="219750" cy="187825"/>
            </a:xfrm>
            <a:custGeom>
              <a:avLst/>
              <a:gdLst/>
              <a:ahLst/>
              <a:cxnLst/>
              <a:rect l="l" t="t" r="r" b="b"/>
              <a:pathLst>
                <a:path w="8790" h="7513" extrusionOk="0">
                  <a:moveTo>
                    <a:pt x="3424" y="0"/>
                  </a:moveTo>
                  <a:cubicBezTo>
                    <a:pt x="1814" y="0"/>
                    <a:pt x="524" y="897"/>
                    <a:pt x="299" y="2411"/>
                  </a:cubicBezTo>
                  <a:cubicBezTo>
                    <a:pt x="1" y="4445"/>
                    <a:pt x="1737" y="6642"/>
                    <a:pt x="4097" y="7320"/>
                  </a:cubicBezTo>
                  <a:cubicBezTo>
                    <a:pt x="4549" y="7451"/>
                    <a:pt x="4990" y="7513"/>
                    <a:pt x="5407" y="7513"/>
                  </a:cubicBezTo>
                  <a:cubicBezTo>
                    <a:pt x="7064" y="7513"/>
                    <a:pt x="8350" y="6537"/>
                    <a:pt x="8545" y="5042"/>
                  </a:cubicBezTo>
                  <a:cubicBezTo>
                    <a:pt x="8789" y="3224"/>
                    <a:pt x="7243" y="1082"/>
                    <a:pt x="5073" y="295"/>
                  </a:cubicBezTo>
                  <a:cubicBezTo>
                    <a:pt x="4507" y="95"/>
                    <a:pt x="3948" y="0"/>
                    <a:pt x="3424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1642450" y="4731025"/>
              <a:ext cx="166150" cy="142275"/>
            </a:xfrm>
            <a:custGeom>
              <a:avLst/>
              <a:gdLst/>
              <a:ahLst/>
              <a:cxnLst/>
              <a:rect l="l" t="t" r="r" b="b"/>
              <a:pathLst>
                <a:path w="6646" h="5691" extrusionOk="0">
                  <a:moveTo>
                    <a:pt x="2526" y="0"/>
                  </a:moveTo>
                  <a:cubicBezTo>
                    <a:pt x="1360" y="0"/>
                    <a:pt x="422" y="626"/>
                    <a:pt x="245" y="1711"/>
                  </a:cubicBezTo>
                  <a:cubicBezTo>
                    <a:pt x="1" y="3338"/>
                    <a:pt x="1302" y="4939"/>
                    <a:pt x="3310" y="5535"/>
                  </a:cubicBezTo>
                  <a:cubicBezTo>
                    <a:pt x="3661" y="5641"/>
                    <a:pt x="3999" y="5691"/>
                    <a:pt x="4317" y="5691"/>
                  </a:cubicBezTo>
                  <a:cubicBezTo>
                    <a:pt x="5544" y="5691"/>
                    <a:pt x="6457" y="4947"/>
                    <a:pt x="6565" y="3827"/>
                  </a:cubicBezTo>
                  <a:cubicBezTo>
                    <a:pt x="6646" y="2470"/>
                    <a:pt x="5534" y="924"/>
                    <a:pt x="3906" y="273"/>
                  </a:cubicBezTo>
                  <a:cubicBezTo>
                    <a:pt x="3433" y="88"/>
                    <a:pt x="2963" y="0"/>
                    <a:pt x="252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1691950" y="4746650"/>
              <a:ext cx="73950" cy="111925"/>
            </a:xfrm>
            <a:custGeom>
              <a:avLst/>
              <a:gdLst/>
              <a:ahLst/>
              <a:cxnLst/>
              <a:rect l="l" t="t" r="r" b="b"/>
              <a:pathLst>
                <a:path w="2958" h="4477" extrusionOk="0">
                  <a:moveTo>
                    <a:pt x="1872" y="1"/>
                  </a:moveTo>
                  <a:lnTo>
                    <a:pt x="1737" y="489"/>
                  </a:lnTo>
                  <a:cubicBezTo>
                    <a:pt x="1708" y="488"/>
                    <a:pt x="1680" y="487"/>
                    <a:pt x="1652" y="487"/>
                  </a:cubicBezTo>
                  <a:cubicBezTo>
                    <a:pt x="1076" y="487"/>
                    <a:pt x="700" y="756"/>
                    <a:pt x="570" y="1221"/>
                  </a:cubicBezTo>
                  <a:cubicBezTo>
                    <a:pt x="435" y="1710"/>
                    <a:pt x="787" y="2089"/>
                    <a:pt x="1275" y="2442"/>
                  </a:cubicBezTo>
                  <a:cubicBezTo>
                    <a:pt x="1655" y="2659"/>
                    <a:pt x="1791" y="2822"/>
                    <a:pt x="1737" y="3039"/>
                  </a:cubicBezTo>
                  <a:cubicBezTo>
                    <a:pt x="1674" y="3205"/>
                    <a:pt x="1517" y="3275"/>
                    <a:pt x="1313" y="3275"/>
                  </a:cubicBezTo>
                  <a:cubicBezTo>
                    <a:pt x="1251" y="3275"/>
                    <a:pt x="1183" y="3269"/>
                    <a:pt x="1113" y="3256"/>
                  </a:cubicBezTo>
                  <a:cubicBezTo>
                    <a:pt x="787" y="3147"/>
                    <a:pt x="516" y="2930"/>
                    <a:pt x="299" y="2768"/>
                  </a:cubicBezTo>
                  <a:lnTo>
                    <a:pt x="1" y="3337"/>
                  </a:lnTo>
                  <a:cubicBezTo>
                    <a:pt x="163" y="3527"/>
                    <a:pt x="516" y="3717"/>
                    <a:pt x="841" y="3825"/>
                  </a:cubicBezTo>
                  <a:lnTo>
                    <a:pt x="706" y="4341"/>
                  </a:lnTo>
                  <a:lnTo>
                    <a:pt x="1221" y="4476"/>
                  </a:lnTo>
                  <a:lnTo>
                    <a:pt x="1357" y="3934"/>
                  </a:lnTo>
                  <a:cubicBezTo>
                    <a:pt x="1380" y="3935"/>
                    <a:pt x="1403" y="3935"/>
                    <a:pt x="1426" y="3935"/>
                  </a:cubicBezTo>
                  <a:cubicBezTo>
                    <a:pt x="1989" y="3935"/>
                    <a:pt x="2420" y="3618"/>
                    <a:pt x="2550" y="3174"/>
                  </a:cubicBezTo>
                  <a:cubicBezTo>
                    <a:pt x="2632" y="2713"/>
                    <a:pt x="2469" y="2334"/>
                    <a:pt x="1899" y="1954"/>
                  </a:cubicBezTo>
                  <a:cubicBezTo>
                    <a:pt x="1492" y="1683"/>
                    <a:pt x="1357" y="1520"/>
                    <a:pt x="1384" y="1357"/>
                  </a:cubicBezTo>
                  <a:cubicBezTo>
                    <a:pt x="1405" y="1250"/>
                    <a:pt x="1529" y="1143"/>
                    <a:pt x="1740" y="1143"/>
                  </a:cubicBezTo>
                  <a:cubicBezTo>
                    <a:pt x="1796" y="1143"/>
                    <a:pt x="1858" y="1150"/>
                    <a:pt x="1926" y="1167"/>
                  </a:cubicBezTo>
                  <a:cubicBezTo>
                    <a:pt x="2306" y="1276"/>
                    <a:pt x="2496" y="1438"/>
                    <a:pt x="2632" y="1547"/>
                  </a:cubicBezTo>
                  <a:lnTo>
                    <a:pt x="2957" y="977"/>
                  </a:lnTo>
                  <a:cubicBezTo>
                    <a:pt x="2821" y="842"/>
                    <a:pt x="2577" y="706"/>
                    <a:pt x="2225" y="598"/>
                  </a:cubicBezTo>
                  <a:lnTo>
                    <a:pt x="2360" y="109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1413250" y="4698850"/>
              <a:ext cx="224475" cy="45750"/>
            </a:xfrm>
            <a:custGeom>
              <a:avLst/>
              <a:gdLst/>
              <a:ahLst/>
              <a:cxnLst/>
              <a:rect l="l" t="t" r="r" b="b"/>
              <a:pathLst>
                <a:path w="8979" h="1830" extrusionOk="0">
                  <a:moveTo>
                    <a:pt x="6426" y="1"/>
                  </a:moveTo>
                  <a:cubicBezTo>
                    <a:pt x="5813" y="1"/>
                    <a:pt x="5123" y="32"/>
                    <a:pt x="4395" y="96"/>
                  </a:cubicBezTo>
                  <a:cubicBezTo>
                    <a:pt x="1954" y="313"/>
                    <a:pt x="1" y="882"/>
                    <a:pt x="28" y="1316"/>
                  </a:cubicBezTo>
                  <a:cubicBezTo>
                    <a:pt x="66" y="1640"/>
                    <a:pt x="1067" y="1830"/>
                    <a:pt x="2514" y="1830"/>
                  </a:cubicBezTo>
                  <a:cubicBezTo>
                    <a:pt x="3128" y="1830"/>
                    <a:pt x="3822" y="1796"/>
                    <a:pt x="4557" y="1723"/>
                  </a:cubicBezTo>
                  <a:cubicBezTo>
                    <a:pt x="6999" y="1479"/>
                    <a:pt x="8979" y="936"/>
                    <a:pt x="8952" y="502"/>
                  </a:cubicBezTo>
                  <a:cubicBezTo>
                    <a:pt x="8913" y="177"/>
                    <a:pt x="7891" y="1"/>
                    <a:pt x="6426" y="1"/>
                  </a:cubicBez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1386800" y="4644000"/>
              <a:ext cx="273975" cy="93350"/>
            </a:xfrm>
            <a:custGeom>
              <a:avLst/>
              <a:gdLst/>
              <a:ahLst/>
              <a:cxnLst/>
              <a:rect l="l" t="t" r="r" b="b"/>
              <a:pathLst>
                <a:path w="10959" h="3734" extrusionOk="0">
                  <a:moveTo>
                    <a:pt x="9362" y="0"/>
                  </a:moveTo>
                  <a:cubicBezTo>
                    <a:pt x="4351" y="0"/>
                    <a:pt x="26" y="1883"/>
                    <a:pt x="1" y="1883"/>
                  </a:cubicBezTo>
                  <a:lnTo>
                    <a:pt x="191" y="2859"/>
                  </a:lnTo>
                  <a:cubicBezTo>
                    <a:pt x="302" y="3399"/>
                    <a:pt x="1524" y="3734"/>
                    <a:pt x="3216" y="3734"/>
                  </a:cubicBezTo>
                  <a:cubicBezTo>
                    <a:pt x="3992" y="3734"/>
                    <a:pt x="4866" y="3664"/>
                    <a:pt x="5778" y="3510"/>
                  </a:cubicBezTo>
                  <a:cubicBezTo>
                    <a:pt x="8735" y="3049"/>
                    <a:pt x="10959" y="1910"/>
                    <a:pt x="10796" y="1150"/>
                  </a:cubicBezTo>
                  <a:lnTo>
                    <a:pt x="10579" y="38"/>
                  </a:lnTo>
                  <a:cubicBezTo>
                    <a:pt x="10170" y="12"/>
                    <a:pt x="9764" y="0"/>
                    <a:pt x="9362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1381375" y="4620650"/>
              <a:ext cx="273975" cy="92000"/>
            </a:xfrm>
            <a:custGeom>
              <a:avLst/>
              <a:gdLst/>
              <a:ahLst/>
              <a:cxnLst/>
              <a:rect l="l" t="t" r="r" b="b"/>
              <a:pathLst>
                <a:path w="10959" h="3680" extrusionOk="0">
                  <a:moveTo>
                    <a:pt x="7899" y="1"/>
                  </a:moveTo>
                  <a:cubicBezTo>
                    <a:pt x="7082" y="1"/>
                    <a:pt x="6146" y="85"/>
                    <a:pt x="5154" y="240"/>
                  </a:cubicBezTo>
                  <a:cubicBezTo>
                    <a:pt x="2252" y="728"/>
                    <a:pt x="1" y="1759"/>
                    <a:pt x="218" y="2817"/>
                  </a:cubicBezTo>
                  <a:cubicBezTo>
                    <a:pt x="330" y="3357"/>
                    <a:pt x="1554" y="3679"/>
                    <a:pt x="3249" y="3679"/>
                  </a:cubicBezTo>
                  <a:cubicBezTo>
                    <a:pt x="4023" y="3679"/>
                    <a:pt x="4896" y="3612"/>
                    <a:pt x="5805" y="3468"/>
                  </a:cubicBezTo>
                  <a:cubicBezTo>
                    <a:pt x="8762" y="3007"/>
                    <a:pt x="10959" y="1867"/>
                    <a:pt x="10823" y="1108"/>
                  </a:cubicBezTo>
                  <a:cubicBezTo>
                    <a:pt x="10661" y="333"/>
                    <a:pt x="9516" y="1"/>
                    <a:pt x="7899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1407150" y="4630900"/>
              <a:ext cx="219725" cy="70175"/>
            </a:xfrm>
            <a:custGeom>
              <a:avLst/>
              <a:gdLst/>
              <a:ahLst/>
              <a:cxnLst/>
              <a:rect l="l" t="t" r="r" b="b"/>
              <a:pathLst>
                <a:path w="8789" h="2807" extrusionOk="0">
                  <a:moveTo>
                    <a:pt x="6494" y="1"/>
                  </a:moveTo>
                  <a:cubicBezTo>
                    <a:pt x="5814" y="1"/>
                    <a:pt x="5020" y="74"/>
                    <a:pt x="4178" y="210"/>
                  </a:cubicBezTo>
                  <a:cubicBezTo>
                    <a:pt x="1818" y="589"/>
                    <a:pt x="1" y="1376"/>
                    <a:pt x="163" y="2190"/>
                  </a:cubicBezTo>
                  <a:cubicBezTo>
                    <a:pt x="254" y="2571"/>
                    <a:pt x="1184" y="2807"/>
                    <a:pt x="2489" y="2807"/>
                  </a:cubicBezTo>
                  <a:cubicBezTo>
                    <a:pt x="3133" y="2807"/>
                    <a:pt x="3868" y="2749"/>
                    <a:pt x="4639" y="2624"/>
                  </a:cubicBezTo>
                  <a:cubicBezTo>
                    <a:pt x="6971" y="2244"/>
                    <a:pt x="8789" y="1376"/>
                    <a:pt x="8680" y="779"/>
                  </a:cubicBezTo>
                  <a:cubicBezTo>
                    <a:pt x="8576" y="239"/>
                    <a:pt x="7720" y="1"/>
                    <a:pt x="6494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1472250" y="4649025"/>
              <a:ext cx="99025" cy="33250"/>
            </a:xfrm>
            <a:custGeom>
              <a:avLst/>
              <a:gdLst/>
              <a:ahLst/>
              <a:cxnLst/>
              <a:rect l="l" t="t" r="r" b="b"/>
              <a:pathLst>
                <a:path w="3961" h="1330" extrusionOk="0">
                  <a:moveTo>
                    <a:pt x="570" y="0"/>
                  </a:moveTo>
                  <a:lnTo>
                    <a:pt x="0" y="136"/>
                  </a:lnTo>
                  <a:lnTo>
                    <a:pt x="516" y="298"/>
                  </a:lnTo>
                  <a:cubicBezTo>
                    <a:pt x="0" y="461"/>
                    <a:pt x="0" y="678"/>
                    <a:pt x="489" y="814"/>
                  </a:cubicBezTo>
                  <a:cubicBezTo>
                    <a:pt x="707" y="878"/>
                    <a:pt x="961" y="906"/>
                    <a:pt x="1240" y="906"/>
                  </a:cubicBezTo>
                  <a:cubicBezTo>
                    <a:pt x="1551" y="906"/>
                    <a:pt x="1894" y="871"/>
                    <a:pt x="2252" y="814"/>
                  </a:cubicBezTo>
                  <a:cubicBezTo>
                    <a:pt x="2491" y="769"/>
                    <a:pt x="2672" y="749"/>
                    <a:pt x="2809" y="749"/>
                  </a:cubicBezTo>
                  <a:cubicBezTo>
                    <a:pt x="2922" y="749"/>
                    <a:pt x="3004" y="762"/>
                    <a:pt x="3065" y="787"/>
                  </a:cubicBezTo>
                  <a:cubicBezTo>
                    <a:pt x="3228" y="814"/>
                    <a:pt x="3120" y="922"/>
                    <a:pt x="2876" y="977"/>
                  </a:cubicBezTo>
                  <a:cubicBezTo>
                    <a:pt x="2577" y="1058"/>
                    <a:pt x="2252" y="1112"/>
                    <a:pt x="1926" y="1139"/>
                  </a:cubicBezTo>
                  <a:lnTo>
                    <a:pt x="2279" y="1329"/>
                  </a:lnTo>
                  <a:cubicBezTo>
                    <a:pt x="2550" y="1275"/>
                    <a:pt x="2876" y="1221"/>
                    <a:pt x="3201" y="1112"/>
                  </a:cubicBezTo>
                  <a:lnTo>
                    <a:pt x="3527" y="1221"/>
                  </a:lnTo>
                  <a:lnTo>
                    <a:pt x="3906" y="1085"/>
                  </a:lnTo>
                  <a:lnTo>
                    <a:pt x="3554" y="977"/>
                  </a:lnTo>
                  <a:cubicBezTo>
                    <a:pt x="3961" y="814"/>
                    <a:pt x="3961" y="651"/>
                    <a:pt x="3662" y="543"/>
                  </a:cubicBezTo>
                  <a:cubicBezTo>
                    <a:pt x="3479" y="482"/>
                    <a:pt x="3271" y="446"/>
                    <a:pt x="2994" y="446"/>
                  </a:cubicBezTo>
                  <a:cubicBezTo>
                    <a:pt x="2777" y="446"/>
                    <a:pt x="2519" y="468"/>
                    <a:pt x="2197" y="515"/>
                  </a:cubicBezTo>
                  <a:cubicBezTo>
                    <a:pt x="1880" y="547"/>
                    <a:pt x="1655" y="560"/>
                    <a:pt x="1491" y="560"/>
                  </a:cubicBezTo>
                  <a:cubicBezTo>
                    <a:pt x="1374" y="560"/>
                    <a:pt x="1288" y="554"/>
                    <a:pt x="1221" y="543"/>
                  </a:cubicBezTo>
                  <a:cubicBezTo>
                    <a:pt x="1058" y="515"/>
                    <a:pt x="1058" y="434"/>
                    <a:pt x="1384" y="326"/>
                  </a:cubicBezTo>
                  <a:cubicBezTo>
                    <a:pt x="1764" y="244"/>
                    <a:pt x="2116" y="190"/>
                    <a:pt x="2279" y="190"/>
                  </a:cubicBezTo>
                  <a:lnTo>
                    <a:pt x="1926" y="0"/>
                  </a:lnTo>
                  <a:cubicBezTo>
                    <a:pt x="1709" y="0"/>
                    <a:pt x="1384" y="54"/>
                    <a:pt x="1031" y="136"/>
                  </a:cubicBezTo>
                  <a:lnTo>
                    <a:pt x="570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28"/>
          <p:cNvGrpSpPr/>
          <p:nvPr/>
        </p:nvGrpSpPr>
        <p:grpSpPr>
          <a:xfrm>
            <a:off x="130714" y="3493764"/>
            <a:ext cx="503284" cy="394401"/>
            <a:chOff x="4677300" y="3097700"/>
            <a:chExt cx="304375" cy="238525"/>
          </a:xfrm>
        </p:grpSpPr>
        <p:sp>
          <p:nvSpPr>
            <p:cNvPr id="709" name="Google Shape;709;p28"/>
            <p:cNvSpPr/>
            <p:nvPr/>
          </p:nvSpPr>
          <p:spPr>
            <a:xfrm>
              <a:off x="4677300" y="3123500"/>
              <a:ext cx="304375" cy="212725"/>
            </a:xfrm>
            <a:custGeom>
              <a:avLst/>
              <a:gdLst/>
              <a:ahLst/>
              <a:cxnLst/>
              <a:rect l="l" t="t" r="r" b="b"/>
              <a:pathLst>
                <a:path w="12175" h="8509" extrusionOk="0">
                  <a:moveTo>
                    <a:pt x="8188" y="0"/>
                  </a:moveTo>
                  <a:cubicBezTo>
                    <a:pt x="7897" y="0"/>
                    <a:pt x="7588" y="26"/>
                    <a:pt x="7261" y="82"/>
                  </a:cubicBezTo>
                  <a:cubicBezTo>
                    <a:pt x="7001" y="61"/>
                    <a:pt x="6740" y="50"/>
                    <a:pt x="6479" y="50"/>
                  </a:cubicBezTo>
                  <a:cubicBezTo>
                    <a:pt x="3850" y="50"/>
                    <a:pt x="1292" y="1137"/>
                    <a:pt x="677" y="3146"/>
                  </a:cubicBezTo>
                  <a:cubicBezTo>
                    <a:pt x="0" y="5354"/>
                    <a:pt x="1671" y="8139"/>
                    <a:pt x="4834" y="8437"/>
                  </a:cubicBezTo>
                  <a:cubicBezTo>
                    <a:pt x="5161" y="8485"/>
                    <a:pt x="5489" y="8508"/>
                    <a:pt x="5815" y="8508"/>
                  </a:cubicBezTo>
                  <a:cubicBezTo>
                    <a:pt x="8465" y="8508"/>
                    <a:pt x="10976" y="6980"/>
                    <a:pt x="11578" y="4837"/>
                  </a:cubicBezTo>
                  <a:cubicBezTo>
                    <a:pt x="12175" y="2665"/>
                    <a:pt x="11110" y="0"/>
                    <a:pt x="818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680775" y="3097700"/>
              <a:ext cx="298425" cy="211175"/>
            </a:xfrm>
            <a:custGeom>
              <a:avLst/>
              <a:gdLst/>
              <a:ahLst/>
              <a:cxnLst/>
              <a:rect l="l" t="t" r="r" b="b"/>
              <a:pathLst>
                <a:path w="11937" h="8447" extrusionOk="0">
                  <a:moveTo>
                    <a:pt x="6437" y="0"/>
                  </a:moveTo>
                  <a:cubicBezTo>
                    <a:pt x="3749" y="0"/>
                    <a:pt x="1273" y="1549"/>
                    <a:pt x="657" y="3641"/>
                  </a:cubicBezTo>
                  <a:cubicBezTo>
                    <a:pt x="1" y="5849"/>
                    <a:pt x="1691" y="7977"/>
                    <a:pt x="4516" y="8375"/>
                  </a:cubicBezTo>
                  <a:cubicBezTo>
                    <a:pt x="4843" y="8423"/>
                    <a:pt x="5171" y="8446"/>
                    <a:pt x="5497" y="8446"/>
                  </a:cubicBezTo>
                  <a:cubicBezTo>
                    <a:pt x="8147" y="8446"/>
                    <a:pt x="10658" y="6918"/>
                    <a:pt x="11260" y="4774"/>
                  </a:cubicBezTo>
                  <a:cubicBezTo>
                    <a:pt x="11936" y="2387"/>
                    <a:pt x="9947" y="259"/>
                    <a:pt x="6963" y="20"/>
                  </a:cubicBezTo>
                  <a:cubicBezTo>
                    <a:pt x="6787" y="7"/>
                    <a:pt x="6611" y="0"/>
                    <a:pt x="6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4713600" y="3125400"/>
              <a:ext cx="230775" cy="157300"/>
            </a:xfrm>
            <a:custGeom>
              <a:avLst/>
              <a:gdLst/>
              <a:ahLst/>
              <a:cxnLst/>
              <a:rect l="l" t="t" r="r" b="b"/>
              <a:pathLst>
                <a:path w="9231" h="6292" extrusionOk="0">
                  <a:moveTo>
                    <a:pt x="5101" y="0"/>
                  </a:moveTo>
                  <a:cubicBezTo>
                    <a:pt x="3044" y="0"/>
                    <a:pt x="1113" y="1162"/>
                    <a:pt x="577" y="2692"/>
                  </a:cubicBezTo>
                  <a:cubicBezTo>
                    <a:pt x="1" y="4343"/>
                    <a:pt x="1194" y="5934"/>
                    <a:pt x="3382" y="6233"/>
                  </a:cubicBezTo>
                  <a:cubicBezTo>
                    <a:pt x="3676" y="6272"/>
                    <a:pt x="3967" y="6291"/>
                    <a:pt x="4252" y="6291"/>
                  </a:cubicBezTo>
                  <a:cubicBezTo>
                    <a:pt x="6413" y="6291"/>
                    <a:pt x="8241" y="5188"/>
                    <a:pt x="8733" y="3448"/>
                  </a:cubicBezTo>
                  <a:cubicBezTo>
                    <a:pt x="9231" y="1637"/>
                    <a:pt x="7639" y="106"/>
                    <a:pt x="5352" y="6"/>
                  </a:cubicBezTo>
                  <a:cubicBezTo>
                    <a:pt x="5268" y="2"/>
                    <a:pt x="5184" y="0"/>
                    <a:pt x="51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4786200" y="3133500"/>
              <a:ext cx="76125" cy="138775"/>
            </a:xfrm>
            <a:custGeom>
              <a:avLst/>
              <a:gdLst/>
              <a:ahLst/>
              <a:cxnLst/>
              <a:rect l="l" t="t" r="r" b="b"/>
              <a:pathLst>
                <a:path w="3045" h="5551" extrusionOk="0">
                  <a:moveTo>
                    <a:pt x="1294" y="0"/>
                  </a:moveTo>
                  <a:lnTo>
                    <a:pt x="1274" y="657"/>
                  </a:lnTo>
                  <a:cubicBezTo>
                    <a:pt x="558" y="776"/>
                    <a:pt x="120" y="1234"/>
                    <a:pt x="100" y="1831"/>
                  </a:cubicBezTo>
                  <a:cubicBezTo>
                    <a:pt x="100" y="2467"/>
                    <a:pt x="578" y="2845"/>
                    <a:pt x="1294" y="3084"/>
                  </a:cubicBezTo>
                  <a:cubicBezTo>
                    <a:pt x="1791" y="3263"/>
                    <a:pt x="1990" y="3442"/>
                    <a:pt x="1990" y="3681"/>
                  </a:cubicBezTo>
                  <a:cubicBezTo>
                    <a:pt x="1990" y="3959"/>
                    <a:pt x="1712" y="4078"/>
                    <a:pt x="1354" y="4078"/>
                  </a:cubicBezTo>
                  <a:cubicBezTo>
                    <a:pt x="896" y="4078"/>
                    <a:pt x="498" y="3919"/>
                    <a:pt x="220" y="3760"/>
                  </a:cubicBezTo>
                  <a:lnTo>
                    <a:pt x="1" y="4536"/>
                  </a:lnTo>
                  <a:cubicBezTo>
                    <a:pt x="259" y="4695"/>
                    <a:pt x="697" y="4834"/>
                    <a:pt x="1155" y="4854"/>
                  </a:cubicBezTo>
                  <a:lnTo>
                    <a:pt x="1115" y="5511"/>
                  </a:lnTo>
                  <a:lnTo>
                    <a:pt x="1751" y="5551"/>
                  </a:lnTo>
                  <a:lnTo>
                    <a:pt x="1771" y="4854"/>
                  </a:lnTo>
                  <a:cubicBezTo>
                    <a:pt x="2567" y="4735"/>
                    <a:pt x="2985" y="4238"/>
                    <a:pt x="3005" y="3641"/>
                  </a:cubicBezTo>
                  <a:cubicBezTo>
                    <a:pt x="3044" y="3024"/>
                    <a:pt x="2706" y="2646"/>
                    <a:pt x="1911" y="2348"/>
                  </a:cubicBezTo>
                  <a:cubicBezTo>
                    <a:pt x="1354" y="2129"/>
                    <a:pt x="1115" y="1970"/>
                    <a:pt x="1115" y="1751"/>
                  </a:cubicBezTo>
                  <a:cubicBezTo>
                    <a:pt x="1115" y="1552"/>
                    <a:pt x="1274" y="1373"/>
                    <a:pt x="1712" y="1373"/>
                  </a:cubicBezTo>
                  <a:cubicBezTo>
                    <a:pt x="2209" y="1373"/>
                    <a:pt x="2507" y="1552"/>
                    <a:pt x="2686" y="1632"/>
                  </a:cubicBezTo>
                  <a:lnTo>
                    <a:pt x="2905" y="876"/>
                  </a:lnTo>
                  <a:cubicBezTo>
                    <a:pt x="2686" y="756"/>
                    <a:pt x="2388" y="657"/>
                    <a:pt x="1950" y="637"/>
                  </a:cubicBezTo>
                  <a:lnTo>
                    <a:pt x="1970" y="40"/>
                  </a:lnTo>
                  <a:lnTo>
                    <a:pt x="1294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5" name="Google Shape;715;p29"/>
          <p:cNvGrpSpPr/>
          <p:nvPr/>
        </p:nvGrpSpPr>
        <p:grpSpPr>
          <a:xfrm rot="10800000">
            <a:off x="7230171" y="4713"/>
            <a:ext cx="1913818" cy="1808633"/>
            <a:chOff x="1809775" y="3952575"/>
            <a:chExt cx="1737150" cy="1641675"/>
          </a:xfrm>
        </p:grpSpPr>
        <p:sp>
          <p:nvSpPr>
            <p:cNvPr id="716" name="Google Shape;716;p29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29"/>
          <p:cNvGrpSpPr/>
          <p:nvPr/>
        </p:nvGrpSpPr>
        <p:grpSpPr>
          <a:xfrm rot="385761">
            <a:off x="8085629" y="380707"/>
            <a:ext cx="842376" cy="622080"/>
            <a:chOff x="2527900" y="3184675"/>
            <a:chExt cx="906125" cy="669300"/>
          </a:xfrm>
        </p:grpSpPr>
        <p:sp>
          <p:nvSpPr>
            <p:cNvPr id="719" name="Google Shape;719;p29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29"/>
          <p:cNvGrpSpPr/>
          <p:nvPr/>
        </p:nvGrpSpPr>
        <p:grpSpPr>
          <a:xfrm>
            <a:off x="7959665" y="144389"/>
            <a:ext cx="1094615" cy="1095027"/>
            <a:chOff x="2416000" y="1808150"/>
            <a:chExt cx="2662650" cy="2663650"/>
          </a:xfrm>
        </p:grpSpPr>
        <p:sp>
          <p:nvSpPr>
            <p:cNvPr id="733" name="Google Shape;733;p29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2"/>
          <p:cNvSpPr txBox="1">
            <a:spLocks noGrp="1"/>
          </p:cNvSpPr>
          <p:nvPr>
            <p:ph type="title"/>
          </p:nvPr>
        </p:nvSpPr>
        <p:spPr>
          <a:xfrm>
            <a:off x="1936950" y="3072000"/>
            <a:ext cx="527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6" name="Google Shape;766;p32"/>
          <p:cNvSpPr txBox="1">
            <a:spLocks noGrp="1"/>
          </p:cNvSpPr>
          <p:nvPr>
            <p:ph type="title" idx="2" hasCustomPrompt="1"/>
          </p:nvPr>
        </p:nvSpPr>
        <p:spPr>
          <a:xfrm>
            <a:off x="3954001" y="2114150"/>
            <a:ext cx="1236000" cy="84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7" name="Google Shape;767;p32"/>
          <p:cNvSpPr txBox="1">
            <a:spLocks noGrp="1"/>
          </p:cNvSpPr>
          <p:nvPr>
            <p:ph type="subTitle" idx="1"/>
          </p:nvPr>
        </p:nvSpPr>
        <p:spPr>
          <a:xfrm>
            <a:off x="1936950" y="3824725"/>
            <a:ext cx="5270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8" name="Google Shape;768;p32"/>
          <p:cNvGrpSpPr/>
          <p:nvPr/>
        </p:nvGrpSpPr>
        <p:grpSpPr>
          <a:xfrm rot="5400000" flipH="1">
            <a:off x="-2194246" y="-3545815"/>
            <a:ext cx="6383002" cy="6383002"/>
            <a:chOff x="2195175" y="1795225"/>
            <a:chExt cx="5793775" cy="5793775"/>
          </a:xfrm>
        </p:grpSpPr>
        <p:sp>
          <p:nvSpPr>
            <p:cNvPr id="769" name="Google Shape;769;p32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2"/>
          <p:cNvGrpSpPr/>
          <p:nvPr/>
        </p:nvGrpSpPr>
        <p:grpSpPr>
          <a:xfrm>
            <a:off x="323188" y="523937"/>
            <a:ext cx="821599" cy="643803"/>
            <a:chOff x="4677300" y="3097700"/>
            <a:chExt cx="304375" cy="238525"/>
          </a:xfrm>
        </p:grpSpPr>
        <p:sp>
          <p:nvSpPr>
            <p:cNvPr id="774" name="Google Shape;774;p32"/>
            <p:cNvSpPr/>
            <p:nvPr/>
          </p:nvSpPr>
          <p:spPr>
            <a:xfrm>
              <a:off x="4677300" y="3123500"/>
              <a:ext cx="304375" cy="212725"/>
            </a:xfrm>
            <a:custGeom>
              <a:avLst/>
              <a:gdLst/>
              <a:ahLst/>
              <a:cxnLst/>
              <a:rect l="l" t="t" r="r" b="b"/>
              <a:pathLst>
                <a:path w="12175" h="8509" extrusionOk="0">
                  <a:moveTo>
                    <a:pt x="8188" y="0"/>
                  </a:moveTo>
                  <a:cubicBezTo>
                    <a:pt x="7897" y="0"/>
                    <a:pt x="7588" y="26"/>
                    <a:pt x="7261" y="82"/>
                  </a:cubicBezTo>
                  <a:cubicBezTo>
                    <a:pt x="7001" y="61"/>
                    <a:pt x="6740" y="50"/>
                    <a:pt x="6479" y="50"/>
                  </a:cubicBezTo>
                  <a:cubicBezTo>
                    <a:pt x="3850" y="50"/>
                    <a:pt x="1292" y="1137"/>
                    <a:pt x="677" y="3146"/>
                  </a:cubicBezTo>
                  <a:cubicBezTo>
                    <a:pt x="0" y="5354"/>
                    <a:pt x="1671" y="8139"/>
                    <a:pt x="4834" y="8437"/>
                  </a:cubicBezTo>
                  <a:cubicBezTo>
                    <a:pt x="5161" y="8485"/>
                    <a:pt x="5489" y="8508"/>
                    <a:pt x="5815" y="8508"/>
                  </a:cubicBezTo>
                  <a:cubicBezTo>
                    <a:pt x="8465" y="8508"/>
                    <a:pt x="10976" y="6980"/>
                    <a:pt x="11578" y="4837"/>
                  </a:cubicBezTo>
                  <a:cubicBezTo>
                    <a:pt x="12175" y="2665"/>
                    <a:pt x="11110" y="0"/>
                    <a:pt x="818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4680775" y="3097700"/>
              <a:ext cx="298425" cy="211175"/>
            </a:xfrm>
            <a:custGeom>
              <a:avLst/>
              <a:gdLst/>
              <a:ahLst/>
              <a:cxnLst/>
              <a:rect l="l" t="t" r="r" b="b"/>
              <a:pathLst>
                <a:path w="11937" h="8447" extrusionOk="0">
                  <a:moveTo>
                    <a:pt x="6437" y="0"/>
                  </a:moveTo>
                  <a:cubicBezTo>
                    <a:pt x="3749" y="0"/>
                    <a:pt x="1273" y="1549"/>
                    <a:pt x="657" y="3641"/>
                  </a:cubicBezTo>
                  <a:cubicBezTo>
                    <a:pt x="1" y="5849"/>
                    <a:pt x="1691" y="7977"/>
                    <a:pt x="4516" y="8375"/>
                  </a:cubicBezTo>
                  <a:cubicBezTo>
                    <a:pt x="4843" y="8423"/>
                    <a:pt x="5171" y="8446"/>
                    <a:pt x="5497" y="8446"/>
                  </a:cubicBezTo>
                  <a:cubicBezTo>
                    <a:pt x="8147" y="8446"/>
                    <a:pt x="10658" y="6918"/>
                    <a:pt x="11260" y="4774"/>
                  </a:cubicBezTo>
                  <a:cubicBezTo>
                    <a:pt x="11936" y="2387"/>
                    <a:pt x="9947" y="259"/>
                    <a:pt x="6963" y="20"/>
                  </a:cubicBezTo>
                  <a:cubicBezTo>
                    <a:pt x="6787" y="7"/>
                    <a:pt x="6611" y="0"/>
                    <a:pt x="6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4713600" y="3125400"/>
              <a:ext cx="230775" cy="157300"/>
            </a:xfrm>
            <a:custGeom>
              <a:avLst/>
              <a:gdLst/>
              <a:ahLst/>
              <a:cxnLst/>
              <a:rect l="l" t="t" r="r" b="b"/>
              <a:pathLst>
                <a:path w="9231" h="6292" extrusionOk="0">
                  <a:moveTo>
                    <a:pt x="5101" y="0"/>
                  </a:moveTo>
                  <a:cubicBezTo>
                    <a:pt x="3044" y="0"/>
                    <a:pt x="1113" y="1162"/>
                    <a:pt x="577" y="2692"/>
                  </a:cubicBezTo>
                  <a:cubicBezTo>
                    <a:pt x="1" y="4343"/>
                    <a:pt x="1194" y="5934"/>
                    <a:pt x="3382" y="6233"/>
                  </a:cubicBezTo>
                  <a:cubicBezTo>
                    <a:pt x="3676" y="6272"/>
                    <a:pt x="3967" y="6291"/>
                    <a:pt x="4252" y="6291"/>
                  </a:cubicBezTo>
                  <a:cubicBezTo>
                    <a:pt x="6413" y="6291"/>
                    <a:pt x="8241" y="5188"/>
                    <a:pt x="8733" y="3448"/>
                  </a:cubicBezTo>
                  <a:cubicBezTo>
                    <a:pt x="9231" y="1637"/>
                    <a:pt x="7639" y="106"/>
                    <a:pt x="5352" y="6"/>
                  </a:cubicBezTo>
                  <a:cubicBezTo>
                    <a:pt x="5268" y="2"/>
                    <a:pt x="5184" y="0"/>
                    <a:pt x="51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4786200" y="3133500"/>
              <a:ext cx="76125" cy="138775"/>
            </a:xfrm>
            <a:custGeom>
              <a:avLst/>
              <a:gdLst/>
              <a:ahLst/>
              <a:cxnLst/>
              <a:rect l="l" t="t" r="r" b="b"/>
              <a:pathLst>
                <a:path w="3045" h="5551" extrusionOk="0">
                  <a:moveTo>
                    <a:pt x="1294" y="0"/>
                  </a:moveTo>
                  <a:lnTo>
                    <a:pt x="1274" y="657"/>
                  </a:lnTo>
                  <a:cubicBezTo>
                    <a:pt x="558" y="776"/>
                    <a:pt x="120" y="1234"/>
                    <a:pt x="100" y="1831"/>
                  </a:cubicBezTo>
                  <a:cubicBezTo>
                    <a:pt x="100" y="2467"/>
                    <a:pt x="578" y="2845"/>
                    <a:pt x="1294" y="3084"/>
                  </a:cubicBezTo>
                  <a:cubicBezTo>
                    <a:pt x="1791" y="3263"/>
                    <a:pt x="1990" y="3442"/>
                    <a:pt x="1990" y="3681"/>
                  </a:cubicBezTo>
                  <a:cubicBezTo>
                    <a:pt x="1990" y="3959"/>
                    <a:pt x="1712" y="4078"/>
                    <a:pt x="1354" y="4078"/>
                  </a:cubicBezTo>
                  <a:cubicBezTo>
                    <a:pt x="896" y="4078"/>
                    <a:pt x="498" y="3919"/>
                    <a:pt x="220" y="3760"/>
                  </a:cubicBezTo>
                  <a:lnTo>
                    <a:pt x="1" y="4536"/>
                  </a:lnTo>
                  <a:cubicBezTo>
                    <a:pt x="259" y="4695"/>
                    <a:pt x="697" y="4834"/>
                    <a:pt x="1155" y="4854"/>
                  </a:cubicBezTo>
                  <a:lnTo>
                    <a:pt x="1115" y="5511"/>
                  </a:lnTo>
                  <a:lnTo>
                    <a:pt x="1751" y="5551"/>
                  </a:lnTo>
                  <a:lnTo>
                    <a:pt x="1771" y="4854"/>
                  </a:lnTo>
                  <a:cubicBezTo>
                    <a:pt x="2567" y="4735"/>
                    <a:pt x="2985" y="4238"/>
                    <a:pt x="3005" y="3641"/>
                  </a:cubicBezTo>
                  <a:cubicBezTo>
                    <a:pt x="3044" y="3024"/>
                    <a:pt x="2706" y="2646"/>
                    <a:pt x="1911" y="2348"/>
                  </a:cubicBezTo>
                  <a:cubicBezTo>
                    <a:pt x="1354" y="2129"/>
                    <a:pt x="1115" y="1970"/>
                    <a:pt x="1115" y="1751"/>
                  </a:cubicBezTo>
                  <a:cubicBezTo>
                    <a:pt x="1115" y="1552"/>
                    <a:pt x="1274" y="1373"/>
                    <a:pt x="1712" y="1373"/>
                  </a:cubicBezTo>
                  <a:cubicBezTo>
                    <a:pt x="2209" y="1373"/>
                    <a:pt x="2507" y="1552"/>
                    <a:pt x="2686" y="1632"/>
                  </a:cubicBezTo>
                  <a:lnTo>
                    <a:pt x="2905" y="876"/>
                  </a:lnTo>
                  <a:cubicBezTo>
                    <a:pt x="2686" y="756"/>
                    <a:pt x="2388" y="657"/>
                    <a:pt x="1950" y="637"/>
                  </a:cubicBezTo>
                  <a:lnTo>
                    <a:pt x="1970" y="40"/>
                  </a:lnTo>
                  <a:lnTo>
                    <a:pt x="1294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395845" y="1402122"/>
            <a:ext cx="634742" cy="537094"/>
            <a:chOff x="4709125" y="3440000"/>
            <a:chExt cx="270575" cy="228950"/>
          </a:xfrm>
        </p:grpSpPr>
        <p:sp>
          <p:nvSpPr>
            <p:cNvPr id="779" name="Google Shape;779;p32"/>
            <p:cNvSpPr/>
            <p:nvPr/>
          </p:nvSpPr>
          <p:spPr>
            <a:xfrm>
              <a:off x="4709125" y="3441350"/>
              <a:ext cx="240725" cy="227600"/>
            </a:xfrm>
            <a:custGeom>
              <a:avLst/>
              <a:gdLst/>
              <a:ahLst/>
              <a:cxnLst/>
              <a:rect l="l" t="t" r="r" b="b"/>
              <a:pathLst>
                <a:path w="9629" h="9104" extrusionOk="0">
                  <a:moveTo>
                    <a:pt x="5153" y="0"/>
                  </a:moveTo>
                  <a:lnTo>
                    <a:pt x="3959" y="259"/>
                  </a:lnTo>
                  <a:cubicBezTo>
                    <a:pt x="1552" y="776"/>
                    <a:pt x="0" y="3143"/>
                    <a:pt x="498" y="5550"/>
                  </a:cubicBezTo>
                  <a:cubicBezTo>
                    <a:pt x="946" y="7666"/>
                    <a:pt x="2817" y="9104"/>
                    <a:pt x="4873" y="9104"/>
                  </a:cubicBezTo>
                  <a:cubicBezTo>
                    <a:pt x="5097" y="9104"/>
                    <a:pt x="5323" y="9087"/>
                    <a:pt x="5551" y="9051"/>
                  </a:cubicBezTo>
                  <a:cubicBezTo>
                    <a:pt x="5610" y="9031"/>
                    <a:pt x="5690" y="9031"/>
                    <a:pt x="5769" y="9011"/>
                  </a:cubicBezTo>
                  <a:cubicBezTo>
                    <a:pt x="5869" y="8992"/>
                    <a:pt x="5948" y="8952"/>
                    <a:pt x="6048" y="8932"/>
                  </a:cubicBezTo>
                  <a:lnTo>
                    <a:pt x="7062" y="8713"/>
                  </a:lnTo>
                  <a:lnTo>
                    <a:pt x="7162" y="8435"/>
                  </a:lnTo>
                  <a:cubicBezTo>
                    <a:pt x="8753" y="7500"/>
                    <a:pt x="9629" y="5630"/>
                    <a:pt x="9231" y="3720"/>
                  </a:cubicBezTo>
                  <a:cubicBezTo>
                    <a:pt x="8833" y="1830"/>
                    <a:pt x="7261" y="458"/>
                    <a:pt x="5451" y="199"/>
                  </a:cubicBezTo>
                  <a:lnTo>
                    <a:pt x="5153" y="0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735975" y="3440000"/>
              <a:ext cx="243725" cy="223500"/>
            </a:xfrm>
            <a:custGeom>
              <a:avLst/>
              <a:gdLst/>
              <a:ahLst/>
              <a:cxnLst/>
              <a:rect l="l" t="t" r="r" b="b"/>
              <a:pathLst>
                <a:path w="9749" h="8940" extrusionOk="0">
                  <a:moveTo>
                    <a:pt x="4878" y="0"/>
                  </a:moveTo>
                  <a:cubicBezTo>
                    <a:pt x="4576" y="0"/>
                    <a:pt x="4268" y="31"/>
                    <a:pt x="3959" y="94"/>
                  </a:cubicBezTo>
                  <a:cubicBezTo>
                    <a:pt x="1532" y="591"/>
                    <a:pt x="1" y="2978"/>
                    <a:pt x="498" y="5385"/>
                  </a:cubicBezTo>
                  <a:cubicBezTo>
                    <a:pt x="933" y="7489"/>
                    <a:pt x="2796" y="8939"/>
                    <a:pt x="4879" y="8939"/>
                  </a:cubicBezTo>
                  <a:cubicBezTo>
                    <a:pt x="5179" y="8939"/>
                    <a:pt x="5484" y="8909"/>
                    <a:pt x="5789" y="8847"/>
                  </a:cubicBezTo>
                  <a:cubicBezTo>
                    <a:pt x="8196" y="8349"/>
                    <a:pt x="9748" y="5962"/>
                    <a:pt x="9251" y="3535"/>
                  </a:cubicBezTo>
                  <a:cubicBezTo>
                    <a:pt x="8817" y="1434"/>
                    <a:pt x="6958" y="0"/>
                    <a:pt x="4878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749400" y="3452575"/>
              <a:ext cx="215875" cy="197375"/>
            </a:xfrm>
            <a:custGeom>
              <a:avLst/>
              <a:gdLst/>
              <a:ahLst/>
              <a:cxnLst/>
              <a:rect l="l" t="t" r="r" b="b"/>
              <a:pathLst>
                <a:path w="8635" h="7895" extrusionOk="0">
                  <a:moveTo>
                    <a:pt x="4346" y="0"/>
                  </a:moveTo>
                  <a:cubicBezTo>
                    <a:pt x="4074" y="0"/>
                    <a:pt x="3798" y="29"/>
                    <a:pt x="3522" y="88"/>
                  </a:cubicBezTo>
                  <a:cubicBezTo>
                    <a:pt x="1373" y="526"/>
                    <a:pt x="1" y="2615"/>
                    <a:pt x="458" y="4763"/>
                  </a:cubicBezTo>
                  <a:cubicBezTo>
                    <a:pt x="839" y="6615"/>
                    <a:pt x="2470" y="7895"/>
                    <a:pt x="4302" y="7895"/>
                  </a:cubicBezTo>
                  <a:cubicBezTo>
                    <a:pt x="4576" y="7895"/>
                    <a:pt x="4854" y="7866"/>
                    <a:pt x="5133" y="7807"/>
                  </a:cubicBezTo>
                  <a:cubicBezTo>
                    <a:pt x="7262" y="7369"/>
                    <a:pt x="8634" y="5280"/>
                    <a:pt x="8197" y="3132"/>
                  </a:cubicBezTo>
                  <a:cubicBezTo>
                    <a:pt x="7799" y="1280"/>
                    <a:pt x="6166" y="0"/>
                    <a:pt x="43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4751925" y="3452575"/>
              <a:ext cx="213350" cy="195175"/>
            </a:xfrm>
            <a:custGeom>
              <a:avLst/>
              <a:gdLst/>
              <a:ahLst/>
              <a:cxnLst/>
              <a:rect l="l" t="t" r="r" b="b"/>
              <a:pathLst>
                <a:path w="8534" h="7807" extrusionOk="0">
                  <a:moveTo>
                    <a:pt x="315" y="4529"/>
                  </a:moveTo>
                  <a:lnTo>
                    <a:pt x="315" y="4529"/>
                  </a:lnTo>
                  <a:cubicBezTo>
                    <a:pt x="326" y="4620"/>
                    <a:pt x="340" y="4711"/>
                    <a:pt x="357" y="4803"/>
                  </a:cubicBezTo>
                  <a:lnTo>
                    <a:pt x="357" y="4763"/>
                  </a:lnTo>
                  <a:cubicBezTo>
                    <a:pt x="341" y="4685"/>
                    <a:pt x="326" y="4607"/>
                    <a:pt x="315" y="4529"/>
                  </a:cubicBezTo>
                  <a:close/>
                  <a:moveTo>
                    <a:pt x="4245" y="0"/>
                  </a:moveTo>
                  <a:cubicBezTo>
                    <a:pt x="3973" y="0"/>
                    <a:pt x="3697" y="29"/>
                    <a:pt x="3421" y="88"/>
                  </a:cubicBezTo>
                  <a:cubicBezTo>
                    <a:pt x="1350" y="510"/>
                    <a:pt x="1" y="2465"/>
                    <a:pt x="315" y="4529"/>
                  </a:cubicBezTo>
                  <a:lnTo>
                    <a:pt x="315" y="4529"/>
                  </a:lnTo>
                  <a:cubicBezTo>
                    <a:pt x="79" y="2559"/>
                    <a:pt x="1384" y="705"/>
                    <a:pt x="3361" y="287"/>
                  </a:cubicBezTo>
                  <a:cubicBezTo>
                    <a:pt x="3636" y="227"/>
                    <a:pt x="3910" y="198"/>
                    <a:pt x="4180" y="198"/>
                  </a:cubicBezTo>
                  <a:cubicBezTo>
                    <a:pt x="5961" y="198"/>
                    <a:pt x="7556" y="1457"/>
                    <a:pt x="7936" y="3271"/>
                  </a:cubicBezTo>
                  <a:cubicBezTo>
                    <a:pt x="8394" y="5360"/>
                    <a:pt x="7061" y="7369"/>
                    <a:pt x="4972" y="7807"/>
                  </a:cubicBezTo>
                  <a:lnTo>
                    <a:pt x="5032" y="7807"/>
                  </a:lnTo>
                  <a:cubicBezTo>
                    <a:pt x="7161" y="7369"/>
                    <a:pt x="8533" y="5280"/>
                    <a:pt x="8096" y="3132"/>
                  </a:cubicBezTo>
                  <a:cubicBezTo>
                    <a:pt x="7698" y="1280"/>
                    <a:pt x="6065" y="0"/>
                    <a:pt x="42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4813550" y="3481125"/>
              <a:ext cx="96525" cy="143250"/>
            </a:xfrm>
            <a:custGeom>
              <a:avLst/>
              <a:gdLst/>
              <a:ahLst/>
              <a:cxnLst/>
              <a:rect l="l" t="t" r="r" b="b"/>
              <a:pathLst>
                <a:path w="3861" h="5730" extrusionOk="0">
                  <a:moveTo>
                    <a:pt x="1493" y="0"/>
                  </a:moveTo>
                  <a:lnTo>
                    <a:pt x="817" y="180"/>
                  </a:lnTo>
                  <a:lnTo>
                    <a:pt x="996" y="836"/>
                  </a:lnTo>
                  <a:cubicBezTo>
                    <a:pt x="299" y="1154"/>
                    <a:pt x="1" y="1751"/>
                    <a:pt x="180" y="2348"/>
                  </a:cubicBezTo>
                  <a:cubicBezTo>
                    <a:pt x="339" y="3024"/>
                    <a:pt x="936" y="3223"/>
                    <a:pt x="1732" y="3263"/>
                  </a:cubicBezTo>
                  <a:cubicBezTo>
                    <a:pt x="2289" y="3283"/>
                    <a:pt x="2527" y="3422"/>
                    <a:pt x="2607" y="3661"/>
                  </a:cubicBezTo>
                  <a:cubicBezTo>
                    <a:pt x="2686" y="3939"/>
                    <a:pt x="2468" y="4158"/>
                    <a:pt x="2070" y="4258"/>
                  </a:cubicBezTo>
                  <a:cubicBezTo>
                    <a:pt x="1863" y="4311"/>
                    <a:pt x="1661" y="4333"/>
                    <a:pt x="1471" y="4333"/>
                  </a:cubicBezTo>
                  <a:cubicBezTo>
                    <a:pt x="1241" y="4333"/>
                    <a:pt x="1031" y="4301"/>
                    <a:pt x="856" y="4258"/>
                  </a:cubicBezTo>
                  <a:lnTo>
                    <a:pt x="856" y="4258"/>
                  </a:lnTo>
                  <a:lnTo>
                    <a:pt x="876" y="5113"/>
                  </a:lnTo>
                  <a:cubicBezTo>
                    <a:pt x="1006" y="5139"/>
                    <a:pt x="1171" y="5154"/>
                    <a:pt x="1353" y="5154"/>
                  </a:cubicBezTo>
                  <a:cubicBezTo>
                    <a:pt x="1588" y="5154"/>
                    <a:pt x="1852" y="5129"/>
                    <a:pt x="2110" y="5073"/>
                  </a:cubicBezTo>
                  <a:lnTo>
                    <a:pt x="2289" y="5730"/>
                  </a:lnTo>
                  <a:lnTo>
                    <a:pt x="3005" y="5570"/>
                  </a:lnTo>
                  <a:lnTo>
                    <a:pt x="2806" y="4874"/>
                  </a:lnTo>
                  <a:cubicBezTo>
                    <a:pt x="3562" y="4536"/>
                    <a:pt x="3860" y="3880"/>
                    <a:pt x="3681" y="3283"/>
                  </a:cubicBezTo>
                  <a:cubicBezTo>
                    <a:pt x="3502" y="2666"/>
                    <a:pt x="3084" y="2388"/>
                    <a:pt x="2189" y="2308"/>
                  </a:cubicBezTo>
                  <a:cubicBezTo>
                    <a:pt x="1572" y="2248"/>
                    <a:pt x="1274" y="2169"/>
                    <a:pt x="1214" y="1950"/>
                  </a:cubicBezTo>
                  <a:cubicBezTo>
                    <a:pt x="1175" y="1751"/>
                    <a:pt x="1234" y="1512"/>
                    <a:pt x="1692" y="1393"/>
                  </a:cubicBezTo>
                  <a:cubicBezTo>
                    <a:pt x="1895" y="1344"/>
                    <a:pt x="2072" y="1329"/>
                    <a:pt x="2223" y="1329"/>
                  </a:cubicBezTo>
                  <a:cubicBezTo>
                    <a:pt x="2442" y="1329"/>
                    <a:pt x="2609" y="1361"/>
                    <a:pt x="2726" y="1373"/>
                  </a:cubicBezTo>
                  <a:lnTo>
                    <a:pt x="2706" y="557"/>
                  </a:lnTo>
                  <a:cubicBezTo>
                    <a:pt x="2602" y="531"/>
                    <a:pt x="2479" y="517"/>
                    <a:pt x="2335" y="517"/>
                  </a:cubicBezTo>
                  <a:cubicBezTo>
                    <a:pt x="2150" y="517"/>
                    <a:pt x="1930" y="541"/>
                    <a:pt x="1672" y="597"/>
                  </a:cubicBezTo>
                  <a:lnTo>
                    <a:pt x="1493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2"/>
          <p:cNvGrpSpPr/>
          <p:nvPr/>
        </p:nvGrpSpPr>
        <p:grpSpPr>
          <a:xfrm rot="-1547370">
            <a:off x="395857" y="2782773"/>
            <a:ext cx="634728" cy="537082"/>
            <a:chOff x="4709125" y="3440000"/>
            <a:chExt cx="270575" cy="228950"/>
          </a:xfrm>
        </p:grpSpPr>
        <p:sp>
          <p:nvSpPr>
            <p:cNvPr id="785" name="Google Shape;785;p32"/>
            <p:cNvSpPr/>
            <p:nvPr/>
          </p:nvSpPr>
          <p:spPr>
            <a:xfrm>
              <a:off x="4709125" y="3441350"/>
              <a:ext cx="240725" cy="227600"/>
            </a:xfrm>
            <a:custGeom>
              <a:avLst/>
              <a:gdLst/>
              <a:ahLst/>
              <a:cxnLst/>
              <a:rect l="l" t="t" r="r" b="b"/>
              <a:pathLst>
                <a:path w="9629" h="9104" extrusionOk="0">
                  <a:moveTo>
                    <a:pt x="5153" y="0"/>
                  </a:moveTo>
                  <a:lnTo>
                    <a:pt x="3959" y="259"/>
                  </a:lnTo>
                  <a:cubicBezTo>
                    <a:pt x="1552" y="776"/>
                    <a:pt x="0" y="3143"/>
                    <a:pt x="498" y="5550"/>
                  </a:cubicBezTo>
                  <a:cubicBezTo>
                    <a:pt x="946" y="7666"/>
                    <a:pt x="2817" y="9104"/>
                    <a:pt x="4873" y="9104"/>
                  </a:cubicBezTo>
                  <a:cubicBezTo>
                    <a:pt x="5097" y="9104"/>
                    <a:pt x="5323" y="9087"/>
                    <a:pt x="5551" y="9051"/>
                  </a:cubicBezTo>
                  <a:cubicBezTo>
                    <a:pt x="5610" y="9031"/>
                    <a:pt x="5690" y="9031"/>
                    <a:pt x="5769" y="9011"/>
                  </a:cubicBezTo>
                  <a:cubicBezTo>
                    <a:pt x="5869" y="8992"/>
                    <a:pt x="5948" y="8952"/>
                    <a:pt x="6048" y="8932"/>
                  </a:cubicBezTo>
                  <a:lnTo>
                    <a:pt x="7062" y="8713"/>
                  </a:lnTo>
                  <a:lnTo>
                    <a:pt x="7162" y="8435"/>
                  </a:lnTo>
                  <a:cubicBezTo>
                    <a:pt x="8753" y="7500"/>
                    <a:pt x="9629" y="5630"/>
                    <a:pt x="9231" y="3720"/>
                  </a:cubicBezTo>
                  <a:cubicBezTo>
                    <a:pt x="8833" y="1830"/>
                    <a:pt x="7261" y="458"/>
                    <a:pt x="5451" y="199"/>
                  </a:cubicBezTo>
                  <a:lnTo>
                    <a:pt x="5153" y="0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4735975" y="3440000"/>
              <a:ext cx="243725" cy="223500"/>
            </a:xfrm>
            <a:custGeom>
              <a:avLst/>
              <a:gdLst/>
              <a:ahLst/>
              <a:cxnLst/>
              <a:rect l="l" t="t" r="r" b="b"/>
              <a:pathLst>
                <a:path w="9749" h="8940" extrusionOk="0">
                  <a:moveTo>
                    <a:pt x="4878" y="0"/>
                  </a:moveTo>
                  <a:cubicBezTo>
                    <a:pt x="4576" y="0"/>
                    <a:pt x="4268" y="31"/>
                    <a:pt x="3959" y="94"/>
                  </a:cubicBezTo>
                  <a:cubicBezTo>
                    <a:pt x="1532" y="591"/>
                    <a:pt x="1" y="2978"/>
                    <a:pt x="498" y="5385"/>
                  </a:cubicBezTo>
                  <a:cubicBezTo>
                    <a:pt x="933" y="7489"/>
                    <a:pt x="2796" y="8939"/>
                    <a:pt x="4879" y="8939"/>
                  </a:cubicBezTo>
                  <a:cubicBezTo>
                    <a:pt x="5179" y="8939"/>
                    <a:pt x="5484" y="8909"/>
                    <a:pt x="5789" y="8847"/>
                  </a:cubicBezTo>
                  <a:cubicBezTo>
                    <a:pt x="8196" y="8349"/>
                    <a:pt x="9748" y="5962"/>
                    <a:pt x="9251" y="3535"/>
                  </a:cubicBezTo>
                  <a:cubicBezTo>
                    <a:pt x="8817" y="1434"/>
                    <a:pt x="6958" y="0"/>
                    <a:pt x="4878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749400" y="3452575"/>
              <a:ext cx="215875" cy="197375"/>
            </a:xfrm>
            <a:custGeom>
              <a:avLst/>
              <a:gdLst/>
              <a:ahLst/>
              <a:cxnLst/>
              <a:rect l="l" t="t" r="r" b="b"/>
              <a:pathLst>
                <a:path w="8635" h="7895" extrusionOk="0">
                  <a:moveTo>
                    <a:pt x="4346" y="0"/>
                  </a:moveTo>
                  <a:cubicBezTo>
                    <a:pt x="4074" y="0"/>
                    <a:pt x="3798" y="29"/>
                    <a:pt x="3522" y="88"/>
                  </a:cubicBezTo>
                  <a:cubicBezTo>
                    <a:pt x="1373" y="526"/>
                    <a:pt x="1" y="2615"/>
                    <a:pt x="458" y="4763"/>
                  </a:cubicBezTo>
                  <a:cubicBezTo>
                    <a:pt x="839" y="6615"/>
                    <a:pt x="2470" y="7895"/>
                    <a:pt x="4302" y="7895"/>
                  </a:cubicBezTo>
                  <a:cubicBezTo>
                    <a:pt x="4576" y="7895"/>
                    <a:pt x="4854" y="7866"/>
                    <a:pt x="5133" y="7807"/>
                  </a:cubicBezTo>
                  <a:cubicBezTo>
                    <a:pt x="7262" y="7369"/>
                    <a:pt x="8634" y="5280"/>
                    <a:pt x="8197" y="3132"/>
                  </a:cubicBezTo>
                  <a:cubicBezTo>
                    <a:pt x="7799" y="1280"/>
                    <a:pt x="6166" y="0"/>
                    <a:pt x="43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4751925" y="3452575"/>
              <a:ext cx="213350" cy="195175"/>
            </a:xfrm>
            <a:custGeom>
              <a:avLst/>
              <a:gdLst/>
              <a:ahLst/>
              <a:cxnLst/>
              <a:rect l="l" t="t" r="r" b="b"/>
              <a:pathLst>
                <a:path w="8534" h="7807" extrusionOk="0">
                  <a:moveTo>
                    <a:pt x="315" y="4529"/>
                  </a:moveTo>
                  <a:lnTo>
                    <a:pt x="315" y="4529"/>
                  </a:lnTo>
                  <a:cubicBezTo>
                    <a:pt x="326" y="4620"/>
                    <a:pt x="340" y="4711"/>
                    <a:pt x="357" y="4803"/>
                  </a:cubicBezTo>
                  <a:lnTo>
                    <a:pt x="357" y="4763"/>
                  </a:lnTo>
                  <a:cubicBezTo>
                    <a:pt x="341" y="4685"/>
                    <a:pt x="326" y="4607"/>
                    <a:pt x="315" y="4529"/>
                  </a:cubicBezTo>
                  <a:close/>
                  <a:moveTo>
                    <a:pt x="4245" y="0"/>
                  </a:moveTo>
                  <a:cubicBezTo>
                    <a:pt x="3973" y="0"/>
                    <a:pt x="3697" y="29"/>
                    <a:pt x="3421" y="88"/>
                  </a:cubicBezTo>
                  <a:cubicBezTo>
                    <a:pt x="1350" y="510"/>
                    <a:pt x="1" y="2465"/>
                    <a:pt x="315" y="4529"/>
                  </a:cubicBezTo>
                  <a:lnTo>
                    <a:pt x="315" y="4529"/>
                  </a:lnTo>
                  <a:cubicBezTo>
                    <a:pt x="79" y="2559"/>
                    <a:pt x="1384" y="705"/>
                    <a:pt x="3361" y="287"/>
                  </a:cubicBezTo>
                  <a:cubicBezTo>
                    <a:pt x="3636" y="227"/>
                    <a:pt x="3910" y="198"/>
                    <a:pt x="4180" y="198"/>
                  </a:cubicBezTo>
                  <a:cubicBezTo>
                    <a:pt x="5961" y="198"/>
                    <a:pt x="7556" y="1457"/>
                    <a:pt x="7936" y="3271"/>
                  </a:cubicBezTo>
                  <a:cubicBezTo>
                    <a:pt x="8394" y="5360"/>
                    <a:pt x="7061" y="7369"/>
                    <a:pt x="4972" y="7807"/>
                  </a:cubicBezTo>
                  <a:lnTo>
                    <a:pt x="5032" y="7807"/>
                  </a:lnTo>
                  <a:cubicBezTo>
                    <a:pt x="7161" y="7369"/>
                    <a:pt x="8533" y="5280"/>
                    <a:pt x="8096" y="3132"/>
                  </a:cubicBezTo>
                  <a:cubicBezTo>
                    <a:pt x="7698" y="1280"/>
                    <a:pt x="6065" y="0"/>
                    <a:pt x="42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4813550" y="3481125"/>
              <a:ext cx="96525" cy="143250"/>
            </a:xfrm>
            <a:custGeom>
              <a:avLst/>
              <a:gdLst/>
              <a:ahLst/>
              <a:cxnLst/>
              <a:rect l="l" t="t" r="r" b="b"/>
              <a:pathLst>
                <a:path w="3861" h="5730" extrusionOk="0">
                  <a:moveTo>
                    <a:pt x="1493" y="0"/>
                  </a:moveTo>
                  <a:lnTo>
                    <a:pt x="817" y="180"/>
                  </a:lnTo>
                  <a:lnTo>
                    <a:pt x="996" y="836"/>
                  </a:lnTo>
                  <a:cubicBezTo>
                    <a:pt x="299" y="1154"/>
                    <a:pt x="1" y="1751"/>
                    <a:pt x="180" y="2348"/>
                  </a:cubicBezTo>
                  <a:cubicBezTo>
                    <a:pt x="339" y="3024"/>
                    <a:pt x="936" y="3223"/>
                    <a:pt x="1732" y="3263"/>
                  </a:cubicBezTo>
                  <a:cubicBezTo>
                    <a:pt x="2289" y="3283"/>
                    <a:pt x="2527" y="3422"/>
                    <a:pt x="2607" y="3661"/>
                  </a:cubicBezTo>
                  <a:cubicBezTo>
                    <a:pt x="2686" y="3939"/>
                    <a:pt x="2468" y="4158"/>
                    <a:pt x="2070" y="4258"/>
                  </a:cubicBezTo>
                  <a:cubicBezTo>
                    <a:pt x="1863" y="4311"/>
                    <a:pt x="1661" y="4333"/>
                    <a:pt x="1471" y="4333"/>
                  </a:cubicBezTo>
                  <a:cubicBezTo>
                    <a:pt x="1241" y="4333"/>
                    <a:pt x="1031" y="4301"/>
                    <a:pt x="856" y="4258"/>
                  </a:cubicBezTo>
                  <a:lnTo>
                    <a:pt x="856" y="4258"/>
                  </a:lnTo>
                  <a:lnTo>
                    <a:pt x="876" y="5113"/>
                  </a:lnTo>
                  <a:cubicBezTo>
                    <a:pt x="1006" y="5139"/>
                    <a:pt x="1171" y="5154"/>
                    <a:pt x="1353" y="5154"/>
                  </a:cubicBezTo>
                  <a:cubicBezTo>
                    <a:pt x="1588" y="5154"/>
                    <a:pt x="1852" y="5129"/>
                    <a:pt x="2110" y="5073"/>
                  </a:cubicBezTo>
                  <a:lnTo>
                    <a:pt x="2289" y="5730"/>
                  </a:lnTo>
                  <a:lnTo>
                    <a:pt x="3005" y="5570"/>
                  </a:lnTo>
                  <a:lnTo>
                    <a:pt x="2806" y="4874"/>
                  </a:lnTo>
                  <a:cubicBezTo>
                    <a:pt x="3562" y="4536"/>
                    <a:pt x="3860" y="3880"/>
                    <a:pt x="3681" y="3283"/>
                  </a:cubicBezTo>
                  <a:cubicBezTo>
                    <a:pt x="3502" y="2666"/>
                    <a:pt x="3084" y="2388"/>
                    <a:pt x="2189" y="2308"/>
                  </a:cubicBezTo>
                  <a:cubicBezTo>
                    <a:pt x="1572" y="2248"/>
                    <a:pt x="1274" y="2169"/>
                    <a:pt x="1214" y="1950"/>
                  </a:cubicBezTo>
                  <a:cubicBezTo>
                    <a:pt x="1175" y="1751"/>
                    <a:pt x="1234" y="1512"/>
                    <a:pt x="1692" y="1393"/>
                  </a:cubicBezTo>
                  <a:cubicBezTo>
                    <a:pt x="1895" y="1344"/>
                    <a:pt x="2072" y="1329"/>
                    <a:pt x="2223" y="1329"/>
                  </a:cubicBezTo>
                  <a:cubicBezTo>
                    <a:pt x="2442" y="1329"/>
                    <a:pt x="2609" y="1361"/>
                    <a:pt x="2726" y="1373"/>
                  </a:cubicBezTo>
                  <a:lnTo>
                    <a:pt x="2706" y="557"/>
                  </a:lnTo>
                  <a:cubicBezTo>
                    <a:pt x="2602" y="531"/>
                    <a:pt x="2479" y="517"/>
                    <a:pt x="2335" y="517"/>
                  </a:cubicBezTo>
                  <a:cubicBezTo>
                    <a:pt x="2150" y="517"/>
                    <a:pt x="1930" y="541"/>
                    <a:pt x="1672" y="597"/>
                  </a:cubicBezTo>
                  <a:lnTo>
                    <a:pt x="1493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32"/>
          <p:cNvGrpSpPr/>
          <p:nvPr/>
        </p:nvGrpSpPr>
        <p:grpSpPr>
          <a:xfrm>
            <a:off x="399394" y="3759878"/>
            <a:ext cx="627658" cy="844111"/>
            <a:chOff x="1772650" y="2039675"/>
            <a:chExt cx="246150" cy="331050"/>
          </a:xfrm>
        </p:grpSpPr>
        <p:sp>
          <p:nvSpPr>
            <p:cNvPr id="791" name="Google Shape;791;p32"/>
            <p:cNvSpPr/>
            <p:nvPr/>
          </p:nvSpPr>
          <p:spPr>
            <a:xfrm>
              <a:off x="1776700" y="2298850"/>
              <a:ext cx="241450" cy="71875"/>
            </a:xfrm>
            <a:custGeom>
              <a:avLst/>
              <a:gdLst/>
              <a:ahLst/>
              <a:cxnLst/>
              <a:rect l="l" t="t" r="r" b="b"/>
              <a:pathLst>
                <a:path w="9658" h="2875" extrusionOk="0">
                  <a:moveTo>
                    <a:pt x="1" y="457"/>
                  </a:moveTo>
                  <a:lnTo>
                    <a:pt x="1" y="457"/>
                  </a:lnTo>
                  <a:cubicBezTo>
                    <a:pt x="1" y="457"/>
                    <a:pt x="1" y="457"/>
                    <a:pt x="1" y="457"/>
                  </a:cubicBezTo>
                  <a:lnTo>
                    <a:pt x="1" y="457"/>
                  </a:lnTo>
                  <a:lnTo>
                    <a:pt x="1" y="457"/>
                  </a:lnTo>
                  <a:close/>
                  <a:moveTo>
                    <a:pt x="4765" y="0"/>
                  </a:moveTo>
                  <a:cubicBezTo>
                    <a:pt x="2065" y="0"/>
                    <a:pt x="58" y="458"/>
                    <a:pt x="2" y="458"/>
                  </a:cubicBezTo>
                  <a:cubicBezTo>
                    <a:pt x="2" y="458"/>
                    <a:pt x="1" y="458"/>
                    <a:pt x="1" y="457"/>
                  </a:cubicBezTo>
                  <a:lnTo>
                    <a:pt x="1" y="457"/>
                  </a:lnTo>
                  <a:lnTo>
                    <a:pt x="1" y="1379"/>
                  </a:lnTo>
                  <a:cubicBezTo>
                    <a:pt x="1" y="2085"/>
                    <a:pt x="2171" y="2790"/>
                    <a:pt x="4856" y="2871"/>
                  </a:cubicBezTo>
                  <a:cubicBezTo>
                    <a:pt x="4964" y="2873"/>
                    <a:pt x="5072" y="2874"/>
                    <a:pt x="5178" y="2874"/>
                  </a:cubicBezTo>
                  <a:cubicBezTo>
                    <a:pt x="7685" y="2874"/>
                    <a:pt x="9657" y="2272"/>
                    <a:pt x="9657" y="1569"/>
                  </a:cubicBezTo>
                  <a:lnTo>
                    <a:pt x="9630" y="566"/>
                  </a:lnTo>
                  <a:cubicBezTo>
                    <a:pt x="7939" y="138"/>
                    <a:pt x="6248" y="0"/>
                    <a:pt x="476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1776025" y="2274800"/>
              <a:ext cx="241450" cy="73625"/>
            </a:xfrm>
            <a:custGeom>
              <a:avLst/>
              <a:gdLst/>
              <a:ahLst/>
              <a:cxnLst/>
              <a:rect l="l" t="t" r="r" b="b"/>
              <a:pathLst>
                <a:path w="9658" h="2945" extrusionOk="0">
                  <a:moveTo>
                    <a:pt x="4279" y="1"/>
                  </a:moveTo>
                  <a:cubicBezTo>
                    <a:pt x="1847" y="1"/>
                    <a:pt x="1" y="534"/>
                    <a:pt x="1" y="1446"/>
                  </a:cubicBezTo>
                  <a:cubicBezTo>
                    <a:pt x="1" y="2179"/>
                    <a:pt x="2171" y="2884"/>
                    <a:pt x="4829" y="2938"/>
                  </a:cubicBezTo>
                  <a:cubicBezTo>
                    <a:pt x="4982" y="2943"/>
                    <a:pt x="5134" y="2945"/>
                    <a:pt x="5283" y="2945"/>
                  </a:cubicBezTo>
                  <a:cubicBezTo>
                    <a:pt x="7752" y="2945"/>
                    <a:pt x="9657" y="2328"/>
                    <a:pt x="9657" y="1663"/>
                  </a:cubicBezTo>
                  <a:cubicBezTo>
                    <a:pt x="9657" y="605"/>
                    <a:pt x="7487" y="36"/>
                    <a:pt x="4802" y="9"/>
                  </a:cubicBezTo>
                  <a:cubicBezTo>
                    <a:pt x="4625" y="3"/>
                    <a:pt x="4451" y="1"/>
                    <a:pt x="4279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1774000" y="2268150"/>
              <a:ext cx="241425" cy="72000"/>
            </a:xfrm>
            <a:custGeom>
              <a:avLst/>
              <a:gdLst/>
              <a:ahLst/>
              <a:cxnLst/>
              <a:rect l="l" t="t" r="r" b="b"/>
              <a:pathLst>
                <a:path w="9657" h="2880" extrusionOk="0">
                  <a:moveTo>
                    <a:pt x="4751" y="1"/>
                  </a:moveTo>
                  <a:cubicBezTo>
                    <a:pt x="2025" y="1"/>
                    <a:pt x="1" y="465"/>
                    <a:pt x="1" y="465"/>
                  </a:cubicBezTo>
                  <a:lnTo>
                    <a:pt x="1" y="1387"/>
                  </a:lnTo>
                  <a:cubicBezTo>
                    <a:pt x="1" y="2092"/>
                    <a:pt x="2170" y="2797"/>
                    <a:pt x="4856" y="2879"/>
                  </a:cubicBezTo>
                  <a:cubicBezTo>
                    <a:pt x="4913" y="2879"/>
                    <a:pt x="4971" y="2879"/>
                    <a:pt x="5028" y="2879"/>
                  </a:cubicBezTo>
                  <a:cubicBezTo>
                    <a:pt x="7581" y="2879"/>
                    <a:pt x="9657" y="2293"/>
                    <a:pt x="9657" y="1577"/>
                  </a:cubicBezTo>
                  <a:lnTo>
                    <a:pt x="9657" y="573"/>
                  </a:lnTo>
                  <a:cubicBezTo>
                    <a:pt x="7956" y="141"/>
                    <a:pt x="6248" y="1"/>
                    <a:pt x="4751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1774000" y="2244300"/>
              <a:ext cx="241425" cy="73525"/>
            </a:xfrm>
            <a:custGeom>
              <a:avLst/>
              <a:gdLst/>
              <a:ahLst/>
              <a:cxnLst/>
              <a:rect l="l" t="t" r="r" b="b"/>
              <a:pathLst>
                <a:path w="9657" h="2941" extrusionOk="0">
                  <a:moveTo>
                    <a:pt x="4283" y="0"/>
                  </a:moveTo>
                  <a:cubicBezTo>
                    <a:pt x="1870" y="0"/>
                    <a:pt x="1" y="534"/>
                    <a:pt x="1" y="1446"/>
                  </a:cubicBezTo>
                  <a:cubicBezTo>
                    <a:pt x="1" y="2178"/>
                    <a:pt x="2170" y="2883"/>
                    <a:pt x="4856" y="2937"/>
                  </a:cubicBezTo>
                  <a:cubicBezTo>
                    <a:pt x="4963" y="2940"/>
                    <a:pt x="5069" y="2941"/>
                    <a:pt x="5175" y="2941"/>
                  </a:cubicBezTo>
                  <a:cubicBezTo>
                    <a:pt x="7660" y="2941"/>
                    <a:pt x="9657" y="2339"/>
                    <a:pt x="9657" y="1663"/>
                  </a:cubicBezTo>
                  <a:cubicBezTo>
                    <a:pt x="9657" y="605"/>
                    <a:pt x="7487" y="35"/>
                    <a:pt x="4802" y="8"/>
                  </a:cubicBezTo>
                  <a:cubicBezTo>
                    <a:pt x="4626" y="3"/>
                    <a:pt x="4454" y="0"/>
                    <a:pt x="428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1776700" y="2237525"/>
              <a:ext cx="242100" cy="71425"/>
            </a:xfrm>
            <a:custGeom>
              <a:avLst/>
              <a:gdLst/>
              <a:ahLst/>
              <a:cxnLst/>
              <a:rect l="l" t="t" r="r" b="b"/>
              <a:pathLst>
                <a:path w="9684" h="2857" extrusionOk="0">
                  <a:moveTo>
                    <a:pt x="1" y="550"/>
                  </a:moveTo>
                  <a:cubicBezTo>
                    <a:pt x="1" y="550"/>
                    <a:pt x="1" y="551"/>
                    <a:pt x="1" y="551"/>
                  </a:cubicBezTo>
                  <a:lnTo>
                    <a:pt x="1" y="551"/>
                  </a:lnTo>
                  <a:lnTo>
                    <a:pt x="1" y="550"/>
                  </a:lnTo>
                  <a:close/>
                  <a:moveTo>
                    <a:pt x="5219" y="1"/>
                  </a:moveTo>
                  <a:cubicBezTo>
                    <a:pt x="2283" y="1"/>
                    <a:pt x="55" y="551"/>
                    <a:pt x="2" y="551"/>
                  </a:cubicBezTo>
                  <a:cubicBezTo>
                    <a:pt x="2" y="551"/>
                    <a:pt x="1" y="551"/>
                    <a:pt x="1" y="551"/>
                  </a:cubicBezTo>
                  <a:lnTo>
                    <a:pt x="1" y="551"/>
                  </a:lnTo>
                  <a:lnTo>
                    <a:pt x="28" y="1445"/>
                  </a:lnTo>
                  <a:cubicBezTo>
                    <a:pt x="28" y="2124"/>
                    <a:pt x="2198" y="2856"/>
                    <a:pt x="4883" y="2856"/>
                  </a:cubicBezTo>
                  <a:cubicBezTo>
                    <a:pt x="4934" y="2856"/>
                    <a:pt x="4985" y="2857"/>
                    <a:pt x="5036" y="2857"/>
                  </a:cubicBezTo>
                  <a:cubicBezTo>
                    <a:pt x="7598" y="2857"/>
                    <a:pt x="9684" y="2191"/>
                    <a:pt x="9657" y="1500"/>
                  </a:cubicBezTo>
                  <a:lnTo>
                    <a:pt x="9630" y="469"/>
                  </a:lnTo>
                  <a:cubicBezTo>
                    <a:pt x="8105" y="120"/>
                    <a:pt x="6586" y="1"/>
                    <a:pt x="5219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1776025" y="2212625"/>
              <a:ext cx="242100" cy="73950"/>
            </a:xfrm>
            <a:custGeom>
              <a:avLst/>
              <a:gdLst/>
              <a:ahLst/>
              <a:cxnLst/>
              <a:rect l="l" t="t" r="r" b="b"/>
              <a:pathLst>
                <a:path w="9684" h="2958" extrusionOk="0">
                  <a:moveTo>
                    <a:pt x="4802" y="0"/>
                  </a:moveTo>
                  <a:cubicBezTo>
                    <a:pt x="2171" y="0"/>
                    <a:pt x="1" y="597"/>
                    <a:pt x="28" y="1573"/>
                  </a:cubicBezTo>
                  <a:cubicBezTo>
                    <a:pt x="28" y="2252"/>
                    <a:pt x="2198" y="2957"/>
                    <a:pt x="4883" y="2957"/>
                  </a:cubicBezTo>
                  <a:cubicBezTo>
                    <a:pt x="4934" y="2957"/>
                    <a:pt x="4985" y="2958"/>
                    <a:pt x="5036" y="2958"/>
                  </a:cubicBezTo>
                  <a:cubicBezTo>
                    <a:pt x="7598" y="2958"/>
                    <a:pt x="9684" y="2292"/>
                    <a:pt x="9657" y="1601"/>
                  </a:cubicBezTo>
                  <a:cubicBezTo>
                    <a:pt x="9630" y="543"/>
                    <a:pt x="7460" y="55"/>
                    <a:pt x="4802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1797725" y="2221425"/>
              <a:ext cx="193975" cy="54950"/>
            </a:xfrm>
            <a:custGeom>
              <a:avLst/>
              <a:gdLst/>
              <a:ahLst/>
              <a:cxnLst/>
              <a:rect l="l" t="t" r="r" b="b"/>
              <a:pathLst>
                <a:path w="7759" h="2198" extrusionOk="0">
                  <a:moveTo>
                    <a:pt x="3880" y="1"/>
                  </a:moveTo>
                  <a:cubicBezTo>
                    <a:pt x="1737" y="1"/>
                    <a:pt x="1" y="408"/>
                    <a:pt x="28" y="1140"/>
                  </a:cubicBezTo>
                  <a:cubicBezTo>
                    <a:pt x="28" y="1683"/>
                    <a:pt x="1791" y="2198"/>
                    <a:pt x="3934" y="2198"/>
                  </a:cubicBezTo>
                  <a:cubicBezTo>
                    <a:pt x="6077" y="2198"/>
                    <a:pt x="7758" y="1737"/>
                    <a:pt x="7758" y="1194"/>
                  </a:cubicBezTo>
                  <a:cubicBezTo>
                    <a:pt x="7758" y="408"/>
                    <a:pt x="5995" y="1"/>
                    <a:pt x="388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774200" y="2198075"/>
              <a:ext cx="243275" cy="72300"/>
            </a:xfrm>
            <a:custGeom>
              <a:avLst/>
              <a:gdLst/>
              <a:ahLst/>
              <a:cxnLst/>
              <a:rect l="l" t="t" r="r" b="b"/>
              <a:pathLst>
                <a:path w="9731" h="2892" extrusionOk="0">
                  <a:moveTo>
                    <a:pt x="5674" y="1"/>
                  </a:moveTo>
                  <a:cubicBezTo>
                    <a:pt x="2473" y="1"/>
                    <a:pt x="0" y="691"/>
                    <a:pt x="20" y="691"/>
                  </a:cubicBezTo>
                  <a:lnTo>
                    <a:pt x="47" y="1613"/>
                  </a:lnTo>
                  <a:cubicBezTo>
                    <a:pt x="99" y="2289"/>
                    <a:pt x="2098" y="2891"/>
                    <a:pt x="4631" y="2891"/>
                  </a:cubicBezTo>
                  <a:cubicBezTo>
                    <a:pt x="4738" y="2891"/>
                    <a:pt x="4847" y="2890"/>
                    <a:pt x="4956" y="2888"/>
                  </a:cubicBezTo>
                  <a:cubicBezTo>
                    <a:pt x="7587" y="2834"/>
                    <a:pt x="9730" y="2128"/>
                    <a:pt x="9703" y="1396"/>
                  </a:cubicBezTo>
                  <a:lnTo>
                    <a:pt x="9622" y="392"/>
                  </a:lnTo>
                  <a:cubicBezTo>
                    <a:pt x="8265" y="104"/>
                    <a:pt x="6915" y="1"/>
                    <a:pt x="5674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1772650" y="2173950"/>
              <a:ext cx="242775" cy="73975"/>
            </a:xfrm>
            <a:custGeom>
              <a:avLst/>
              <a:gdLst/>
              <a:ahLst/>
              <a:cxnLst/>
              <a:rect l="l" t="t" r="r" b="b"/>
              <a:pathLst>
                <a:path w="9711" h="2959" extrusionOk="0">
                  <a:moveTo>
                    <a:pt x="4996" y="0"/>
                  </a:moveTo>
                  <a:cubicBezTo>
                    <a:pt x="4922" y="0"/>
                    <a:pt x="4848" y="0"/>
                    <a:pt x="4774" y="1"/>
                  </a:cubicBezTo>
                  <a:cubicBezTo>
                    <a:pt x="2116" y="55"/>
                    <a:pt x="0" y="679"/>
                    <a:pt x="27" y="1656"/>
                  </a:cubicBezTo>
                  <a:cubicBezTo>
                    <a:pt x="54" y="2346"/>
                    <a:pt x="2134" y="2959"/>
                    <a:pt x="4741" y="2959"/>
                  </a:cubicBezTo>
                  <a:cubicBezTo>
                    <a:pt x="4797" y="2959"/>
                    <a:pt x="4853" y="2958"/>
                    <a:pt x="4910" y="2958"/>
                  </a:cubicBezTo>
                  <a:cubicBezTo>
                    <a:pt x="7595" y="2903"/>
                    <a:pt x="9711" y="2198"/>
                    <a:pt x="9684" y="1493"/>
                  </a:cubicBezTo>
                  <a:cubicBezTo>
                    <a:pt x="9657" y="464"/>
                    <a:pt x="7579" y="0"/>
                    <a:pt x="4996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1776700" y="2165925"/>
              <a:ext cx="241450" cy="71900"/>
            </a:xfrm>
            <a:custGeom>
              <a:avLst/>
              <a:gdLst/>
              <a:ahLst/>
              <a:cxnLst/>
              <a:rect l="l" t="t" r="r" b="b"/>
              <a:pathLst>
                <a:path w="9658" h="2876" extrusionOk="0">
                  <a:moveTo>
                    <a:pt x="1" y="458"/>
                  </a:moveTo>
                  <a:lnTo>
                    <a:pt x="1" y="458"/>
                  </a:lnTo>
                  <a:cubicBezTo>
                    <a:pt x="1" y="458"/>
                    <a:pt x="1" y="458"/>
                    <a:pt x="1" y="458"/>
                  </a:cubicBezTo>
                  <a:lnTo>
                    <a:pt x="1" y="458"/>
                  </a:lnTo>
                  <a:lnTo>
                    <a:pt x="1" y="458"/>
                  </a:lnTo>
                  <a:close/>
                  <a:moveTo>
                    <a:pt x="4765" y="1"/>
                  </a:moveTo>
                  <a:cubicBezTo>
                    <a:pt x="2065" y="1"/>
                    <a:pt x="58" y="458"/>
                    <a:pt x="2" y="458"/>
                  </a:cubicBezTo>
                  <a:cubicBezTo>
                    <a:pt x="2" y="458"/>
                    <a:pt x="1" y="458"/>
                    <a:pt x="1" y="458"/>
                  </a:cubicBezTo>
                  <a:lnTo>
                    <a:pt x="1" y="458"/>
                  </a:lnTo>
                  <a:lnTo>
                    <a:pt x="1" y="1380"/>
                  </a:lnTo>
                  <a:cubicBezTo>
                    <a:pt x="1" y="2085"/>
                    <a:pt x="2171" y="2790"/>
                    <a:pt x="4856" y="2872"/>
                  </a:cubicBezTo>
                  <a:cubicBezTo>
                    <a:pt x="4960" y="2874"/>
                    <a:pt x="5064" y="2875"/>
                    <a:pt x="5166" y="2875"/>
                  </a:cubicBezTo>
                  <a:cubicBezTo>
                    <a:pt x="7679" y="2875"/>
                    <a:pt x="9657" y="2248"/>
                    <a:pt x="9657" y="1570"/>
                  </a:cubicBezTo>
                  <a:lnTo>
                    <a:pt x="9630" y="566"/>
                  </a:lnTo>
                  <a:cubicBezTo>
                    <a:pt x="7939" y="139"/>
                    <a:pt x="6248" y="1"/>
                    <a:pt x="4765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1776025" y="2140650"/>
              <a:ext cx="241450" cy="74100"/>
            </a:xfrm>
            <a:custGeom>
              <a:avLst/>
              <a:gdLst/>
              <a:ahLst/>
              <a:cxnLst/>
              <a:rect l="l" t="t" r="r" b="b"/>
              <a:pathLst>
                <a:path w="9658" h="2964" extrusionOk="0">
                  <a:moveTo>
                    <a:pt x="4437" y="0"/>
                  </a:moveTo>
                  <a:cubicBezTo>
                    <a:pt x="1927" y="0"/>
                    <a:pt x="1" y="537"/>
                    <a:pt x="1" y="1469"/>
                  </a:cubicBezTo>
                  <a:cubicBezTo>
                    <a:pt x="1" y="2174"/>
                    <a:pt x="2171" y="2879"/>
                    <a:pt x="4829" y="2961"/>
                  </a:cubicBezTo>
                  <a:cubicBezTo>
                    <a:pt x="4938" y="2963"/>
                    <a:pt x="5047" y="2964"/>
                    <a:pt x="5154" y="2964"/>
                  </a:cubicBezTo>
                  <a:cubicBezTo>
                    <a:pt x="7685" y="2964"/>
                    <a:pt x="9657" y="2361"/>
                    <a:pt x="9657" y="1659"/>
                  </a:cubicBezTo>
                  <a:cubicBezTo>
                    <a:pt x="9657" y="628"/>
                    <a:pt x="7487" y="86"/>
                    <a:pt x="4802" y="4"/>
                  </a:cubicBezTo>
                  <a:cubicBezTo>
                    <a:pt x="4679" y="2"/>
                    <a:pt x="4557" y="0"/>
                    <a:pt x="4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1774000" y="2135250"/>
              <a:ext cx="241425" cy="72000"/>
            </a:xfrm>
            <a:custGeom>
              <a:avLst/>
              <a:gdLst/>
              <a:ahLst/>
              <a:cxnLst/>
              <a:rect l="l" t="t" r="r" b="b"/>
              <a:pathLst>
                <a:path w="9657" h="2880" extrusionOk="0">
                  <a:moveTo>
                    <a:pt x="4751" y="1"/>
                  </a:moveTo>
                  <a:cubicBezTo>
                    <a:pt x="2025" y="1"/>
                    <a:pt x="1" y="464"/>
                    <a:pt x="1" y="464"/>
                  </a:cubicBezTo>
                  <a:lnTo>
                    <a:pt x="1" y="1386"/>
                  </a:lnTo>
                  <a:cubicBezTo>
                    <a:pt x="1" y="2092"/>
                    <a:pt x="2170" y="2797"/>
                    <a:pt x="4856" y="2878"/>
                  </a:cubicBezTo>
                  <a:cubicBezTo>
                    <a:pt x="4911" y="2879"/>
                    <a:pt x="4966" y="2879"/>
                    <a:pt x="5021" y="2879"/>
                  </a:cubicBezTo>
                  <a:cubicBezTo>
                    <a:pt x="7577" y="2879"/>
                    <a:pt x="9657" y="2267"/>
                    <a:pt x="9657" y="1576"/>
                  </a:cubicBezTo>
                  <a:lnTo>
                    <a:pt x="9657" y="573"/>
                  </a:lnTo>
                  <a:cubicBezTo>
                    <a:pt x="7956" y="140"/>
                    <a:pt x="6248" y="1"/>
                    <a:pt x="4751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1774000" y="2110125"/>
              <a:ext cx="241425" cy="74050"/>
            </a:xfrm>
            <a:custGeom>
              <a:avLst/>
              <a:gdLst/>
              <a:ahLst/>
              <a:cxnLst/>
              <a:rect l="l" t="t" r="r" b="b"/>
              <a:pathLst>
                <a:path w="9657" h="2962" extrusionOk="0">
                  <a:moveTo>
                    <a:pt x="4440" y="1"/>
                  </a:moveTo>
                  <a:cubicBezTo>
                    <a:pt x="1952" y="1"/>
                    <a:pt x="1" y="537"/>
                    <a:pt x="1" y="1469"/>
                  </a:cubicBezTo>
                  <a:cubicBezTo>
                    <a:pt x="1" y="2174"/>
                    <a:pt x="2170" y="2880"/>
                    <a:pt x="4856" y="2961"/>
                  </a:cubicBezTo>
                  <a:cubicBezTo>
                    <a:pt x="4913" y="2962"/>
                    <a:pt x="4971" y="2962"/>
                    <a:pt x="5028" y="2962"/>
                  </a:cubicBezTo>
                  <a:cubicBezTo>
                    <a:pt x="7581" y="2962"/>
                    <a:pt x="9657" y="2375"/>
                    <a:pt x="9657" y="1659"/>
                  </a:cubicBezTo>
                  <a:cubicBezTo>
                    <a:pt x="9657" y="628"/>
                    <a:pt x="7487" y="86"/>
                    <a:pt x="4802" y="5"/>
                  </a:cubicBezTo>
                  <a:cubicBezTo>
                    <a:pt x="4680" y="2"/>
                    <a:pt x="4559" y="1"/>
                    <a:pt x="4440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1776250" y="2104325"/>
              <a:ext cx="242550" cy="71100"/>
            </a:xfrm>
            <a:custGeom>
              <a:avLst/>
              <a:gdLst/>
              <a:ahLst/>
              <a:cxnLst/>
              <a:rect l="l" t="t" r="r" b="b"/>
              <a:pathLst>
                <a:path w="9702" h="2844" extrusionOk="0">
                  <a:moveTo>
                    <a:pt x="5123" y="0"/>
                  </a:moveTo>
                  <a:cubicBezTo>
                    <a:pt x="2196" y="0"/>
                    <a:pt x="1" y="535"/>
                    <a:pt x="19" y="535"/>
                  </a:cubicBezTo>
                  <a:lnTo>
                    <a:pt x="46" y="1457"/>
                  </a:lnTo>
                  <a:cubicBezTo>
                    <a:pt x="46" y="2135"/>
                    <a:pt x="2216" y="2840"/>
                    <a:pt x="4901" y="2840"/>
                  </a:cubicBezTo>
                  <a:cubicBezTo>
                    <a:pt x="5001" y="2843"/>
                    <a:pt x="5099" y="2844"/>
                    <a:pt x="5197" y="2844"/>
                  </a:cubicBezTo>
                  <a:cubicBezTo>
                    <a:pt x="7693" y="2844"/>
                    <a:pt x="9701" y="2189"/>
                    <a:pt x="9675" y="1484"/>
                  </a:cubicBezTo>
                  <a:lnTo>
                    <a:pt x="9648" y="481"/>
                  </a:lnTo>
                  <a:cubicBezTo>
                    <a:pt x="8081" y="122"/>
                    <a:pt x="6519" y="0"/>
                    <a:pt x="5123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1797725" y="2087175"/>
              <a:ext cx="193975" cy="55625"/>
            </a:xfrm>
            <a:custGeom>
              <a:avLst/>
              <a:gdLst/>
              <a:ahLst/>
              <a:cxnLst/>
              <a:rect l="l" t="t" r="r" b="b"/>
              <a:pathLst>
                <a:path w="7759" h="2225" extrusionOk="0">
                  <a:moveTo>
                    <a:pt x="3880" y="0"/>
                  </a:moveTo>
                  <a:cubicBezTo>
                    <a:pt x="1737" y="0"/>
                    <a:pt x="1" y="407"/>
                    <a:pt x="28" y="1167"/>
                  </a:cubicBezTo>
                  <a:cubicBezTo>
                    <a:pt x="28" y="1709"/>
                    <a:pt x="1791" y="2225"/>
                    <a:pt x="3934" y="2225"/>
                  </a:cubicBezTo>
                  <a:cubicBezTo>
                    <a:pt x="6077" y="2225"/>
                    <a:pt x="7758" y="1736"/>
                    <a:pt x="7758" y="1194"/>
                  </a:cubicBezTo>
                  <a:cubicBezTo>
                    <a:pt x="7758" y="407"/>
                    <a:pt x="5995" y="55"/>
                    <a:pt x="3880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1774675" y="2065150"/>
              <a:ext cx="242800" cy="71575"/>
            </a:xfrm>
            <a:custGeom>
              <a:avLst/>
              <a:gdLst/>
              <a:ahLst/>
              <a:cxnLst/>
              <a:rect l="l" t="t" r="r" b="b"/>
              <a:pathLst>
                <a:path w="9712" h="2863" extrusionOk="0">
                  <a:moveTo>
                    <a:pt x="1" y="664"/>
                  </a:moveTo>
                  <a:cubicBezTo>
                    <a:pt x="1" y="665"/>
                    <a:pt x="1" y="665"/>
                    <a:pt x="1" y="665"/>
                  </a:cubicBezTo>
                  <a:lnTo>
                    <a:pt x="1" y="665"/>
                  </a:lnTo>
                  <a:lnTo>
                    <a:pt x="1" y="664"/>
                  </a:lnTo>
                  <a:close/>
                  <a:moveTo>
                    <a:pt x="5644" y="1"/>
                  </a:moveTo>
                  <a:cubicBezTo>
                    <a:pt x="2494" y="1"/>
                    <a:pt x="51" y="665"/>
                    <a:pt x="1" y="665"/>
                  </a:cubicBezTo>
                  <a:cubicBezTo>
                    <a:pt x="1" y="665"/>
                    <a:pt x="1" y="665"/>
                    <a:pt x="1" y="665"/>
                  </a:cubicBezTo>
                  <a:lnTo>
                    <a:pt x="1" y="665"/>
                  </a:lnTo>
                  <a:lnTo>
                    <a:pt x="28" y="1559"/>
                  </a:lnTo>
                  <a:cubicBezTo>
                    <a:pt x="81" y="2276"/>
                    <a:pt x="2158" y="2862"/>
                    <a:pt x="4761" y="2862"/>
                  </a:cubicBezTo>
                  <a:cubicBezTo>
                    <a:pt x="4820" y="2862"/>
                    <a:pt x="4878" y="2862"/>
                    <a:pt x="4937" y="2861"/>
                  </a:cubicBezTo>
                  <a:cubicBezTo>
                    <a:pt x="7568" y="2807"/>
                    <a:pt x="9711" y="2102"/>
                    <a:pt x="9684" y="1397"/>
                  </a:cubicBezTo>
                  <a:lnTo>
                    <a:pt x="9603" y="393"/>
                  </a:lnTo>
                  <a:cubicBezTo>
                    <a:pt x="8242" y="104"/>
                    <a:pt x="6888" y="1"/>
                    <a:pt x="5644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1772650" y="2039675"/>
              <a:ext cx="242775" cy="74000"/>
            </a:xfrm>
            <a:custGeom>
              <a:avLst/>
              <a:gdLst/>
              <a:ahLst/>
              <a:cxnLst/>
              <a:rect l="l" t="t" r="r" b="b"/>
              <a:pathLst>
                <a:path w="9711" h="2960" extrusionOk="0">
                  <a:moveTo>
                    <a:pt x="4985" y="1"/>
                  </a:moveTo>
                  <a:cubicBezTo>
                    <a:pt x="4915" y="1"/>
                    <a:pt x="4845" y="1"/>
                    <a:pt x="4774" y="2"/>
                  </a:cubicBezTo>
                  <a:cubicBezTo>
                    <a:pt x="2116" y="83"/>
                    <a:pt x="0" y="680"/>
                    <a:pt x="27" y="1683"/>
                  </a:cubicBezTo>
                  <a:cubicBezTo>
                    <a:pt x="54" y="2373"/>
                    <a:pt x="2130" y="2959"/>
                    <a:pt x="4734" y="2959"/>
                  </a:cubicBezTo>
                  <a:cubicBezTo>
                    <a:pt x="4792" y="2959"/>
                    <a:pt x="4851" y="2959"/>
                    <a:pt x="4910" y="2958"/>
                  </a:cubicBezTo>
                  <a:cubicBezTo>
                    <a:pt x="7595" y="2931"/>
                    <a:pt x="9711" y="2226"/>
                    <a:pt x="9684" y="1494"/>
                  </a:cubicBezTo>
                  <a:cubicBezTo>
                    <a:pt x="9657" y="490"/>
                    <a:pt x="7573" y="1"/>
                    <a:pt x="4985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1795025" y="2046350"/>
              <a:ext cx="196000" cy="57900"/>
            </a:xfrm>
            <a:custGeom>
              <a:avLst/>
              <a:gdLst/>
              <a:ahLst/>
              <a:cxnLst/>
              <a:rect l="l" t="t" r="r" b="b"/>
              <a:pathLst>
                <a:path w="7840" h="2316" extrusionOk="0">
                  <a:moveTo>
                    <a:pt x="4231" y="1"/>
                  </a:moveTo>
                  <a:cubicBezTo>
                    <a:pt x="4097" y="1"/>
                    <a:pt x="3962" y="3"/>
                    <a:pt x="3825" y="6"/>
                  </a:cubicBezTo>
                  <a:cubicBezTo>
                    <a:pt x="1709" y="60"/>
                    <a:pt x="0" y="521"/>
                    <a:pt x="55" y="1308"/>
                  </a:cubicBezTo>
                  <a:cubicBezTo>
                    <a:pt x="80" y="1848"/>
                    <a:pt x="1669" y="2316"/>
                    <a:pt x="3639" y="2316"/>
                  </a:cubicBezTo>
                  <a:cubicBezTo>
                    <a:pt x="3745" y="2316"/>
                    <a:pt x="3852" y="2314"/>
                    <a:pt x="3961" y="2311"/>
                  </a:cubicBezTo>
                  <a:cubicBezTo>
                    <a:pt x="6103" y="2284"/>
                    <a:pt x="7839" y="1715"/>
                    <a:pt x="7812" y="1172"/>
                  </a:cubicBezTo>
                  <a:cubicBezTo>
                    <a:pt x="7787" y="384"/>
                    <a:pt x="6235" y="1"/>
                    <a:pt x="4231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1795025" y="2049075"/>
              <a:ext cx="196000" cy="55175"/>
            </a:xfrm>
            <a:custGeom>
              <a:avLst/>
              <a:gdLst/>
              <a:ahLst/>
              <a:cxnLst/>
              <a:rect l="l" t="t" r="r" b="b"/>
              <a:pathLst>
                <a:path w="7840" h="2207" extrusionOk="0">
                  <a:moveTo>
                    <a:pt x="4301" y="0"/>
                  </a:moveTo>
                  <a:cubicBezTo>
                    <a:pt x="4163" y="0"/>
                    <a:pt x="4022" y="2"/>
                    <a:pt x="3879" y="5"/>
                  </a:cubicBezTo>
                  <a:cubicBezTo>
                    <a:pt x="1709" y="33"/>
                    <a:pt x="0" y="521"/>
                    <a:pt x="55" y="1253"/>
                  </a:cubicBezTo>
                  <a:cubicBezTo>
                    <a:pt x="80" y="1742"/>
                    <a:pt x="1669" y="2207"/>
                    <a:pt x="3638" y="2207"/>
                  </a:cubicBezTo>
                  <a:cubicBezTo>
                    <a:pt x="3745" y="2207"/>
                    <a:pt x="3852" y="2205"/>
                    <a:pt x="3961" y="2202"/>
                  </a:cubicBezTo>
                  <a:cubicBezTo>
                    <a:pt x="6103" y="2175"/>
                    <a:pt x="7839" y="1633"/>
                    <a:pt x="7812" y="1090"/>
                  </a:cubicBezTo>
                  <a:cubicBezTo>
                    <a:pt x="7787" y="356"/>
                    <a:pt x="6249" y="0"/>
                    <a:pt x="43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1854025" y="2058025"/>
              <a:ext cx="86125" cy="35950"/>
            </a:xfrm>
            <a:custGeom>
              <a:avLst/>
              <a:gdLst/>
              <a:ahLst/>
              <a:cxnLst/>
              <a:rect l="l" t="t" r="r" b="b"/>
              <a:pathLst>
                <a:path w="3445" h="1438" extrusionOk="0">
                  <a:moveTo>
                    <a:pt x="570" y="0"/>
                  </a:moveTo>
                  <a:lnTo>
                    <a:pt x="54" y="27"/>
                  </a:lnTo>
                  <a:lnTo>
                    <a:pt x="488" y="217"/>
                  </a:lnTo>
                  <a:cubicBezTo>
                    <a:pt x="27" y="326"/>
                    <a:pt x="0" y="543"/>
                    <a:pt x="407" y="705"/>
                  </a:cubicBezTo>
                  <a:cubicBezTo>
                    <a:pt x="787" y="868"/>
                    <a:pt x="1329" y="895"/>
                    <a:pt x="1953" y="895"/>
                  </a:cubicBezTo>
                  <a:cubicBezTo>
                    <a:pt x="2360" y="895"/>
                    <a:pt x="2550" y="895"/>
                    <a:pt x="2685" y="977"/>
                  </a:cubicBezTo>
                  <a:cubicBezTo>
                    <a:pt x="2794" y="1031"/>
                    <a:pt x="2740" y="1112"/>
                    <a:pt x="2496" y="1139"/>
                  </a:cubicBezTo>
                  <a:cubicBezTo>
                    <a:pt x="2224" y="1166"/>
                    <a:pt x="1926" y="1166"/>
                    <a:pt x="1655" y="1166"/>
                  </a:cubicBezTo>
                  <a:lnTo>
                    <a:pt x="1926" y="1383"/>
                  </a:lnTo>
                  <a:cubicBezTo>
                    <a:pt x="2170" y="1383"/>
                    <a:pt x="2468" y="1356"/>
                    <a:pt x="2740" y="1302"/>
                  </a:cubicBezTo>
                  <a:lnTo>
                    <a:pt x="3011" y="1438"/>
                  </a:lnTo>
                  <a:lnTo>
                    <a:pt x="3391" y="1410"/>
                  </a:lnTo>
                  <a:lnTo>
                    <a:pt x="3065" y="1275"/>
                  </a:lnTo>
                  <a:cubicBezTo>
                    <a:pt x="3445" y="1221"/>
                    <a:pt x="3445" y="1031"/>
                    <a:pt x="3201" y="895"/>
                  </a:cubicBezTo>
                  <a:cubicBezTo>
                    <a:pt x="2930" y="760"/>
                    <a:pt x="2577" y="705"/>
                    <a:pt x="1926" y="705"/>
                  </a:cubicBezTo>
                  <a:cubicBezTo>
                    <a:pt x="1411" y="678"/>
                    <a:pt x="1167" y="678"/>
                    <a:pt x="1031" y="597"/>
                  </a:cubicBezTo>
                  <a:cubicBezTo>
                    <a:pt x="922" y="543"/>
                    <a:pt x="922" y="461"/>
                    <a:pt x="1248" y="434"/>
                  </a:cubicBezTo>
                  <a:cubicBezTo>
                    <a:pt x="1356" y="425"/>
                    <a:pt x="1465" y="422"/>
                    <a:pt x="1567" y="422"/>
                  </a:cubicBezTo>
                  <a:cubicBezTo>
                    <a:pt x="1772" y="422"/>
                    <a:pt x="1953" y="434"/>
                    <a:pt x="2062" y="434"/>
                  </a:cubicBezTo>
                  <a:lnTo>
                    <a:pt x="1790" y="190"/>
                  </a:lnTo>
                  <a:cubicBezTo>
                    <a:pt x="1668" y="176"/>
                    <a:pt x="1539" y="170"/>
                    <a:pt x="1397" y="170"/>
                  </a:cubicBezTo>
                  <a:cubicBezTo>
                    <a:pt x="1255" y="170"/>
                    <a:pt x="1099" y="176"/>
                    <a:pt x="922" y="190"/>
                  </a:cubicBezTo>
                  <a:lnTo>
                    <a:pt x="570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32"/>
          <p:cNvGrpSpPr/>
          <p:nvPr/>
        </p:nvGrpSpPr>
        <p:grpSpPr>
          <a:xfrm rot="-5400000">
            <a:off x="4968579" y="-3545815"/>
            <a:ext cx="6383002" cy="6383002"/>
            <a:chOff x="2195175" y="1795225"/>
            <a:chExt cx="5793775" cy="5793775"/>
          </a:xfrm>
        </p:grpSpPr>
        <p:sp>
          <p:nvSpPr>
            <p:cNvPr id="812" name="Google Shape;812;p32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33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33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33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820" name="Google Shape;820;p33"/>
          <p:cNvGrpSpPr/>
          <p:nvPr/>
        </p:nvGrpSpPr>
        <p:grpSpPr>
          <a:xfrm>
            <a:off x="4319157" y="-4340227"/>
            <a:ext cx="7093598" cy="11211064"/>
            <a:chOff x="1550175" y="-2587150"/>
            <a:chExt cx="6438775" cy="10176150"/>
          </a:xfrm>
        </p:grpSpPr>
        <p:sp>
          <p:nvSpPr>
            <p:cNvPr id="821" name="Google Shape;821;p33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33"/>
          <p:cNvGrpSpPr/>
          <p:nvPr/>
        </p:nvGrpSpPr>
        <p:grpSpPr>
          <a:xfrm flipH="1">
            <a:off x="-2012593" y="-4340227"/>
            <a:ext cx="7093598" cy="11211064"/>
            <a:chOff x="1550175" y="-2587150"/>
            <a:chExt cx="6438775" cy="10176150"/>
          </a:xfrm>
        </p:grpSpPr>
        <p:sp>
          <p:nvSpPr>
            <p:cNvPr id="830" name="Google Shape;830;p33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33"/>
          <p:cNvGrpSpPr/>
          <p:nvPr/>
        </p:nvGrpSpPr>
        <p:grpSpPr>
          <a:xfrm flipH="1">
            <a:off x="7655114" y="3789922"/>
            <a:ext cx="1092234" cy="869937"/>
            <a:chOff x="4246625" y="3506675"/>
            <a:chExt cx="1092125" cy="869850"/>
          </a:xfrm>
        </p:grpSpPr>
        <p:sp>
          <p:nvSpPr>
            <p:cNvPr id="839" name="Google Shape;839;p33"/>
            <p:cNvSpPr/>
            <p:nvPr/>
          </p:nvSpPr>
          <p:spPr>
            <a:xfrm>
              <a:off x="5009500" y="3622725"/>
              <a:ext cx="218150" cy="155250"/>
            </a:xfrm>
            <a:custGeom>
              <a:avLst/>
              <a:gdLst/>
              <a:ahLst/>
              <a:cxnLst/>
              <a:rect l="l" t="t" r="r" b="b"/>
              <a:pathLst>
                <a:path w="8726" h="6210" extrusionOk="0">
                  <a:moveTo>
                    <a:pt x="8136" y="1"/>
                  </a:moveTo>
                  <a:cubicBezTo>
                    <a:pt x="7679" y="1"/>
                    <a:pt x="6061" y="123"/>
                    <a:pt x="2607" y="1538"/>
                  </a:cubicBezTo>
                  <a:cubicBezTo>
                    <a:pt x="1" y="2592"/>
                    <a:pt x="4258" y="5616"/>
                    <a:pt x="6008" y="6173"/>
                  </a:cubicBezTo>
                  <a:cubicBezTo>
                    <a:pt x="6083" y="6198"/>
                    <a:pt x="6157" y="6210"/>
                    <a:pt x="6229" y="6210"/>
                  </a:cubicBezTo>
                  <a:cubicBezTo>
                    <a:pt x="7869" y="6210"/>
                    <a:pt x="8726" y="6"/>
                    <a:pt x="8282" y="6"/>
                  </a:cubicBezTo>
                  <a:cubicBezTo>
                    <a:pt x="8280" y="6"/>
                    <a:pt x="8278" y="6"/>
                    <a:pt x="8276" y="6"/>
                  </a:cubicBezTo>
                  <a:cubicBezTo>
                    <a:pt x="8276" y="6"/>
                    <a:pt x="8231" y="1"/>
                    <a:pt x="8136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5101500" y="3622050"/>
              <a:ext cx="138275" cy="160250"/>
            </a:xfrm>
            <a:custGeom>
              <a:avLst/>
              <a:gdLst/>
              <a:ahLst/>
              <a:cxnLst/>
              <a:rect l="l" t="t" r="r" b="b"/>
              <a:pathLst>
                <a:path w="5531" h="6410" extrusionOk="0">
                  <a:moveTo>
                    <a:pt x="4488" y="1"/>
                  </a:moveTo>
                  <a:cubicBezTo>
                    <a:pt x="3409" y="1"/>
                    <a:pt x="1" y="3057"/>
                    <a:pt x="1" y="3057"/>
                  </a:cubicBezTo>
                  <a:cubicBezTo>
                    <a:pt x="1" y="3057"/>
                    <a:pt x="419" y="4588"/>
                    <a:pt x="1592" y="5682"/>
                  </a:cubicBezTo>
                  <a:cubicBezTo>
                    <a:pt x="2191" y="6271"/>
                    <a:pt x="2962" y="6410"/>
                    <a:pt x="3557" y="6410"/>
                  </a:cubicBezTo>
                  <a:cubicBezTo>
                    <a:pt x="4087" y="6410"/>
                    <a:pt x="4477" y="6299"/>
                    <a:pt x="4477" y="6299"/>
                  </a:cubicBezTo>
                  <a:cubicBezTo>
                    <a:pt x="4477" y="6299"/>
                    <a:pt x="5531" y="272"/>
                    <a:pt x="4596" y="13"/>
                  </a:cubicBezTo>
                  <a:cubicBezTo>
                    <a:pt x="4563" y="5"/>
                    <a:pt x="4527" y="1"/>
                    <a:pt x="4488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4246625" y="3599975"/>
              <a:ext cx="143750" cy="140275"/>
            </a:xfrm>
            <a:custGeom>
              <a:avLst/>
              <a:gdLst/>
              <a:ahLst/>
              <a:cxnLst/>
              <a:rect l="l" t="t" r="r" b="b"/>
              <a:pathLst>
                <a:path w="5750" h="5611" extrusionOk="0">
                  <a:moveTo>
                    <a:pt x="3404" y="1180"/>
                  </a:moveTo>
                  <a:cubicBezTo>
                    <a:pt x="3457" y="1180"/>
                    <a:pt x="3509" y="1185"/>
                    <a:pt x="3561" y="1194"/>
                  </a:cubicBezTo>
                  <a:cubicBezTo>
                    <a:pt x="3601" y="1214"/>
                    <a:pt x="3661" y="1214"/>
                    <a:pt x="3700" y="1254"/>
                  </a:cubicBezTo>
                  <a:cubicBezTo>
                    <a:pt x="3760" y="1274"/>
                    <a:pt x="3800" y="1294"/>
                    <a:pt x="3840" y="1453"/>
                  </a:cubicBezTo>
                  <a:cubicBezTo>
                    <a:pt x="3859" y="1811"/>
                    <a:pt x="3561" y="2448"/>
                    <a:pt x="3044" y="2806"/>
                  </a:cubicBezTo>
                  <a:cubicBezTo>
                    <a:pt x="2964" y="2865"/>
                    <a:pt x="2885" y="2905"/>
                    <a:pt x="2785" y="2965"/>
                  </a:cubicBezTo>
                  <a:cubicBezTo>
                    <a:pt x="2586" y="2249"/>
                    <a:pt x="2646" y="1652"/>
                    <a:pt x="2964" y="1354"/>
                  </a:cubicBezTo>
                  <a:cubicBezTo>
                    <a:pt x="3071" y="1232"/>
                    <a:pt x="3235" y="1180"/>
                    <a:pt x="3404" y="1180"/>
                  </a:cubicBezTo>
                  <a:close/>
                  <a:moveTo>
                    <a:pt x="677" y="1"/>
                  </a:moveTo>
                  <a:lnTo>
                    <a:pt x="677" y="1"/>
                  </a:lnTo>
                  <a:cubicBezTo>
                    <a:pt x="657" y="100"/>
                    <a:pt x="0" y="2607"/>
                    <a:pt x="1671" y="3403"/>
                  </a:cubicBezTo>
                  <a:cubicBezTo>
                    <a:pt x="1872" y="3520"/>
                    <a:pt x="2101" y="3566"/>
                    <a:pt x="2335" y="3566"/>
                  </a:cubicBezTo>
                  <a:cubicBezTo>
                    <a:pt x="2379" y="3566"/>
                    <a:pt x="2423" y="3565"/>
                    <a:pt x="2467" y="3562"/>
                  </a:cubicBezTo>
                  <a:cubicBezTo>
                    <a:pt x="3044" y="4875"/>
                    <a:pt x="4556" y="5392"/>
                    <a:pt x="5272" y="5551"/>
                  </a:cubicBezTo>
                  <a:cubicBezTo>
                    <a:pt x="5491" y="5591"/>
                    <a:pt x="5650" y="5611"/>
                    <a:pt x="5670" y="5611"/>
                  </a:cubicBezTo>
                  <a:lnTo>
                    <a:pt x="5749" y="5113"/>
                  </a:lnTo>
                  <a:cubicBezTo>
                    <a:pt x="5709" y="5113"/>
                    <a:pt x="3661" y="4815"/>
                    <a:pt x="2964" y="3403"/>
                  </a:cubicBezTo>
                  <a:cubicBezTo>
                    <a:pt x="3084" y="3363"/>
                    <a:pt x="3203" y="3283"/>
                    <a:pt x="3322" y="3204"/>
                  </a:cubicBezTo>
                  <a:cubicBezTo>
                    <a:pt x="3959" y="2766"/>
                    <a:pt x="4397" y="1970"/>
                    <a:pt x="4317" y="1393"/>
                  </a:cubicBezTo>
                  <a:cubicBezTo>
                    <a:pt x="4297" y="1115"/>
                    <a:pt x="4158" y="896"/>
                    <a:pt x="3899" y="797"/>
                  </a:cubicBezTo>
                  <a:cubicBezTo>
                    <a:pt x="3731" y="724"/>
                    <a:pt x="3561" y="688"/>
                    <a:pt x="3395" y="688"/>
                  </a:cubicBezTo>
                  <a:cubicBezTo>
                    <a:pt x="3108" y="688"/>
                    <a:pt x="2833" y="794"/>
                    <a:pt x="2606" y="995"/>
                  </a:cubicBezTo>
                  <a:cubicBezTo>
                    <a:pt x="2169" y="1393"/>
                    <a:pt x="2029" y="2169"/>
                    <a:pt x="2288" y="3064"/>
                  </a:cubicBezTo>
                  <a:cubicBezTo>
                    <a:pt x="2149" y="3064"/>
                    <a:pt x="2009" y="3025"/>
                    <a:pt x="1870" y="2965"/>
                  </a:cubicBezTo>
                  <a:cubicBezTo>
                    <a:pt x="577" y="2328"/>
                    <a:pt x="1154" y="160"/>
                    <a:pt x="1154" y="120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4689725" y="4231075"/>
              <a:ext cx="137775" cy="112075"/>
            </a:xfrm>
            <a:custGeom>
              <a:avLst/>
              <a:gdLst/>
              <a:ahLst/>
              <a:cxnLst/>
              <a:rect l="l" t="t" r="r" b="b"/>
              <a:pathLst>
                <a:path w="5511" h="4483" extrusionOk="0">
                  <a:moveTo>
                    <a:pt x="1" y="1"/>
                  </a:moveTo>
                  <a:cubicBezTo>
                    <a:pt x="1" y="1"/>
                    <a:pt x="259" y="3263"/>
                    <a:pt x="697" y="3701"/>
                  </a:cubicBezTo>
                  <a:cubicBezTo>
                    <a:pt x="1097" y="4084"/>
                    <a:pt x="2458" y="4482"/>
                    <a:pt x="3271" y="4482"/>
                  </a:cubicBezTo>
                  <a:cubicBezTo>
                    <a:pt x="3387" y="4482"/>
                    <a:pt x="3492" y="4474"/>
                    <a:pt x="3581" y="4457"/>
                  </a:cubicBezTo>
                  <a:cubicBezTo>
                    <a:pt x="4317" y="4278"/>
                    <a:pt x="5511" y="1135"/>
                    <a:pt x="5511" y="1135"/>
                  </a:cubicBezTo>
                  <a:cubicBezTo>
                    <a:pt x="5511" y="1135"/>
                    <a:pt x="1154" y="279"/>
                    <a:pt x="1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4557450" y="4177875"/>
              <a:ext cx="135775" cy="118650"/>
            </a:xfrm>
            <a:custGeom>
              <a:avLst/>
              <a:gdLst/>
              <a:ahLst/>
              <a:cxnLst/>
              <a:rect l="l" t="t" r="r" b="b"/>
              <a:pathLst>
                <a:path w="5431" h="4746" extrusionOk="0">
                  <a:moveTo>
                    <a:pt x="0" y="0"/>
                  </a:moveTo>
                  <a:cubicBezTo>
                    <a:pt x="0" y="0"/>
                    <a:pt x="0" y="3263"/>
                    <a:pt x="418" y="3760"/>
                  </a:cubicBezTo>
                  <a:cubicBezTo>
                    <a:pt x="822" y="4219"/>
                    <a:pt x="2260" y="4746"/>
                    <a:pt x="3073" y="4746"/>
                  </a:cubicBezTo>
                  <a:cubicBezTo>
                    <a:pt x="3141" y="4746"/>
                    <a:pt x="3205" y="4742"/>
                    <a:pt x="3263" y="4735"/>
                  </a:cubicBezTo>
                  <a:cubicBezTo>
                    <a:pt x="3999" y="4615"/>
                    <a:pt x="5431" y="1592"/>
                    <a:pt x="5431" y="1592"/>
                  </a:cubicBezTo>
                  <a:cubicBezTo>
                    <a:pt x="5431" y="1592"/>
                    <a:pt x="1114" y="358"/>
                    <a:pt x="0" y="0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4299325" y="3506675"/>
              <a:ext cx="1039425" cy="869850"/>
            </a:xfrm>
            <a:custGeom>
              <a:avLst/>
              <a:gdLst/>
              <a:ahLst/>
              <a:cxnLst/>
              <a:rect l="l" t="t" r="r" b="b"/>
              <a:pathLst>
                <a:path w="41577" h="34794" extrusionOk="0">
                  <a:moveTo>
                    <a:pt x="17381" y="0"/>
                  </a:moveTo>
                  <a:cubicBezTo>
                    <a:pt x="13123" y="0"/>
                    <a:pt x="10188" y="1491"/>
                    <a:pt x="6904" y="3733"/>
                  </a:cubicBezTo>
                  <a:cubicBezTo>
                    <a:pt x="1871" y="7174"/>
                    <a:pt x="1" y="14634"/>
                    <a:pt x="2149" y="19269"/>
                  </a:cubicBezTo>
                  <a:cubicBezTo>
                    <a:pt x="4258" y="23924"/>
                    <a:pt x="7958" y="30170"/>
                    <a:pt x="7958" y="30170"/>
                  </a:cubicBezTo>
                  <a:cubicBezTo>
                    <a:pt x="7958" y="30170"/>
                    <a:pt x="8692" y="32054"/>
                    <a:pt x="10749" y="32054"/>
                  </a:cubicBezTo>
                  <a:cubicBezTo>
                    <a:pt x="11158" y="32054"/>
                    <a:pt x="11618" y="31979"/>
                    <a:pt x="12135" y="31801"/>
                  </a:cubicBezTo>
                  <a:lnTo>
                    <a:pt x="13230" y="29394"/>
                  </a:lnTo>
                  <a:cubicBezTo>
                    <a:pt x="13230" y="29394"/>
                    <a:pt x="18678" y="31146"/>
                    <a:pt x="20900" y="31146"/>
                  </a:cubicBezTo>
                  <a:cubicBezTo>
                    <a:pt x="20937" y="31146"/>
                    <a:pt x="20973" y="31146"/>
                    <a:pt x="21008" y="31145"/>
                  </a:cubicBezTo>
                  <a:lnTo>
                    <a:pt x="21008" y="31145"/>
                  </a:lnTo>
                  <a:cubicBezTo>
                    <a:pt x="21008" y="31145"/>
                    <a:pt x="20809" y="33075"/>
                    <a:pt x="20888" y="34049"/>
                  </a:cubicBezTo>
                  <a:cubicBezTo>
                    <a:pt x="20925" y="34414"/>
                    <a:pt x="21770" y="34793"/>
                    <a:pt x="22689" y="34793"/>
                  </a:cubicBezTo>
                  <a:cubicBezTo>
                    <a:pt x="23276" y="34793"/>
                    <a:pt x="23893" y="34639"/>
                    <a:pt x="24350" y="34228"/>
                  </a:cubicBezTo>
                  <a:cubicBezTo>
                    <a:pt x="25523" y="33154"/>
                    <a:pt x="27910" y="30548"/>
                    <a:pt x="27910" y="30548"/>
                  </a:cubicBezTo>
                  <a:cubicBezTo>
                    <a:pt x="27910" y="30548"/>
                    <a:pt x="41577" y="28460"/>
                    <a:pt x="37001" y="10775"/>
                  </a:cubicBezTo>
                  <a:cubicBezTo>
                    <a:pt x="37001" y="10775"/>
                    <a:pt x="34773" y="4051"/>
                    <a:pt x="25444" y="1346"/>
                  </a:cubicBezTo>
                  <a:cubicBezTo>
                    <a:pt x="22227" y="413"/>
                    <a:pt x="19621" y="0"/>
                    <a:pt x="17381" y="0"/>
                  </a:cubicBezTo>
                  <a:close/>
                </a:path>
              </a:pathLst>
            </a:custGeom>
            <a:solidFill>
              <a:srgbClr val="FBC6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4760850" y="3580850"/>
              <a:ext cx="177075" cy="178475"/>
            </a:xfrm>
            <a:custGeom>
              <a:avLst/>
              <a:gdLst/>
              <a:ahLst/>
              <a:cxnLst/>
              <a:rect l="l" t="t" r="r" b="b"/>
              <a:pathLst>
                <a:path w="7083" h="7139" extrusionOk="0">
                  <a:moveTo>
                    <a:pt x="737" y="1"/>
                  </a:moveTo>
                  <a:cubicBezTo>
                    <a:pt x="667" y="1"/>
                    <a:pt x="613" y="16"/>
                    <a:pt x="577" y="50"/>
                  </a:cubicBezTo>
                  <a:cubicBezTo>
                    <a:pt x="0" y="726"/>
                    <a:pt x="1075" y="7132"/>
                    <a:pt x="1075" y="7132"/>
                  </a:cubicBezTo>
                  <a:cubicBezTo>
                    <a:pt x="1075" y="7132"/>
                    <a:pt x="1137" y="7138"/>
                    <a:pt x="1253" y="7138"/>
                  </a:cubicBezTo>
                  <a:cubicBezTo>
                    <a:pt x="1711" y="7138"/>
                    <a:pt x="3013" y="7037"/>
                    <a:pt x="4695" y="6037"/>
                  </a:cubicBezTo>
                  <a:cubicBezTo>
                    <a:pt x="7082" y="5023"/>
                    <a:pt x="6505" y="3869"/>
                    <a:pt x="6505" y="3869"/>
                  </a:cubicBezTo>
                  <a:cubicBezTo>
                    <a:pt x="6505" y="3869"/>
                    <a:pt x="6346" y="3611"/>
                    <a:pt x="6107" y="3431"/>
                  </a:cubicBezTo>
                  <a:cubicBezTo>
                    <a:pt x="5037" y="2546"/>
                    <a:pt x="1623" y="1"/>
                    <a:pt x="737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4754800" y="3581425"/>
              <a:ext cx="173750" cy="178175"/>
            </a:xfrm>
            <a:custGeom>
              <a:avLst/>
              <a:gdLst/>
              <a:ahLst/>
              <a:cxnLst/>
              <a:rect l="l" t="t" r="r" b="b"/>
              <a:pathLst>
                <a:path w="6950" h="7127" extrusionOk="0">
                  <a:moveTo>
                    <a:pt x="866" y="0"/>
                  </a:moveTo>
                  <a:cubicBezTo>
                    <a:pt x="840" y="0"/>
                    <a:pt x="824" y="9"/>
                    <a:pt x="819" y="27"/>
                  </a:cubicBezTo>
                  <a:cubicBezTo>
                    <a:pt x="819" y="27"/>
                    <a:pt x="83" y="1200"/>
                    <a:pt x="24" y="5636"/>
                  </a:cubicBezTo>
                  <a:cubicBezTo>
                    <a:pt x="0" y="6733"/>
                    <a:pt x="673" y="7126"/>
                    <a:pt x="1577" y="7126"/>
                  </a:cubicBezTo>
                  <a:cubicBezTo>
                    <a:pt x="2970" y="7126"/>
                    <a:pt x="4909" y="6193"/>
                    <a:pt x="5693" y="5457"/>
                  </a:cubicBezTo>
                  <a:cubicBezTo>
                    <a:pt x="6950" y="4334"/>
                    <a:pt x="1441" y="0"/>
                    <a:pt x="866" y="0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5106475" y="3821250"/>
              <a:ext cx="77600" cy="49400"/>
            </a:xfrm>
            <a:custGeom>
              <a:avLst/>
              <a:gdLst/>
              <a:ahLst/>
              <a:cxnLst/>
              <a:rect l="l" t="t" r="r" b="b"/>
              <a:pathLst>
                <a:path w="3104" h="1976" extrusionOk="0">
                  <a:moveTo>
                    <a:pt x="1536" y="1"/>
                  </a:moveTo>
                  <a:cubicBezTo>
                    <a:pt x="1515" y="1"/>
                    <a:pt x="1494" y="1"/>
                    <a:pt x="1473" y="2"/>
                  </a:cubicBezTo>
                  <a:cubicBezTo>
                    <a:pt x="140" y="62"/>
                    <a:pt x="21" y="1693"/>
                    <a:pt x="21" y="1693"/>
                  </a:cubicBezTo>
                  <a:cubicBezTo>
                    <a:pt x="1" y="1792"/>
                    <a:pt x="21" y="1832"/>
                    <a:pt x="100" y="1832"/>
                  </a:cubicBezTo>
                  <a:cubicBezTo>
                    <a:pt x="200" y="1832"/>
                    <a:pt x="239" y="1792"/>
                    <a:pt x="239" y="1753"/>
                  </a:cubicBezTo>
                  <a:cubicBezTo>
                    <a:pt x="239" y="1693"/>
                    <a:pt x="379" y="320"/>
                    <a:pt x="1473" y="281"/>
                  </a:cubicBezTo>
                  <a:cubicBezTo>
                    <a:pt x="1493" y="280"/>
                    <a:pt x="1512" y="279"/>
                    <a:pt x="1532" y="279"/>
                  </a:cubicBezTo>
                  <a:cubicBezTo>
                    <a:pt x="2576" y="279"/>
                    <a:pt x="2825" y="1833"/>
                    <a:pt x="2825" y="1872"/>
                  </a:cubicBezTo>
                  <a:cubicBezTo>
                    <a:pt x="2825" y="1924"/>
                    <a:pt x="2885" y="1975"/>
                    <a:pt x="2953" y="1975"/>
                  </a:cubicBezTo>
                  <a:cubicBezTo>
                    <a:pt x="2963" y="1975"/>
                    <a:pt x="2974" y="1974"/>
                    <a:pt x="2985" y="1971"/>
                  </a:cubicBezTo>
                  <a:cubicBezTo>
                    <a:pt x="3064" y="1971"/>
                    <a:pt x="3104" y="1892"/>
                    <a:pt x="3084" y="1812"/>
                  </a:cubicBezTo>
                  <a:cubicBezTo>
                    <a:pt x="3084" y="1754"/>
                    <a:pt x="2795" y="1"/>
                    <a:pt x="1536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4929925" y="3812300"/>
              <a:ext cx="90050" cy="58350"/>
            </a:xfrm>
            <a:custGeom>
              <a:avLst/>
              <a:gdLst/>
              <a:ahLst/>
              <a:cxnLst/>
              <a:rect l="l" t="t" r="r" b="b"/>
              <a:pathLst>
                <a:path w="3602" h="2334" extrusionOk="0">
                  <a:moveTo>
                    <a:pt x="1774" y="1"/>
                  </a:moveTo>
                  <a:cubicBezTo>
                    <a:pt x="1753" y="1"/>
                    <a:pt x="1732" y="1"/>
                    <a:pt x="1712" y="2"/>
                  </a:cubicBezTo>
                  <a:cubicBezTo>
                    <a:pt x="180" y="82"/>
                    <a:pt x="21" y="2051"/>
                    <a:pt x="21" y="2051"/>
                  </a:cubicBezTo>
                  <a:cubicBezTo>
                    <a:pt x="1" y="2150"/>
                    <a:pt x="41" y="2190"/>
                    <a:pt x="100" y="2190"/>
                  </a:cubicBezTo>
                  <a:cubicBezTo>
                    <a:pt x="200" y="2190"/>
                    <a:pt x="240" y="2150"/>
                    <a:pt x="240" y="2111"/>
                  </a:cubicBezTo>
                  <a:cubicBezTo>
                    <a:pt x="240" y="2031"/>
                    <a:pt x="399" y="360"/>
                    <a:pt x="1712" y="281"/>
                  </a:cubicBezTo>
                  <a:cubicBezTo>
                    <a:pt x="1731" y="280"/>
                    <a:pt x="1750" y="279"/>
                    <a:pt x="1769" y="279"/>
                  </a:cubicBezTo>
                  <a:cubicBezTo>
                    <a:pt x="3033" y="279"/>
                    <a:pt x="3323" y="2210"/>
                    <a:pt x="3323" y="2230"/>
                  </a:cubicBezTo>
                  <a:cubicBezTo>
                    <a:pt x="3323" y="2282"/>
                    <a:pt x="3383" y="2333"/>
                    <a:pt x="3450" y="2333"/>
                  </a:cubicBezTo>
                  <a:cubicBezTo>
                    <a:pt x="3461" y="2333"/>
                    <a:pt x="3471" y="2332"/>
                    <a:pt x="3482" y="2329"/>
                  </a:cubicBezTo>
                  <a:cubicBezTo>
                    <a:pt x="3562" y="2329"/>
                    <a:pt x="3601" y="2250"/>
                    <a:pt x="3582" y="2170"/>
                  </a:cubicBezTo>
                  <a:cubicBezTo>
                    <a:pt x="3562" y="2072"/>
                    <a:pt x="3233" y="1"/>
                    <a:pt x="1774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4666850" y="3526875"/>
              <a:ext cx="348650" cy="82575"/>
            </a:xfrm>
            <a:custGeom>
              <a:avLst/>
              <a:gdLst/>
              <a:ahLst/>
              <a:cxnLst/>
              <a:rect l="l" t="t" r="r" b="b"/>
              <a:pathLst>
                <a:path w="13946" h="3303" extrusionOk="0">
                  <a:moveTo>
                    <a:pt x="2985" y="1"/>
                  </a:moveTo>
                  <a:lnTo>
                    <a:pt x="1" y="677"/>
                  </a:lnTo>
                  <a:cubicBezTo>
                    <a:pt x="345" y="648"/>
                    <a:pt x="693" y="634"/>
                    <a:pt x="1043" y="634"/>
                  </a:cubicBezTo>
                  <a:cubicBezTo>
                    <a:pt x="5932" y="634"/>
                    <a:pt x="11061" y="3303"/>
                    <a:pt x="11061" y="3303"/>
                  </a:cubicBezTo>
                  <a:lnTo>
                    <a:pt x="13945" y="2845"/>
                  </a:lnTo>
                  <a:cubicBezTo>
                    <a:pt x="8574" y="239"/>
                    <a:pt x="2965" y="21"/>
                    <a:pt x="2985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4950325" y="3911375"/>
              <a:ext cx="306375" cy="246225"/>
            </a:xfrm>
            <a:custGeom>
              <a:avLst/>
              <a:gdLst/>
              <a:ahLst/>
              <a:cxnLst/>
              <a:rect l="l" t="t" r="r" b="b"/>
              <a:pathLst>
                <a:path w="12255" h="9849" extrusionOk="0">
                  <a:moveTo>
                    <a:pt x="5786" y="1"/>
                  </a:moveTo>
                  <a:cubicBezTo>
                    <a:pt x="3330" y="1"/>
                    <a:pt x="1171" y="1429"/>
                    <a:pt x="657" y="3618"/>
                  </a:cubicBezTo>
                  <a:cubicBezTo>
                    <a:pt x="0" y="6244"/>
                    <a:pt x="1970" y="8949"/>
                    <a:pt x="4993" y="9666"/>
                  </a:cubicBezTo>
                  <a:cubicBezTo>
                    <a:pt x="5506" y="9790"/>
                    <a:pt x="6018" y="9849"/>
                    <a:pt x="6516" y="9849"/>
                  </a:cubicBezTo>
                  <a:cubicBezTo>
                    <a:pt x="8976" y="9849"/>
                    <a:pt x="11125" y="8411"/>
                    <a:pt x="11638" y="6244"/>
                  </a:cubicBezTo>
                  <a:cubicBezTo>
                    <a:pt x="12254" y="3618"/>
                    <a:pt x="10325" y="893"/>
                    <a:pt x="7281" y="177"/>
                  </a:cubicBezTo>
                  <a:cubicBezTo>
                    <a:pt x="6778" y="58"/>
                    <a:pt x="6276" y="1"/>
                    <a:pt x="5786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5060225" y="3984800"/>
              <a:ext cx="39825" cy="72850"/>
            </a:xfrm>
            <a:custGeom>
              <a:avLst/>
              <a:gdLst/>
              <a:ahLst/>
              <a:cxnLst/>
              <a:rect l="l" t="t" r="r" b="b"/>
              <a:pathLst>
                <a:path w="1593" h="2914" extrusionOk="0">
                  <a:moveTo>
                    <a:pt x="905" y="1"/>
                  </a:moveTo>
                  <a:cubicBezTo>
                    <a:pt x="543" y="1"/>
                    <a:pt x="175" y="598"/>
                    <a:pt x="80" y="1358"/>
                  </a:cubicBezTo>
                  <a:cubicBezTo>
                    <a:pt x="1" y="2173"/>
                    <a:pt x="239" y="2849"/>
                    <a:pt x="637" y="2909"/>
                  </a:cubicBezTo>
                  <a:cubicBezTo>
                    <a:pt x="653" y="2912"/>
                    <a:pt x="669" y="2913"/>
                    <a:pt x="684" y="2913"/>
                  </a:cubicBezTo>
                  <a:cubicBezTo>
                    <a:pt x="1029" y="2913"/>
                    <a:pt x="1398" y="2298"/>
                    <a:pt x="1493" y="1537"/>
                  </a:cubicBezTo>
                  <a:cubicBezTo>
                    <a:pt x="1592" y="741"/>
                    <a:pt x="1353" y="45"/>
                    <a:pt x="956" y="5"/>
                  </a:cubicBezTo>
                  <a:cubicBezTo>
                    <a:pt x="939" y="2"/>
                    <a:pt x="922" y="1"/>
                    <a:pt x="905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5135325" y="3988350"/>
              <a:ext cx="40300" cy="73225"/>
            </a:xfrm>
            <a:custGeom>
              <a:avLst/>
              <a:gdLst/>
              <a:ahLst/>
              <a:cxnLst/>
              <a:rect l="l" t="t" r="r" b="b"/>
              <a:pathLst>
                <a:path w="1612" h="2929" extrusionOk="0">
                  <a:moveTo>
                    <a:pt x="921" y="0"/>
                  </a:moveTo>
                  <a:cubicBezTo>
                    <a:pt x="553" y="0"/>
                    <a:pt x="176" y="603"/>
                    <a:pt x="80" y="1375"/>
                  </a:cubicBezTo>
                  <a:cubicBezTo>
                    <a:pt x="1" y="2170"/>
                    <a:pt x="239" y="2867"/>
                    <a:pt x="637" y="2926"/>
                  </a:cubicBezTo>
                  <a:cubicBezTo>
                    <a:pt x="648" y="2928"/>
                    <a:pt x="659" y="2928"/>
                    <a:pt x="670" y="2928"/>
                  </a:cubicBezTo>
                  <a:cubicBezTo>
                    <a:pt x="1020" y="2928"/>
                    <a:pt x="1415" y="2325"/>
                    <a:pt x="1492" y="1554"/>
                  </a:cubicBezTo>
                  <a:cubicBezTo>
                    <a:pt x="1612" y="758"/>
                    <a:pt x="1353" y="62"/>
                    <a:pt x="955" y="2"/>
                  </a:cubicBezTo>
                  <a:cubicBezTo>
                    <a:pt x="944" y="1"/>
                    <a:pt x="932" y="0"/>
                    <a:pt x="921" y="0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33"/>
          <p:cNvGrpSpPr/>
          <p:nvPr/>
        </p:nvGrpSpPr>
        <p:grpSpPr>
          <a:xfrm flipH="1">
            <a:off x="386560" y="4062479"/>
            <a:ext cx="739833" cy="715503"/>
            <a:chOff x="1122350" y="3406575"/>
            <a:chExt cx="282800" cy="273500"/>
          </a:xfrm>
        </p:grpSpPr>
        <p:sp>
          <p:nvSpPr>
            <p:cNvPr id="854" name="Google Shape;854;p33"/>
            <p:cNvSpPr/>
            <p:nvPr/>
          </p:nvSpPr>
          <p:spPr>
            <a:xfrm>
              <a:off x="1153775" y="3605450"/>
              <a:ext cx="251375" cy="74625"/>
            </a:xfrm>
            <a:custGeom>
              <a:avLst/>
              <a:gdLst/>
              <a:ahLst/>
              <a:cxnLst/>
              <a:rect l="l" t="t" r="r" b="b"/>
              <a:pathLst>
                <a:path w="10055" h="2985" extrusionOk="0">
                  <a:moveTo>
                    <a:pt x="5063" y="0"/>
                  </a:moveTo>
                  <a:cubicBezTo>
                    <a:pt x="2159" y="0"/>
                    <a:pt x="1" y="515"/>
                    <a:pt x="18" y="515"/>
                  </a:cubicBezTo>
                  <a:lnTo>
                    <a:pt x="18" y="1464"/>
                  </a:lnTo>
                  <a:cubicBezTo>
                    <a:pt x="18" y="2169"/>
                    <a:pt x="2270" y="2929"/>
                    <a:pt x="5036" y="2983"/>
                  </a:cubicBezTo>
                  <a:cubicBezTo>
                    <a:pt x="5095" y="2984"/>
                    <a:pt x="5153" y="2984"/>
                    <a:pt x="5212" y="2984"/>
                  </a:cubicBezTo>
                  <a:cubicBezTo>
                    <a:pt x="7922" y="2984"/>
                    <a:pt x="10054" y="2370"/>
                    <a:pt x="10054" y="1627"/>
                  </a:cubicBezTo>
                  <a:lnTo>
                    <a:pt x="10027" y="569"/>
                  </a:lnTo>
                  <a:cubicBezTo>
                    <a:pt x="8304" y="141"/>
                    <a:pt x="6582" y="0"/>
                    <a:pt x="5063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1153550" y="3580825"/>
              <a:ext cx="250925" cy="76250"/>
            </a:xfrm>
            <a:custGeom>
              <a:avLst/>
              <a:gdLst/>
              <a:ahLst/>
              <a:cxnLst/>
              <a:rect l="l" t="t" r="r" b="b"/>
              <a:pathLst>
                <a:path w="10037" h="3050" extrusionOk="0">
                  <a:moveTo>
                    <a:pt x="4520" y="1"/>
                  </a:moveTo>
                  <a:cubicBezTo>
                    <a:pt x="1986" y="1"/>
                    <a:pt x="0" y="584"/>
                    <a:pt x="0" y="1527"/>
                  </a:cubicBezTo>
                  <a:cubicBezTo>
                    <a:pt x="0" y="2232"/>
                    <a:pt x="2252" y="2992"/>
                    <a:pt x="5018" y="3046"/>
                  </a:cubicBezTo>
                  <a:cubicBezTo>
                    <a:pt x="5127" y="3048"/>
                    <a:pt x="5236" y="3049"/>
                    <a:pt x="5343" y="3049"/>
                  </a:cubicBezTo>
                  <a:cubicBezTo>
                    <a:pt x="7982" y="3049"/>
                    <a:pt x="10036" y="2420"/>
                    <a:pt x="10036" y="1690"/>
                  </a:cubicBezTo>
                  <a:cubicBezTo>
                    <a:pt x="10036" y="605"/>
                    <a:pt x="7758" y="35"/>
                    <a:pt x="5018" y="8"/>
                  </a:cubicBezTo>
                  <a:cubicBezTo>
                    <a:pt x="4850" y="3"/>
                    <a:pt x="4684" y="1"/>
                    <a:pt x="4520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1152175" y="3573850"/>
              <a:ext cx="250925" cy="74400"/>
            </a:xfrm>
            <a:custGeom>
              <a:avLst/>
              <a:gdLst/>
              <a:ahLst/>
              <a:cxnLst/>
              <a:rect l="l" t="t" r="r" b="b"/>
              <a:pathLst>
                <a:path w="10037" h="2976" extrusionOk="0">
                  <a:moveTo>
                    <a:pt x="4898" y="0"/>
                  </a:moveTo>
                  <a:cubicBezTo>
                    <a:pt x="2138" y="0"/>
                    <a:pt x="78" y="450"/>
                    <a:pt x="3" y="450"/>
                  </a:cubicBezTo>
                  <a:cubicBezTo>
                    <a:pt x="2" y="450"/>
                    <a:pt x="1" y="450"/>
                    <a:pt x="1" y="450"/>
                  </a:cubicBezTo>
                  <a:lnTo>
                    <a:pt x="1" y="1399"/>
                  </a:lnTo>
                  <a:cubicBezTo>
                    <a:pt x="1" y="2159"/>
                    <a:pt x="2225" y="2891"/>
                    <a:pt x="5019" y="2972"/>
                  </a:cubicBezTo>
                  <a:cubicBezTo>
                    <a:pt x="5127" y="2974"/>
                    <a:pt x="5235" y="2976"/>
                    <a:pt x="5341" y="2976"/>
                  </a:cubicBezTo>
                  <a:cubicBezTo>
                    <a:pt x="7958" y="2976"/>
                    <a:pt x="10037" y="2347"/>
                    <a:pt x="10037" y="1643"/>
                  </a:cubicBezTo>
                  <a:lnTo>
                    <a:pt x="9983" y="585"/>
                  </a:lnTo>
                  <a:cubicBezTo>
                    <a:pt x="8219" y="142"/>
                    <a:pt x="6448" y="0"/>
                    <a:pt x="489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1152175" y="3547600"/>
              <a:ext cx="250925" cy="77600"/>
            </a:xfrm>
            <a:custGeom>
              <a:avLst/>
              <a:gdLst/>
              <a:ahLst/>
              <a:cxnLst/>
              <a:rect l="l" t="t" r="r" b="b"/>
              <a:pathLst>
                <a:path w="10037" h="3104" extrusionOk="0">
                  <a:moveTo>
                    <a:pt x="4517" y="1"/>
                  </a:moveTo>
                  <a:cubicBezTo>
                    <a:pt x="1963" y="1"/>
                    <a:pt x="1" y="584"/>
                    <a:pt x="1" y="1527"/>
                  </a:cubicBezTo>
                  <a:cubicBezTo>
                    <a:pt x="1" y="2286"/>
                    <a:pt x="2225" y="3019"/>
                    <a:pt x="5019" y="3100"/>
                  </a:cubicBezTo>
                  <a:cubicBezTo>
                    <a:pt x="5131" y="3102"/>
                    <a:pt x="5243" y="3103"/>
                    <a:pt x="5354" y="3103"/>
                  </a:cubicBezTo>
                  <a:cubicBezTo>
                    <a:pt x="7965" y="3103"/>
                    <a:pt x="10037" y="2500"/>
                    <a:pt x="10037" y="1771"/>
                  </a:cubicBezTo>
                  <a:cubicBezTo>
                    <a:pt x="10037" y="686"/>
                    <a:pt x="7758" y="89"/>
                    <a:pt x="5019" y="8"/>
                  </a:cubicBezTo>
                  <a:cubicBezTo>
                    <a:pt x="4849" y="3"/>
                    <a:pt x="4682" y="1"/>
                    <a:pt x="451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1153550" y="3541825"/>
              <a:ext cx="251600" cy="74475"/>
            </a:xfrm>
            <a:custGeom>
              <a:avLst/>
              <a:gdLst/>
              <a:ahLst/>
              <a:cxnLst/>
              <a:rect l="l" t="t" r="r" b="b"/>
              <a:pathLst>
                <a:path w="10064" h="2979" extrusionOk="0">
                  <a:moveTo>
                    <a:pt x="5390" y="0"/>
                  </a:moveTo>
                  <a:cubicBezTo>
                    <a:pt x="2328" y="0"/>
                    <a:pt x="0" y="592"/>
                    <a:pt x="0" y="592"/>
                  </a:cubicBezTo>
                  <a:lnTo>
                    <a:pt x="0" y="1541"/>
                  </a:lnTo>
                  <a:cubicBezTo>
                    <a:pt x="0" y="2273"/>
                    <a:pt x="2279" y="2979"/>
                    <a:pt x="5045" y="2979"/>
                  </a:cubicBezTo>
                  <a:cubicBezTo>
                    <a:pt x="7839" y="2979"/>
                    <a:pt x="10063" y="2300"/>
                    <a:pt x="10036" y="1568"/>
                  </a:cubicBezTo>
                  <a:lnTo>
                    <a:pt x="10009" y="510"/>
                  </a:lnTo>
                  <a:cubicBezTo>
                    <a:pt x="8418" y="130"/>
                    <a:pt x="6824" y="0"/>
                    <a:pt x="539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1152875" y="3517250"/>
              <a:ext cx="252275" cy="76675"/>
            </a:xfrm>
            <a:custGeom>
              <a:avLst/>
              <a:gdLst/>
              <a:ahLst/>
              <a:cxnLst/>
              <a:rect l="l" t="t" r="r" b="b"/>
              <a:pathLst>
                <a:path w="10091" h="3067" extrusionOk="0">
                  <a:moveTo>
                    <a:pt x="5213" y="0"/>
                  </a:moveTo>
                  <a:cubicBezTo>
                    <a:pt x="5148" y="0"/>
                    <a:pt x="5083" y="1"/>
                    <a:pt x="5018" y="1"/>
                  </a:cubicBezTo>
                  <a:cubicBezTo>
                    <a:pt x="4957" y="1"/>
                    <a:pt x="4896" y="1"/>
                    <a:pt x="4836" y="1"/>
                  </a:cubicBezTo>
                  <a:cubicBezTo>
                    <a:pt x="2128" y="1"/>
                    <a:pt x="1" y="594"/>
                    <a:pt x="27" y="1602"/>
                  </a:cubicBezTo>
                  <a:cubicBezTo>
                    <a:pt x="27" y="2334"/>
                    <a:pt x="2306" y="3066"/>
                    <a:pt x="5072" y="3066"/>
                  </a:cubicBezTo>
                  <a:cubicBezTo>
                    <a:pt x="7866" y="3066"/>
                    <a:pt x="10090" y="2388"/>
                    <a:pt x="10063" y="1629"/>
                  </a:cubicBezTo>
                  <a:cubicBezTo>
                    <a:pt x="10037" y="543"/>
                    <a:pt x="7865" y="0"/>
                    <a:pt x="521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1176600" y="3524725"/>
              <a:ext cx="201425" cy="57675"/>
            </a:xfrm>
            <a:custGeom>
              <a:avLst/>
              <a:gdLst/>
              <a:ahLst/>
              <a:cxnLst/>
              <a:rect l="l" t="t" r="r" b="b"/>
              <a:pathLst>
                <a:path w="8057" h="2307" extrusionOk="0">
                  <a:moveTo>
                    <a:pt x="4042" y="1"/>
                  </a:moveTo>
                  <a:cubicBezTo>
                    <a:pt x="1791" y="1"/>
                    <a:pt x="0" y="489"/>
                    <a:pt x="28" y="1221"/>
                  </a:cubicBezTo>
                  <a:cubicBezTo>
                    <a:pt x="28" y="1764"/>
                    <a:pt x="1818" y="2306"/>
                    <a:pt x="4069" y="2306"/>
                  </a:cubicBezTo>
                  <a:cubicBezTo>
                    <a:pt x="6293" y="2306"/>
                    <a:pt x="8056" y="1764"/>
                    <a:pt x="8056" y="1221"/>
                  </a:cubicBezTo>
                  <a:cubicBezTo>
                    <a:pt x="8029" y="408"/>
                    <a:pt x="6239" y="1"/>
                    <a:pt x="404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1150825" y="3500875"/>
              <a:ext cx="252950" cy="74900"/>
            </a:xfrm>
            <a:custGeom>
              <a:avLst/>
              <a:gdLst/>
              <a:ahLst/>
              <a:cxnLst/>
              <a:rect l="l" t="t" r="r" b="b"/>
              <a:pathLst>
                <a:path w="10118" h="2996" extrusionOk="0">
                  <a:moveTo>
                    <a:pt x="1" y="684"/>
                  </a:moveTo>
                  <a:cubicBezTo>
                    <a:pt x="1" y="684"/>
                    <a:pt x="1" y="684"/>
                    <a:pt x="1" y="684"/>
                  </a:cubicBezTo>
                  <a:lnTo>
                    <a:pt x="1" y="684"/>
                  </a:lnTo>
                  <a:lnTo>
                    <a:pt x="1" y="684"/>
                  </a:lnTo>
                  <a:close/>
                  <a:moveTo>
                    <a:pt x="5920" y="1"/>
                  </a:moveTo>
                  <a:cubicBezTo>
                    <a:pt x="2681" y="1"/>
                    <a:pt x="138" y="685"/>
                    <a:pt x="6" y="685"/>
                  </a:cubicBezTo>
                  <a:cubicBezTo>
                    <a:pt x="3" y="685"/>
                    <a:pt x="1" y="685"/>
                    <a:pt x="1" y="684"/>
                  </a:cubicBezTo>
                  <a:lnTo>
                    <a:pt x="1" y="684"/>
                  </a:lnTo>
                  <a:lnTo>
                    <a:pt x="28" y="1633"/>
                  </a:lnTo>
                  <a:cubicBezTo>
                    <a:pt x="79" y="2351"/>
                    <a:pt x="2093" y="2996"/>
                    <a:pt x="4672" y="2996"/>
                  </a:cubicBezTo>
                  <a:cubicBezTo>
                    <a:pt x="4822" y="2996"/>
                    <a:pt x="4974" y="2994"/>
                    <a:pt x="5127" y="2989"/>
                  </a:cubicBezTo>
                  <a:cubicBezTo>
                    <a:pt x="7894" y="2962"/>
                    <a:pt x="10118" y="2230"/>
                    <a:pt x="10064" y="1470"/>
                  </a:cubicBezTo>
                  <a:lnTo>
                    <a:pt x="10009" y="412"/>
                  </a:lnTo>
                  <a:cubicBezTo>
                    <a:pt x="8608" y="109"/>
                    <a:pt x="7209" y="1"/>
                    <a:pt x="592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1150150" y="3475225"/>
              <a:ext cx="252950" cy="76825"/>
            </a:xfrm>
            <a:custGeom>
              <a:avLst/>
              <a:gdLst/>
              <a:ahLst/>
              <a:cxnLst/>
              <a:rect l="l" t="t" r="r" b="b"/>
              <a:pathLst>
                <a:path w="10118" h="3073" extrusionOk="0">
                  <a:moveTo>
                    <a:pt x="4991" y="1"/>
                  </a:moveTo>
                  <a:cubicBezTo>
                    <a:pt x="2198" y="55"/>
                    <a:pt x="1" y="706"/>
                    <a:pt x="28" y="1710"/>
                  </a:cubicBezTo>
                  <a:cubicBezTo>
                    <a:pt x="79" y="2427"/>
                    <a:pt x="2093" y="3072"/>
                    <a:pt x="4672" y="3072"/>
                  </a:cubicBezTo>
                  <a:cubicBezTo>
                    <a:pt x="4822" y="3072"/>
                    <a:pt x="4974" y="3070"/>
                    <a:pt x="5127" y="3066"/>
                  </a:cubicBezTo>
                  <a:cubicBezTo>
                    <a:pt x="7894" y="3039"/>
                    <a:pt x="10118" y="2306"/>
                    <a:pt x="10064" y="1547"/>
                  </a:cubicBezTo>
                  <a:cubicBezTo>
                    <a:pt x="10009" y="462"/>
                    <a:pt x="7731" y="1"/>
                    <a:pt x="4991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1173875" y="3485125"/>
              <a:ext cx="202775" cy="56700"/>
            </a:xfrm>
            <a:custGeom>
              <a:avLst/>
              <a:gdLst/>
              <a:ahLst/>
              <a:cxnLst/>
              <a:rect l="l" t="t" r="r" b="b"/>
              <a:pathLst>
                <a:path w="8111" h="2268" extrusionOk="0">
                  <a:moveTo>
                    <a:pt x="4568" y="1"/>
                  </a:moveTo>
                  <a:cubicBezTo>
                    <a:pt x="4378" y="1"/>
                    <a:pt x="4185" y="4"/>
                    <a:pt x="3988" y="12"/>
                  </a:cubicBezTo>
                  <a:cubicBezTo>
                    <a:pt x="1764" y="39"/>
                    <a:pt x="1" y="554"/>
                    <a:pt x="28" y="1286"/>
                  </a:cubicBezTo>
                  <a:cubicBezTo>
                    <a:pt x="54" y="1801"/>
                    <a:pt x="1691" y="2267"/>
                    <a:pt x="3759" y="2267"/>
                  </a:cubicBezTo>
                  <a:cubicBezTo>
                    <a:pt x="3870" y="2267"/>
                    <a:pt x="3983" y="2266"/>
                    <a:pt x="4097" y="2263"/>
                  </a:cubicBezTo>
                  <a:cubicBezTo>
                    <a:pt x="6321" y="2236"/>
                    <a:pt x="8111" y="1666"/>
                    <a:pt x="8057" y="1124"/>
                  </a:cubicBezTo>
                  <a:cubicBezTo>
                    <a:pt x="8032" y="382"/>
                    <a:pt x="6520" y="1"/>
                    <a:pt x="4568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1152175" y="3478000"/>
              <a:ext cx="204825" cy="41575"/>
            </a:xfrm>
            <a:custGeom>
              <a:avLst/>
              <a:gdLst/>
              <a:ahLst/>
              <a:cxnLst/>
              <a:rect l="l" t="t" r="r" b="b"/>
              <a:pathLst>
                <a:path w="8193" h="1663" extrusionOk="0">
                  <a:moveTo>
                    <a:pt x="5793" y="1"/>
                  </a:moveTo>
                  <a:cubicBezTo>
                    <a:pt x="5252" y="1"/>
                    <a:pt x="4649" y="26"/>
                    <a:pt x="4015" y="80"/>
                  </a:cubicBezTo>
                  <a:cubicBezTo>
                    <a:pt x="1791" y="297"/>
                    <a:pt x="1" y="785"/>
                    <a:pt x="28" y="1192"/>
                  </a:cubicBezTo>
                  <a:cubicBezTo>
                    <a:pt x="47" y="1482"/>
                    <a:pt x="994" y="1662"/>
                    <a:pt x="2354" y="1662"/>
                  </a:cubicBezTo>
                  <a:cubicBezTo>
                    <a:pt x="2898" y="1662"/>
                    <a:pt x="3508" y="1633"/>
                    <a:pt x="4151" y="1571"/>
                  </a:cubicBezTo>
                  <a:cubicBezTo>
                    <a:pt x="6402" y="1382"/>
                    <a:pt x="8192" y="866"/>
                    <a:pt x="8165" y="459"/>
                  </a:cubicBezTo>
                  <a:cubicBezTo>
                    <a:pt x="8146" y="167"/>
                    <a:pt x="7174" y="1"/>
                    <a:pt x="5793" y="1"/>
                  </a:cubicBez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1127100" y="3427700"/>
              <a:ext cx="250250" cy="85325"/>
            </a:xfrm>
            <a:custGeom>
              <a:avLst/>
              <a:gdLst/>
              <a:ahLst/>
              <a:cxnLst/>
              <a:rect l="l" t="t" r="r" b="b"/>
              <a:pathLst>
                <a:path w="10010" h="3413" extrusionOk="0">
                  <a:moveTo>
                    <a:pt x="0" y="1712"/>
                  </a:moveTo>
                  <a:cubicBezTo>
                    <a:pt x="0" y="1712"/>
                    <a:pt x="0" y="1712"/>
                    <a:pt x="0" y="1712"/>
                  </a:cubicBezTo>
                  <a:lnTo>
                    <a:pt x="0" y="1712"/>
                  </a:lnTo>
                  <a:lnTo>
                    <a:pt x="0" y="1712"/>
                  </a:lnTo>
                  <a:close/>
                  <a:moveTo>
                    <a:pt x="8660" y="0"/>
                  </a:moveTo>
                  <a:cubicBezTo>
                    <a:pt x="4115" y="0"/>
                    <a:pt x="115" y="1713"/>
                    <a:pt x="3" y="1713"/>
                  </a:cubicBezTo>
                  <a:cubicBezTo>
                    <a:pt x="1" y="1713"/>
                    <a:pt x="1" y="1713"/>
                    <a:pt x="0" y="1712"/>
                  </a:cubicBezTo>
                  <a:lnTo>
                    <a:pt x="0" y="1712"/>
                  </a:lnTo>
                  <a:lnTo>
                    <a:pt x="190" y="2634"/>
                  </a:lnTo>
                  <a:cubicBezTo>
                    <a:pt x="283" y="3100"/>
                    <a:pt x="1402" y="3413"/>
                    <a:pt x="2955" y="3413"/>
                  </a:cubicBezTo>
                  <a:cubicBezTo>
                    <a:pt x="3662" y="3413"/>
                    <a:pt x="4458" y="3348"/>
                    <a:pt x="5290" y="3204"/>
                  </a:cubicBezTo>
                  <a:cubicBezTo>
                    <a:pt x="7975" y="2770"/>
                    <a:pt x="10009" y="1766"/>
                    <a:pt x="9873" y="1034"/>
                  </a:cubicBezTo>
                  <a:lnTo>
                    <a:pt x="9684" y="30"/>
                  </a:lnTo>
                  <a:cubicBezTo>
                    <a:pt x="9340" y="10"/>
                    <a:pt x="8999" y="0"/>
                    <a:pt x="866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1122350" y="3406575"/>
              <a:ext cx="250925" cy="84450"/>
            </a:xfrm>
            <a:custGeom>
              <a:avLst/>
              <a:gdLst/>
              <a:ahLst/>
              <a:cxnLst/>
              <a:rect l="l" t="t" r="r" b="b"/>
              <a:pathLst>
                <a:path w="10037" h="3378" extrusionOk="0">
                  <a:moveTo>
                    <a:pt x="7243" y="0"/>
                  </a:moveTo>
                  <a:cubicBezTo>
                    <a:pt x="6500" y="0"/>
                    <a:pt x="5648" y="79"/>
                    <a:pt x="4747" y="224"/>
                  </a:cubicBezTo>
                  <a:cubicBezTo>
                    <a:pt x="2062" y="658"/>
                    <a:pt x="1" y="1608"/>
                    <a:pt x="190" y="2611"/>
                  </a:cubicBezTo>
                  <a:cubicBezTo>
                    <a:pt x="284" y="3078"/>
                    <a:pt x="1405" y="3378"/>
                    <a:pt x="2970" y="3378"/>
                  </a:cubicBezTo>
                  <a:cubicBezTo>
                    <a:pt x="3679" y="3378"/>
                    <a:pt x="4480" y="3316"/>
                    <a:pt x="5317" y="3181"/>
                  </a:cubicBezTo>
                  <a:cubicBezTo>
                    <a:pt x="8002" y="2747"/>
                    <a:pt x="10036" y="1716"/>
                    <a:pt x="9901" y="1011"/>
                  </a:cubicBezTo>
                  <a:cubicBezTo>
                    <a:pt x="9757" y="308"/>
                    <a:pt x="8714" y="0"/>
                    <a:pt x="724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1146075" y="3415725"/>
              <a:ext cx="200750" cy="65175"/>
            </a:xfrm>
            <a:custGeom>
              <a:avLst/>
              <a:gdLst/>
              <a:ahLst/>
              <a:cxnLst/>
              <a:rect l="l" t="t" r="r" b="b"/>
              <a:pathLst>
                <a:path w="8030" h="2607" extrusionOk="0">
                  <a:moveTo>
                    <a:pt x="5943" y="1"/>
                  </a:moveTo>
                  <a:cubicBezTo>
                    <a:pt x="5315" y="1"/>
                    <a:pt x="4580" y="74"/>
                    <a:pt x="3798" y="211"/>
                  </a:cubicBezTo>
                  <a:cubicBezTo>
                    <a:pt x="1655" y="563"/>
                    <a:pt x="1" y="1296"/>
                    <a:pt x="136" y="2028"/>
                  </a:cubicBezTo>
                  <a:cubicBezTo>
                    <a:pt x="209" y="2390"/>
                    <a:pt x="1053" y="2607"/>
                    <a:pt x="2242" y="2607"/>
                  </a:cubicBezTo>
                  <a:cubicBezTo>
                    <a:pt x="2837" y="2607"/>
                    <a:pt x="3518" y="2553"/>
                    <a:pt x="4232" y="2435"/>
                  </a:cubicBezTo>
                  <a:cubicBezTo>
                    <a:pt x="6402" y="2055"/>
                    <a:pt x="8030" y="1296"/>
                    <a:pt x="7921" y="753"/>
                  </a:cubicBezTo>
                  <a:cubicBezTo>
                    <a:pt x="7834" y="233"/>
                    <a:pt x="7059" y="1"/>
                    <a:pt x="59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33"/>
          <p:cNvGrpSpPr/>
          <p:nvPr/>
        </p:nvGrpSpPr>
        <p:grpSpPr>
          <a:xfrm flipH="1">
            <a:off x="414269" y="426733"/>
            <a:ext cx="597910" cy="983196"/>
            <a:chOff x="1129800" y="2995325"/>
            <a:chExt cx="228550" cy="375825"/>
          </a:xfrm>
        </p:grpSpPr>
        <p:sp>
          <p:nvSpPr>
            <p:cNvPr id="869" name="Google Shape;869;p33"/>
            <p:cNvSpPr/>
            <p:nvPr/>
          </p:nvSpPr>
          <p:spPr>
            <a:xfrm>
              <a:off x="1146075" y="3003850"/>
              <a:ext cx="210250" cy="181775"/>
            </a:xfrm>
            <a:custGeom>
              <a:avLst/>
              <a:gdLst/>
              <a:ahLst/>
              <a:cxnLst/>
              <a:rect l="l" t="t" r="r" b="b"/>
              <a:pathLst>
                <a:path w="8410" h="7271" extrusionOk="0">
                  <a:moveTo>
                    <a:pt x="2872" y="1"/>
                  </a:moveTo>
                  <a:cubicBezTo>
                    <a:pt x="1471" y="1"/>
                    <a:pt x="468" y="1214"/>
                    <a:pt x="272" y="2527"/>
                  </a:cubicBezTo>
                  <a:cubicBezTo>
                    <a:pt x="1" y="4399"/>
                    <a:pt x="1601" y="6433"/>
                    <a:pt x="3771" y="7057"/>
                  </a:cubicBezTo>
                  <a:cubicBezTo>
                    <a:pt x="4200" y="7203"/>
                    <a:pt x="4619" y="7270"/>
                    <a:pt x="5019" y="7270"/>
                  </a:cubicBezTo>
                  <a:cubicBezTo>
                    <a:pt x="6693" y="7270"/>
                    <a:pt x="8017" y="6099"/>
                    <a:pt x="8192" y="4697"/>
                  </a:cubicBezTo>
                  <a:cubicBezTo>
                    <a:pt x="8409" y="3015"/>
                    <a:pt x="6673" y="1361"/>
                    <a:pt x="4639" y="601"/>
                  </a:cubicBezTo>
                  <a:cubicBezTo>
                    <a:pt x="4007" y="180"/>
                    <a:pt x="3410" y="1"/>
                    <a:pt x="2872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3"/>
            <p:cNvSpPr/>
            <p:nvPr/>
          </p:nvSpPr>
          <p:spPr>
            <a:xfrm>
              <a:off x="1156925" y="2995325"/>
              <a:ext cx="201425" cy="172200"/>
            </a:xfrm>
            <a:custGeom>
              <a:avLst/>
              <a:gdLst/>
              <a:ahLst/>
              <a:cxnLst/>
              <a:rect l="l" t="t" r="r" b="b"/>
              <a:pathLst>
                <a:path w="8057" h="6888" extrusionOk="0">
                  <a:moveTo>
                    <a:pt x="3148" y="1"/>
                  </a:moveTo>
                  <a:cubicBezTo>
                    <a:pt x="1674" y="1"/>
                    <a:pt x="477" y="816"/>
                    <a:pt x="272" y="2190"/>
                  </a:cubicBezTo>
                  <a:cubicBezTo>
                    <a:pt x="1" y="4062"/>
                    <a:pt x="1601" y="6096"/>
                    <a:pt x="3771" y="6720"/>
                  </a:cubicBezTo>
                  <a:cubicBezTo>
                    <a:pt x="4183" y="6834"/>
                    <a:pt x="4584" y="6888"/>
                    <a:pt x="4962" y="6888"/>
                  </a:cubicBezTo>
                  <a:cubicBezTo>
                    <a:pt x="6477" y="6888"/>
                    <a:pt x="7644" y="6020"/>
                    <a:pt x="7840" y="4631"/>
                  </a:cubicBezTo>
                  <a:cubicBezTo>
                    <a:pt x="8057" y="2950"/>
                    <a:pt x="6673" y="1024"/>
                    <a:pt x="4639" y="264"/>
                  </a:cubicBezTo>
                  <a:cubicBezTo>
                    <a:pt x="4129" y="86"/>
                    <a:pt x="3624" y="1"/>
                    <a:pt x="3148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1180675" y="3014400"/>
              <a:ext cx="155975" cy="132475"/>
            </a:xfrm>
            <a:custGeom>
              <a:avLst/>
              <a:gdLst/>
              <a:ahLst/>
              <a:cxnLst/>
              <a:rect l="l" t="t" r="r" b="b"/>
              <a:pathLst>
                <a:path w="6239" h="5299" extrusionOk="0">
                  <a:moveTo>
                    <a:pt x="2470" y="1"/>
                  </a:moveTo>
                  <a:cubicBezTo>
                    <a:pt x="1320" y="1"/>
                    <a:pt x="388" y="633"/>
                    <a:pt x="244" y="1698"/>
                  </a:cubicBezTo>
                  <a:cubicBezTo>
                    <a:pt x="0" y="3136"/>
                    <a:pt x="1248" y="4682"/>
                    <a:pt x="2930" y="5170"/>
                  </a:cubicBezTo>
                  <a:cubicBezTo>
                    <a:pt x="3243" y="5257"/>
                    <a:pt x="3551" y="5298"/>
                    <a:pt x="3843" y="5298"/>
                  </a:cubicBezTo>
                  <a:cubicBezTo>
                    <a:pt x="5016" y="5298"/>
                    <a:pt x="5946" y="4634"/>
                    <a:pt x="6076" y="3570"/>
                  </a:cubicBezTo>
                  <a:cubicBezTo>
                    <a:pt x="6239" y="2295"/>
                    <a:pt x="5181" y="776"/>
                    <a:pt x="3635" y="207"/>
                  </a:cubicBezTo>
                  <a:cubicBezTo>
                    <a:pt x="3237" y="67"/>
                    <a:pt x="2842" y="1"/>
                    <a:pt x="247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1180675" y="3016950"/>
              <a:ext cx="152600" cy="130600"/>
            </a:xfrm>
            <a:custGeom>
              <a:avLst/>
              <a:gdLst/>
              <a:ahLst/>
              <a:cxnLst/>
              <a:rect l="l" t="t" r="r" b="b"/>
              <a:pathLst>
                <a:path w="6104" h="5224" extrusionOk="0">
                  <a:moveTo>
                    <a:pt x="2337" y="0"/>
                  </a:moveTo>
                  <a:cubicBezTo>
                    <a:pt x="1255" y="0"/>
                    <a:pt x="383" y="562"/>
                    <a:pt x="244" y="1569"/>
                  </a:cubicBezTo>
                  <a:cubicBezTo>
                    <a:pt x="0" y="3088"/>
                    <a:pt x="1194" y="4553"/>
                    <a:pt x="3011" y="5095"/>
                  </a:cubicBezTo>
                  <a:cubicBezTo>
                    <a:pt x="3332" y="5182"/>
                    <a:pt x="3641" y="5224"/>
                    <a:pt x="3930" y="5224"/>
                  </a:cubicBezTo>
                  <a:cubicBezTo>
                    <a:pt x="5084" y="5224"/>
                    <a:pt x="5930" y="4568"/>
                    <a:pt x="5995" y="3549"/>
                  </a:cubicBezTo>
                  <a:cubicBezTo>
                    <a:pt x="6103" y="2274"/>
                    <a:pt x="5045" y="837"/>
                    <a:pt x="3608" y="240"/>
                  </a:cubicBezTo>
                  <a:cubicBezTo>
                    <a:pt x="3173" y="78"/>
                    <a:pt x="2740" y="0"/>
                    <a:pt x="2337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3"/>
            <p:cNvSpPr/>
            <p:nvPr/>
          </p:nvSpPr>
          <p:spPr>
            <a:xfrm>
              <a:off x="1142025" y="3234500"/>
              <a:ext cx="214975" cy="136650"/>
            </a:xfrm>
            <a:custGeom>
              <a:avLst/>
              <a:gdLst/>
              <a:ahLst/>
              <a:cxnLst/>
              <a:rect l="l" t="t" r="r" b="b"/>
              <a:pathLst>
                <a:path w="8599" h="5466" extrusionOk="0">
                  <a:moveTo>
                    <a:pt x="7758" y="1"/>
                  </a:moveTo>
                  <a:cubicBezTo>
                    <a:pt x="3336" y="1303"/>
                    <a:pt x="27" y="4531"/>
                    <a:pt x="0" y="4531"/>
                  </a:cubicBezTo>
                  <a:lnTo>
                    <a:pt x="434" y="5236"/>
                  </a:lnTo>
                  <a:cubicBezTo>
                    <a:pt x="527" y="5391"/>
                    <a:pt x="764" y="5466"/>
                    <a:pt x="1106" y="5466"/>
                  </a:cubicBezTo>
                  <a:cubicBezTo>
                    <a:pt x="1960" y="5466"/>
                    <a:pt x="3468" y="4995"/>
                    <a:pt x="5018" y="4124"/>
                  </a:cubicBezTo>
                  <a:cubicBezTo>
                    <a:pt x="7188" y="2903"/>
                    <a:pt x="8598" y="1384"/>
                    <a:pt x="8273" y="815"/>
                  </a:cubicBezTo>
                  <a:lnTo>
                    <a:pt x="7758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3"/>
            <p:cNvSpPr/>
            <p:nvPr/>
          </p:nvSpPr>
          <p:spPr>
            <a:xfrm>
              <a:off x="1129800" y="3226625"/>
              <a:ext cx="216350" cy="127200"/>
            </a:xfrm>
            <a:custGeom>
              <a:avLst/>
              <a:gdLst/>
              <a:ahLst/>
              <a:cxnLst/>
              <a:rect l="l" t="t" r="r" b="b"/>
              <a:pathLst>
                <a:path w="8654" h="5088" extrusionOk="0">
                  <a:moveTo>
                    <a:pt x="7380" y="0"/>
                  </a:moveTo>
                  <a:cubicBezTo>
                    <a:pt x="6481" y="0"/>
                    <a:pt x="5102" y="539"/>
                    <a:pt x="3635" y="1401"/>
                  </a:cubicBezTo>
                  <a:cubicBezTo>
                    <a:pt x="1466" y="2621"/>
                    <a:pt x="1" y="4059"/>
                    <a:pt x="489" y="4846"/>
                  </a:cubicBezTo>
                  <a:cubicBezTo>
                    <a:pt x="583" y="5009"/>
                    <a:pt x="819" y="5088"/>
                    <a:pt x="1160" y="5088"/>
                  </a:cubicBezTo>
                  <a:cubicBezTo>
                    <a:pt x="2007" y="5088"/>
                    <a:pt x="3499" y="4603"/>
                    <a:pt x="5046" y="3733"/>
                  </a:cubicBezTo>
                  <a:cubicBezTo>
                    <a:pt x="7216" y="2513"/>
                    <a:pt x="8653" y="994"/>
                    <a:pt x="8301" y="397"/>
                  </a:cubicBezTo>
                  <a:cubicBezTo>
                    <a:pt x="8134" y="124"/>
                    <a:pt x="7812" y="0"/>
                    <a:pt x="738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3"/>
            <p:cNvSpPr/>
            <p:nvPr/>
          </p:nvSpPr>
          <p:spPr>
            <a:xfrm>
              <a:off x="1152175" y="3239775"/>
              <a:ext cx="171600" cy="100800"/>
            </a:xfrm>
            <a:custGeom>
              <a:avLst/>
              <a:gdLst/>
              <a:ahLst/>
              <a:cxnLst/>
              <a:rect l="l" t="t" r="r" b="b"/>
              <a:pathLst>
                <a:path w="6864" h="4032" extrusionOk="0">
                  <a:moveTo>
                    <a:pt x="5922" y="1"/>
                  </a:moveTo>
                  <a:cubicBezTo>
                    <a:pt x="5211" y="1"/>
                    <a:pt x="4090" y="449"/>
                    <a:pt x="2903" y="1146"/>
                  </a:cubicBezTo>
                  <a:cubicBezTo>
                    <a:pt x="1167" y="2122"/>
                    <a:pt x="1" y="3262"/>
                    <a:pt x="326" y="3858"/>
                  </a:cubicBezTo>
                  <a:cubicBezTo>
                    <a:pt x="392" y="3975"/>
                    <a:pt x="561" y="4031"/>
                    <a:pt x="806" y="4031"/>
                  </a:cubicBezTo>
                  <a:cubicBezTo>
                    <a:pt x="1469" y="4031"/>
                    <a:pt x="2694" y="3622"/>
                    <a:pt x="3961" y="2909"/>
                  </a:cubicBezTo>
                  <a:cubicBezTo>
                    <a:pt x="5697" y="1905"/>
                    <a:pt x="6863" y="685"/>
                    <a:pt x="6592" y="278"/>
                  </a:cubicBezTo>
                  <a:cubicBezTo>
                    <a:pt x="6468" y="87"/>
                    <a:pt x="6235" y="1"/>
                    <a:pt x="592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33"/>
          <p:cNvGrpSpPr/>
          <p:nvPr/>
        </p:nvGrpSpPr>
        <p:grpSpPr>
          <a:xfrm rot="-5400000">
            <a:off x="7511215" y="3534594"/>
            <a:ext cx="1380051" cy="1380570"/>
            <a:chOff x="2416000" y="1808150"/>
            <a:chExt cx="2662650" cy="2663650"/>
          </a:xfrm>
        </p:grpSpPr>
        <p:sp>
          <p:nvSpPr>
            <p:cNvPr id="877" name="Google Shape;877;p33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3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3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3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4"/>
          <p:cNvGrpSpPr/>
          <p:nvPr/>
        </p:nvGrpSpPr>
        <p:grpSpPr>
          <a:xfrm rot="5400000" flipH="1">
            <a:off x="-2675846" y="-4094840"/>
            <a:ext cx="6383002" cy="6383002"/>
            <a:chOff x="2195175" y="1795225"/>
            <a:chExt cx="5793775" cy="5793775"/>
          </a:xfrm>
        </p:grpSpPr>
        <p:sp>
          <p:nvSpPr>
            <p:cNvPr id="883" name="Google Shape;883;p34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34"/>
          <p:cNvGrpSpPr/>
          <p:nvPr/>
        </p:nvGrpSpPr>
        <p:grpSpPr>
          <a:xfrm rot="-5400000" flipH="1">
            <a:off x="5768029" y="2070085"/>
            <a:ext cx="6383002" cy="6383002"/>
            <a:chOff x="2195175" y="1795225"/>
            <a:chExt cx="5793775" cy="5793775"/>
          </a:xfrm>
        </p:grpSpPr>
        <p:sp>
          <p:nvSpPr>
            <p:cNvPr id="888" name="Google Shape;888;p34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34"/>
          <p:cNvGrpSpPr/>
          <p:nvPr/>
        </p:nvGrpSpPr>
        <p:grpSpPr>
          <a:xfrm>
            <a:off x="8174969" y="3886875"/>
            <a:ext cx="664006" cy="1091884"/>
            <a:chOff x="1129800" y="2995325"/>
            <a:chExt cx="228550" cy="375825"/>
          </a:xfrm>
        </p:grpSpPr>
        <p:sp>
          <p:nvSpPr>
            <p:cNvPr id="893" name="Google Shape;893;p34"/>
            <p:cNvSpPr/>
            <p:nvPr/>
          </p:nvSpPr>
          <p:spPr>
            <a:xfrm>
              <a:off x="1146075" y="3003850"/>
              <a:ext cx="210250" cy="181775"/>
            </a:xfrm>
            <a:custGeom>
              <a:avLst/>
              <a:gdLst/>
              <a:ahLst/>
              <a:cxnLst/>
              <a:rect l="l" t="t" r="r" b="b"/>
              <a:pathLst>
                <a:path w="8410" h="7271" extrusionOk="0">
                  <a:moveTo>
                    <a:pt x="2872" y="1"/>
                  </a:moveTo>
                  <a:cubicBezTo>
                    <a:pt x="1471" y="1"/>
                    <a:pt x="468" y="1214"/>
                    <a:pt x="272" y="2527"/>
                  </a:cubicBezTo>
                  <a:cubicBezTo>
                    <a:pt x="1" y="4399"/>
                    <a:pt x="1601" y="6433"/>
                    <a:pt x="3771" y="7057"/>
                  </a:cubicBezTo>
                  <a:cubicBezTo>
                    <a:pt x="4200" y="7203"/>
                    <a:pt x="4619" y="7270"/>
                    <a:pt x="5019" y="7270"/>
                  </a:cubicBezTo>
                  <a:cubicBezTo>
                    <a:pt x="6693" y="7270"/>
                    <a:pt x="8017" y="6099"/>
                    <a:pt x="8192" y="4697"/>
                  </a:cubicBezTo>
                  <a:cubicBezTo>
                    <a:pt x="8409" y="3015"/>
                    <a:pt x="6673" y="1361"/>
                    <a:pt x="4639" y="601"/>
                  </a:cubicBezTo>
                  <a:cubicBezTo>
                    <a:pt x="4007" y="180"/>
                    <a:pt x="3410" y="1"/>
                    <a:pt x="2872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1156925" y="2995325"/>
              <a:ext cx="201425" cy="172200"/>
            </a:xfrm>
            <a:custGeom>
              <a:avLst/>
              <a:gdLst/>
              <a:ahLst/>
              <a:cxnLst/>
              <a:rect l="l" t="t" r="r" b="b"/>
              <a:pathLst>
                <a:path w="8057" h="6888" extrusionOk="0">
                  <a:moveTo>
                    <a:pt x="3148" y="1"/>
                  </a:moveTo>
                  <a:cubicBezTo>
                    <a:pt x="1674" y="1"/>
                    <a:pt x="477" y="816"/>
                    <a:pt x="272" y="2190"/>
                  </a:cubicBezTo>
                  <a:cubicBezTo>
                    <a:pt x="1" y="4062"/>
                    <a:pt x="1601" y="6096"/>
                    <a:pt x="3771" y="6720"/>
                  </a:cubicBezTo>
                  <a:cubicBezTo>
                    <a:pt x="4183" y="6834"/>
                    <a:pt x="4584" y="6888"/>
                    <a:pt x="4962" y="6888"/>
                  </a:cubicBezTo>
                  <a:cubicBezTo>
                    <a:pt x="6477" y="6888"/>
                    <a:pt x="7644" y="6020"/>
                    <a:pt x="7840" y="4631"/>
                  </a:cubicBezTo>
                  <a:cubicBezTo>
                    <a:pt x="8057" y="2950"/>
                    <a:pt x="6673" y="1024"/>
                    <a:pt x="4639" y="264"/>
                  </a:cubicBezTo>
                  <a:cubicBezTo>
                    <a:pt x="4129" y="86"/>
                    <a:pt x="3624" y="1"/>
                    <a:pt x="3148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1180675" y="3014400"/>
              <a:ext cx="155975" cy="132475"/>
            </a:xfrm>
            <a:custGeom>
              <a:avLst/>
              <a:gdLst/>
              <a:ahLst/>
              <a:cxnLst/>
              <a:rect l="l" t="t" r="r" b="b"/>
              <a:pathLst>
                <a:path w="6239" h="5299" extrusionOk="0">
                  <a:moveTo>
                    <a:pt x="2470" y="1"/>
                  </a:moveTo>
                  <a:cubicBezTo>
                    <a:pt x="1320" y="1"/>
                    <a:pt x="388" y="633"/>
                    <a:pt x="244" y="1698"/>
                  </a:cubicBezTo>
                  <a:cubicBezTo>
                    <a:pt x="0" y="3136"/>
                    <a:pt x="1248" y="4682"/>
                    <a:pt x="2930" y="5170"/>
                  </a:cubicBezTo>
                  <a:cubicBezTo>
                    <a:pt x="3243" y="5257"/>
                    <a:pt x="3551" y="5298"/>
                    <a:pt x="3843" y="5298"/>
                  </a:cubicBezTo>
                  <a:cubicBezTo>
                    <a:pt x="5016" y="5298"/>
                    <a:pt x="5946" y="4634"/>
                    <a:pt x="6076" y="3570"/>
                  </a:cubicBezTo>
                  <a:cubicBezTo>
                    <a:pt x="6239" y="2295"/>
                    <a:pt x="5181" y="776"/>
                    <a:pt x="3635" y="207"/>
                  </a:cubicBezTo>
                  <a:cubicBezTo>
                    <a:pt x="3237" y="67"/>
                    <a:pt x="2842" y="1"/>
                    <a:pt x="247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1180675" y="3016950"/>
              <a:ext cx="152600" cy="130600"/>
            </a:xfrm>
            <a:custGeom>
              <a:avLst/>
              <a:gdLst/>
              <a:ahLst/>
              <a:cxnLst/>
              <a:rect l="l" t="t" r="r" b="b"/>
              <a:pathLst>
                <a:path w="6104" h="5224" extrusionOk="0">
                  <a:moveTo>
                    <a:pt x="2337" y="0"/>
                  </a:moveTo>
                  <a:cubicBezTo>
                    <a:pt x="1255" y="0"/>
                    <a:pt x="383" y="562"/>
                    <a:pt x="244" y="1569"/>
                  </a:cubicBezTo>
                  <a:cubicBezTo>
                    <a:pt x="0" y="3088"/>
                    <a:pt x="1194" y="4553"/>
                    <a:pt x="3011" y="5095"/>
                  </a:cubicBezTo>
                  <a:cubicBezTo>
                    <a:pt x="3332" y="5182"/>
                    <a:pt x="3641" y="5224"/>
                    <a:pt x="3930" y="5224"/>
                  </a:cubicBezTo>
                  <a:cubicBezTo>
                    <a:pt x="5084" y="5224"/>
                    <a:pt x="5930" y="4568"/>
                    <a:pt x="5995" y="3549"/>
                  </a:cubicBezTo>
                  <a:cubicBezTo>
                    <a:pt x="6103" y="2274"/>
                    <a:pt x="5045" y="837"/>
                    <a:pt x="3608" y="240"/>
                  </a:cubicBezTo>
                  <a:cubicBezTo>
                    <a:pt x="3173" y="78"/>
                    <a:pt x="2740" y="0"/>
                    <a:pt x="2337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1226775" y="3031075"/>
              <a:ext cx="69200" cy="103100"/>
            </a:xfrm>
            <a:custGeom>
              <a:avLst/>
              <a:gdLst/>
              <a:ahLst/>
              <a:cxnLst/>
              <a:rect l="l" t="t" r="r" b="b"/>
              <a:pathLst>
                <a:path w="2768" h="4124" extrusionOk="0">
                  <a:moveTo>
                    <a:pt x="1709" y="1"/>
                  </a:moveTo>
                  <a:lnTo>
                    <a:pt x="1574" y="462"/>
                  </a:lnTo>
                  <a:cubicBezTo>
                    <a:pt x="1544" y="460"/>
                    <a:pt x="1514" y="460"/>
                    <a:pt x="1485" y="460"/>
                  </a:cubicBezTo>
                  <a:cubicBezTo>
                    <a:pt x="987" y="460"/>
                    <a:pt x="620" y="677"/>
                    <a:pt x="543" y="1113"/>
                  </a:cubicBezTo>
                  <a:cubicBezTo>
                    <a:pt x="407" y="1574"/>
                    <a:pt x="706" y="1926"/>
                    <a:pt x="1167" y="2225"/>
                  </a:cubicBezTo>
                  <a:cubicBezTo>
                    <a:pt x="1520" y="2442"/>
                    <a:pt x="1628" y="2605"/>
                    <a:pt x="1574" y="2767"/>
                  </a:cubicBezTo>
                  <a:cubicBezTo>
                    <a:pt x="1554" y="2886"/>
                    <a:pt x="1418" y="2962"/>
                    <a:pt x="1240" y="2962"/>
                  </a:cubicBezTo>
                  <a:cubicBezTo>
                    <a:pt x="1175" y="2962"/>
                    <a:pt x="1104" y="2952"/>
                    <a:pt x="1031" y="2930"/>
                  </a:cubicBezTo>
                  <a:cubicBezTo>
                    <a:pt x="733" y="2876"/>
                    <a:pt x="462" y="2713"/>
                    <a:pt x="299" y="2523"/>
                  </a:cubicBezTo>
                  <a:lnTo>
                    <a:pt x="1" y="3066"/>
                  </a:lnTo>
                  <a:cubicBezTo>
                    <a:pt x="163" y="3256"/>
                    <a:pt x="435" y="3418"/>
                    <a:pt x="760" y="3527"/>
                  </a:cubicBezTo>
                  <a:lnTo>
                    <a:pt x="624" y="3988"/>
                  </a:lnTo>
                  <a:lnTo>
                    <a:pt x="1221" y="4124"/>
                  </a:lnTo>
                  <a:lnTo>
                    <a:pt x="1357" y="3608"/>
                  </a:lnTo>
                  <a:cubicBezTo>
                    <a:pt x="1405" y="3613"/>
                    <a:pt x="1452" y="3615"/>
                    <a:pt x="1498" y="3615"/>
                  </a:cubicBezTo>
                  <a:cubicBezTo>
                    <a:pt x="1993" y="3615"/>
                    <a:pt x="2342" y="3352"/>
                    <a:pt x="2442" y="2930"/>
                  </a:cubicBezTo>
                  <a:cubicBezTo>
                    <a:pt x="2523" y="2496"/>
                    <a:pt x="2388" y="2143"/>
                    <a:pt x="1845" y="1818"/>
                  </a:cubicBezTo>
                  <a:cubicBezTo>
                    <a:pt x="1492" y="1547"/>
                    <a:pt x="1357" y="1411"/>
                    <a:pt x="1384" y="1248"/>
                  </a:cubicBezTo>
                  <a:cubicBezTo>
                    <a:pt x="1405" y="1145"/>
                    <a:pt x="1488" y="1058"/>
                    <a:pt x="1658" y="1058"/>
                  </a:cubicBezTo>
                  <a:cubicBezTo>
                    <a:pt x="1712" y="1058"/>
                    <a:pt x="1774" y="1066"/>
                    <a:pt x="1845" y="1086"/>
                  </a:cubicBezTo>
                  <a:cubicBezTo>
                    <a:pt x="2198" y="1140"/>
                    <a:pt x="2388" y="1303"/>
                    <a:pt x="2496" y="1411"/>
                  </a:cubicBezTo>
                  <a:lnTo>
                    <a:pt x="2767" y="896"/>
                  </a:lnTo>
                  <a:cubicBezTo>
                    <a:pt x="2605" y="787"/>
                    <a:pt x="2442" y="679"/>
                    <a:pt x="2089" y="570"/>
                  </a:cubicBezTo>
                  <a:lnTo>
                    <a:pt x="2198" y="109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1142025" y="3234500"/>
              <a:ext cx="214975" cy="136650"/>
            </a:xfrm>
            <a:custGeom>
              <a:avLst/>
              <a:gdLst/>
              <a:ahLst/>
              <a:cxnLst/>
              <a:rect l="l" t="t" r="r" b="b"/>
              <a:pathLst>
                <a:path w="8599" h="5466" extrusionOk="0">
                  <a:moveTo>
                    <a:pt x="7758" y="1"/>
                  </a:moveTo>
                  <a:cubicBezTo>
                    <a:pt x="3336" y="1303"/>
                    <a:pt x="27" y="4531"/>
                    <a:pt x="0" y="4531"/>
                  </a:cubicBezTo>
                  <a:lnTo>
                    <a:pt x="434" y="5236"/>
                  </a:lnTo>
                  <a:cubicBezTo>
                    <a:pt x="527" y="5391"/>
                    <a:pt x="764" y="5466"/>
                    <a:pt x="1106" y="5466"/>
                  </a:cubicBezTo>
                  <a:cubicBezTo>
                    <a:pt x="1960" y="5466"/>
                    <a:pt x="3468" y="4995"/>
                    <a:pt x="5018" y="4124"/>
                  </a:cubicBezTo>
                  <a:cubicBezTo>
                    <a:pt x="7188" y="2903"/>
                    <a:pt x="8598" y="1384"/>
                    <a:pt x="8273" y="815"/>
                  </a:cubicBezTo>
                  <a:lnTo>
                    <a:pt x="7758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1129800" y="3226625"/>
              <a:ext cx="216350" cy="127200"/>
            </a:xfrm>
            <a:custGeom>
              <a:avLst/>
              <a:gdLst/>
              <a:ahLst/>
              <a:cxnLst/>
              <a:rect l="l" t="t" r="r" b="b"/>
              <a:pathLst>
                <a:path w="8654" h="5088" extrusionOk="0">
                  <a:moveTo>
                    <a:pt x="7380" y="0"/>
                  </a:moveTo>
                  <a:cubicBezTo>
                    <a:pt x="6481" y="0"/>
                    <a:pt x="5102" y="539"/>
                    <a:pt x="3635" y="1401"/>
                  </a:cubicBezTo>
                  <a:cubicBezTo>
                    <a:pt x="1466" y="2621"/>
                    <a:pt x="1" y="4059"/>
                    <a:pt x="489" y="4846"/>
                  </a:cubicBezTo>
                  <a:cubicBezTo>
                    <a:pt x="583" y="5009"/>
                    <a:pt x="819" y="5088"/>
                    <a:pt x="1160" y="5088"/>
                  </a:cubicBezTo>
                  <a:cubicBezTo>
                    <a:pt x="2007" y="5088"/>
                    <a:pt x="3499" y="4603"/>
                    <a:pt x="5046" y="3733"/>
                  </a:cubicBezTo>
                  <a:cubicBezTo>
                    <a:pt x="7216" y="2513"/>
                    <a:pt x="8653" y="994"/>
                    <a:pt x="8301" y="397"/>
                  </a:cubicBezTo>
                  <a:cubicBezTo>
                    <a:pt x="8134" y="124"/>
                    <a:pt x="7812" y="0"/>
                    <a:pt x="738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1152175" y="3239775"/>
              <a:ext cx="171600" cy="100800"/>
            </a:xfrm>
            <a:custGeom>
              <a:avLst/>
              <a:gdLst/>
              <a:ahLst/>
              <a:cxnLst/>
              <a:rect l="l" t="t" r="r" b="b"/>
              <a:pathLst>
                <a:path w="6864" h="4032" extrusionOk="0">
                  <a:moveTo>
                    <a:pt x="5922" y="1"/>
                  </a:moveTo>
                  <a:cubicBezTo>
                    <a:pt x="5211" y="1"/>
                    <a:pt x="4090" y="449"/>
                    <a:pt x="2903" y="1146"/>
                  </a:cubicBezTo>
                  <a:cubicBezTo>
                    <a:pt x="1167" y="2122"/>
                    <a:pt x="1" y="3262"/>
                    <a:pt x="326" y="3858"/>
                  </a:cubicBezTo>
                  <a:cubicBezTo>
                    <a:pt x="392" y="3975"/>
                    <a:pt x="561" y="4031"/>
                    <a:pt x="806" y="4031"/>
                  </a:cubicBezTo>
                  <a:cubicBezTo>
                    <a:pt x="1469" y="4031"/>
                    <a:pt x="2694" y="3622"/>
                    <a:pt x="3961" y="2909"/>
                  </a:cubicBezTo>
                  <a:cubicBezTo>
                    <a:pt x="5697" y="1905"/>
                    <a:pt x="6863" y="685"/>
                    <a:pt x="6592" y="278"/>
                  </a:cubicBezTo>
                  <a:cubicBezTo>
                    <a:pt x="6468" y="87"/>
                    <a:pt x="6235" y="1"/>
                    <a:pt x="592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1196950" y="3273850"/>
              <a:ext cx="84100" cy="28075"/>
            </a:xfrm>
            <a:custGeom>
              <a:avLst/>
              <a:gdLst/>
              <a:ahLst/>
              <a:cxnLst/>
              <a:rect l="l" t="t" r="r" b="b"/>
              <a:pathLst>
                <a:path w="3364" h="1123" extrusionOk="0">
                  <a:moveTo>
                    <a:pt x="2984" y="0"/>
                  </a:moveTo>
                  <a:cubicBezTo>
                    <a:pt x="2713" y="0"/>
                    <a:pt x="2360" y="136"/>
                    <a:pt x="1817" y="407"/>
                  </a:cubicBezTo>
                  <a:cubicBezTo>
                    <a:pt x="1411" y="624"/>
                    <a:pt x="1221" y="705"/>
                    <a:pt x="1085" y="705"/>
                  </a:cubicBezTo>
                  <a:cubicBezTo>
                    <a:pt x="1062" y="717"/>
                    <a:pt x="1043" y="722"/>
                    <a:pt x="1029" y="722"/>
                  </a:cubicBezTo>
                  <a:cubicBezTo>
                    <a:pt x="976" y="722"/>
                    <a:pt x="995" y="644"/>
                    <a:pt x="1166" y="515"/>
                  </a:cubicBezTo>
                  <a:cubicBezTo>
                    <a:pt x="1465" y="298"/>
                    <a:pt x="1682" y="217"/>
                    <a:pt x="1817" y="136"/>
                  </a:cubicBezTo>
                  <a:lnTo>
                    <a:pt x="1492" y="81"/>
                  </a:lnTo>
                  <a:cubicBezTo>
                    <a:pt x="1302" y="136"/>
                    <a:pt x="1085" y="271"/>
                    <a:pt x="814" y="434"/>
                  </a:cubicBezTo>
                  <a:lnTo>
                    <a:pt x="407" y="434"/>
                  </a:lnTo>
                  <a:lnTo>
                    <a:pt x="0" y="705"/>
                  </a:lnTo>
                  <a:lnTo>
                    <a:pt x="0" y="705"/>
                  </a:lnTo>
                  <a:lnTo>
                    <a:pt x="434" y="678"/>
                  </a:lnTo>
                  <a:lnTo>
                    <a:pt x="434" y="678"/>
                  </a:lnTo>
                  <a:cubicBezTo>
                    <a:pt x="126" y="962"/>
                    <a:pt x="149" y="1122"/>
                    <a:pt x="431" y="1122"/>
                  </a:cubicBezTo>
                  <a:cubicBezTo>
                    <a:pt x="472" y="1122"/>
                    <a:pt x="518" y="1119"/>
                    <a:pt x="570" y="1112"/>
                  </a:cubicBezTo>
                  <a:cubicBezTo>
                    <a:pt x="977" y="1085"/>
                    <a:pt x="1438" y="895"/>
                    <a:pt x="1953" y="624"/>
                  </a:cubicBezTo>
                  <a:cubicBezTo>
                    <a:pt x="2306" y="407"/>
                    <a:pt x="2468" y="353"/>
                    <a:pt x="2604" y="353"/>
                  </a:cubicBezTo>
                  <a:cubicBezTo>
                    <a:pt x="2713" y="353"/>
                    <a:pt x="2658" y="407"/>
                    <a:pt x="2496" y="542"/>
                  </a:cubicBezTo>
                  <a:cubicBezTo>
                    <a:pt x="2306" y="678"/>
                    <a:pt x="2062" y="841"/>
                    <a:pt x="1817" y="949"/>
                  </a:cubicBezTo>
                  <a:lnTo>
                    <a:pt x="2170" y="1004"/>
                  </a:lnTo>
                  <a:cubicBezTo>
                    <a:pt x="2333" y="895"/>
                    <a:pt x="2604" y="759"/>
                    <a:pt x="2821" y="597"/>
                  </a:cubicBezTo>
                  <a:lnTo>
                    <a:pt x="3119" y="597"/>
                  </a:lnTo>
                  <a:lnTo>
                    <a:pt x="3364" y="380"/>
                  </a:lnTo>
                  <a:lnTo>
                    <a:pt x="3038" y="380"/>
                  </a:lnTo>
                  <a:cubicBezTo>
                    <a:pt x="3282" y="136"/>
                    <a:pt x="3255" y="0"/>
                    <a:pt x="2984" y="0"/>
                  </a:cubicBez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35"/>
          <p:cNvGrpSpPr/>
          <p:nvPr/>
        </p:nvGrpSpPr>
        <p:grpSpPr>
          <a:xfrm>
            <a:off x="-4" y="3334863"/>
            <a:ext cx="1913818" cy="1808633"/>
            <a:chOff x="1809775" y="3952575"/>
            <a:chExt cx="1737150" cy="1641675"/>
          </a:xfrm>
        </p:grpSpPr>
        <p:sp>
          <p:nvSpPr>
            <p:cNvPr id="904" name="Google Shape;904;p35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35"/>
          <p:cNvGrpSpPr/>
          <p:nvPr/>
        </p:nvGrpSpPr>
        <p:grpSpPr>
          <a:xfrm rot="10800000">
            <a:off x="7230184" y="-12"/>
            <a:ext cx="1913818" cy="1808633"/>
            <a:chOff x="1809775" y="3952575"/>
            <a:chExt cx="1737150" cy="1641675"/>
          </a:xfrm>
        </p:grpSpPr>
        <p:sp>
          <p:nvSpPr>
            <p:cNvPr id="907" name="Google Shape;907;p35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5"/>
          <p:cNvGrpSpPr/>
          <p:nvPr/>
        </p:nvGrpSpPr>
        <p:grpSpPr>
          <a:xfrm flipH="1">
            <a:off x="7828489" y="312747"/>
            <a:ext cx="1092234" cy="869937"/>
            <a:chOff x="4246625" y="3506675"/>
            <a:chExt cx="1092125" cy="869850"/>
          </a:xfrm>
        </p:grpSpPr>
        <p:sp>
          <p:nvSpPr>
            <p:cNvPr id="910" name="Google Shape;910;p35"/>
            <p:cNvSpPr/>
            <p:nvPr/>
          </p:nvSpPr>
          <p:spPr>
            <a:xfrm>
              <a:off x="5009500" y="3622725"/>
              <a:ext cx="218150" cy="155250"/>
            </a:xfrm>
            <a:custGeom>
              <a:avLst/>
              <a:gdLst/>
              <a:ahLst/>
              <a:cxnLst/>
              <a:rect l="l" t="t" r="r" b="b"/>
              <a:pathLst>
                <a:path w="8726" h="6210" extrusionOk="0">
                  <a:moveTo>
                    <a:pt x="8136" y="1"/>
                  </a:moveTo>
                  <a:cubicBezTo>
                    <a:pt x="7679" y="1"/>
                    <a:pt x="6061" y="123"/>
                    <a:pt x="2607" y="1538"/>
                  </a:cubicBezTo>
                  <a:cubicBezTo>
                    <a:pt x="1" y="2592"/>
                    <a:pt x="4258" y="5616"/>
                    <a:pt x="6008" y="6173"/>
                  </a:cubicBezTo>
                  <a:cubicBezTo>
                    <a:pt x="6083" y="6198"/>
                    <a:pt x="6157" y="6210"/>
                    <a:pt x="6229" y="6210"/>
                  </a:cubicBezTo>
                  <a:cubicBezTo>
                    <a:pt x="7869" y="6210"/>
                    <a:pt x="8726" y="6"/>
                    <a:pt x="8282" y="6"/>
                  </a:cubicBezTo>
                  <a:cubicBezTo>
                    <a:pt x="8280" y="6"/>
                    <a:pt x="8278" y="6"/>
                    <a:pt x="8276" y="6"/>
                  </a:cubicBezTo>
                  <a:cubicBezTo>
                    <a:pt x="8276" y="6"/>
                    <a:pt x="8231" y="1"/>
                    <a:pt x="8136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5101500" y="3622050"/>
              <a:ext cx="138275" cy="160250"/>
            </a:xfrm>
            <a:custGeom>
              <a:avLst/>
              <a:gdLst/>
              <a:ahLst/>
              <a:cxnLst/>
              <a:rect l="l" t="t" r="r" b="b"/>
              <a:pathLst>
                <a:path w="5531" h="6410" extrusionOk="0">
                  <a:moveTo>
                    <a:pt x="4488" y="1"/>
                  </a:moveTo>
                  <a:cubicBezTo>
                    <a:pt x="3409" y="1"/>
                    <a:pt x="1" y="3057"/>
                    <a:pt x="1" y="3057"/>
                  </a:cubicBezTo>
                  <a:cubicBezTo>
                    <a:pt x="1" y="3057"/>
                    <a:pt x="419" y="4588"/>
                    <a:pt x="1592" y="5682"/>
                  </a:cubicBezTo>
                  <a:cubicBezTo>
                    <a:pt x="2191" y="6271"/>
                    <a:pt x="2962" y="6410"/>
                    <a:pt x="3557" y="6410"/>
                  </a:cubicBezTo>
                  <a:cubicBezTo>
                    <a:pt x="4087" y="6410"/>
                    <a:pt x="4477" y="6299"/>
                    <a:pt x="4477" y="6299"/>
                  </a:cubicBezTo>
                  <a:cubicBezTo>
                    <a:pt x="4477" y="6299"/>
                    <a:pt x="5531" y="272"/>
                    <a:pt x="4596" y="13"/>
                  </a:cubicBezTo>
                  <a:cubicBezTo>
                    <a:pt x="4563" y="5"/>
                    <a:pt x="4527" y="1"/>
                    <a:pt x="4488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246625" y="3599975"/>
              <a:ext cx="143750" cy="140275"/>
            </a:xfrm>
            <a:custGeom>
              <a:avLst/>
              <a:gdLst/>
              <a:ahLst/>
              <a:cxnLst/>
              <a:rect l="l" t="t" r="r" b="b"/>
              <a:pathLst>
                <a:path w="5750" h="5611" extrusionOk="0">
                  <a:moveTo>
                    <a:pt x="3404" y="1180"/>
                  </a:moveTo>
                  <a:cubicBezTo>
                    <a:pt x="3457" y="1180"/>
                    <a:pt x="3509" y="1185"/>
                    <a:pt x="3561" y="1194"/>
                  </a:cubicBezTo>
                  <a:cubicBezTo>
                    <a:pt x="3601" y="1214"/>
                    <a:pt x="3661" y="1214"/>
                    <a:pt x="3700" y="1254"/>
                  </a:cubicBezTo>
                  <a:cubicBezTo>
                    <a:pt x="3760" y="1274"/>
                    <a:pt x="3800" y="1294"/>
                    <a:pt x="3840" y="1453"/>
                  </a:cubicBezTo>
                  <a:cubicBezTo>
                    <a:pt x="3859" y="1811"/>
                    <a:pt x="3561" y="2448"/>
                    <a:pt x="3044" y="2806"/>
                  </a:cubicBezTo>
                  <a:cubicBezTo>
                    <a:pt x="2964" y="2865"/>
                    <a:pt x="2885" y="2905"/>
                    <a:pt x="2785" y="2965"/>
                  </a:cubicBezTo>
                  <a:cubicBezTo>
                    <a:pt x="2586" y="2249"/>
                    <a:pt x="2646" y="1652"/>
                    <a:pt x="2964" y="1354"/>
                  </a:cubicBezTo>
                  <a:cubicBezTo>
                    <a:pt x="3071" y="1232"/>
                    <a:pt x="3235" y="1180"/>
                    <a:pt x="3404" y="1180"/>
                  </a:cubicBezTo>
                  <a:close/>
                  <a:moveTo>
                    <a:pt x="677" y="1"/>
                  </a:moveTo>
                  <a:lnTo>
                    <a:pt x="677" y="1"/>
                  </a:lnTo>
                  <a:cubicBezTo>
                    <a:pt x="657" y="100"/>
                    <a:pt x="0" y="2607"/>
                    <a:pt x="1671" y="3403"/>
                  </a:cubicBezTo>
                  <a:cubicBezTo>
                    <a:pt x="1872" y="3520"/>
                    <a:pt x="2101" y="3566"/>
                    <a:pt x="2335" y="3566"/>
                  </a:cubicBezTo>
                  <a:cubicBezTo>
                    <a:pt x="2379" y="3566"/>
                    <a:pt x="2423" y="3565"/>
                    <a:pt x="2467" y="3562"/>
                  </a:cubicBezTo>
                  <a:cubicBezTo>
                    <a:pt x="3044" y="4875"/>
                    <a:pt x="4556" y="5392"/>
                    <a:pt x="5272" y="5551"/>
                  </a:cubicBezTo>
                  <a:cubicBezTo>
                    <a:pt x="5491" y="5591"/>
                    <a:pt x="5650" y="5611"/>
                    <a:pt x="5670" y="5611"/>
                  </a:cubicBezTo>
                  <a:lnTo>
                    <a:pt x="5749" y="5113"/>
                  </a:lnTo>
                  <a:cubicBezTo>
                    <a:pt x="5709" y="5113"/>
                    <a:pt x="3661" y="4815"/>
                    <a:pt x="2964" y="3403"/>
                  </a:cubicBezTo>
                  <a:cubicBezTo>
                    <a:pt x="3084" y="3363"/>
                    <a:pt x="3203" y="3283"/>
                    <a:pt x="3322" y="3204"/>
                  </a:cubicBezTo>
                  <a:cubicBezTo>
                    <a:pt x="3959" y="2766"/>
                    <a:pt x="4397" y="1970"/>
                    <a:pt x="4317" y="1393"/>
                  </a:cubicBezTo>
                  <a:cubicBezTo>
                    <a:pt x="4297" y="1115"/>
                    <a:pt x="4158" y="896"/>
                    <a:pt x="3899" y="797"/>
                  </a:cubicBezTo>
                  <a:cubicBezTo>
                    <a:pt x="3731" y="724"/>
                    <a:pt x="3561" y="688"/>
                    <a:pt x="3395" y="688"/>
                  </a:cubicBezTo>
                  <a:cubicBezTo>
                    <a:pt x="3108" y="688"/>
                    <a:pt x="2833" y="794"/>
                    <a:pt x="2606" y="995"/>
                  </a:cubicBezTo>
                  <a:cubicBezTo>
                    <a:pt x="2169" y="1393"/>
                    <a:pt x="2029" y="2169"/>
                    <a:pt x="2288" y="3064"/>
                  </a:cubicBezTo>
                  <a:cubicBezTo>
                    <a:pt x="2149" y="3064"/>
                    <a:pt x="2009" y="3025"/>
                    <a:pt x="1870" y="2965"/>
                  </a:cubicBezTo>
                  <a:cubicBezTo>
                    <a:pt x="577" y="2328"/>
                    <a:pt x="1154" y="160"/>
                    <a:pt x="1154" y="120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689725" y="4231075"/>
              <a:ext cx="137775" cy="112075"/>
            </a:xfrm>
            <a:custGeom>
              <a:avLst/>
              <a:gdLst/>
              <a:ahLst/>
              <a:cxnLst/>
              <a:rect l="l" t="t" r="r" b="b"/>
              <a:pathLst>
                <a:path w="5511" h="4483" extrusionOk="0">
                  <a:moveTo>
                    <a:pt x="1" y="1"/>
                  </a:moveTo>
                  <a:cubicBezTo>
                    <a:pt x="1" y="1"/>
                    <a:pt x="259" y="3263"/>
                    <a:pt x="697" y="3701"/>
                  </a:cubicBezTo>
                  <a:cubicBezTo>
                    <a:pt x="1097" y="4084"/>
                    <a:pt x="2458" y="4482"/>
                    <a:pt x="3271" y="4482"/>
                  </a:cubicBezTo>
                  <a:cubicBezTo>
                    <a:pt x="3387" y="4482"/>
                    <a:pt x="3492" y="4474"/>
                    <a:pt x="3581" y="4457"/>
                  </a:cubicBezTo>
                  <a:cubicBezTo>
                    <a:pt x="4317" y="4278"/>
                    <a:pt x="5511" y="1135"/>
                    <a:pt x="5511" y="1135"/>
                  </a:cubicBezTo>
                  <a:cubicBezTo>
                    <a:pt x="5511" y="1135"/>
                    <a:pt x="1154" y="279"/>
                    <a:pt x="1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4557450" y="4177875"/>
              <a:ext cx="135775" cy="118650"/>
            </a:xfrm>
            <a:custGeom>
              <a:avLst/>
              <a:gdLst/>
              <a:ahLst/>
              <a:cxnLst/>
              <a:rect l="l" t="t" r="r" b="b"/>
              <a:pathLst>
                <a:path w="5431" h="4746" extrusionOk="0">
                  <a:moveTo>
                    <a:pt x="0" y="0"/>
                  </a:moveTo>
                  <a:cubicBezTo>
                    <a:pt x="0" y="0"/>
                    <a:pt x="0" y="3263"/>
                    <a:pt x="418" y="3760"/>
                  </a:cubicBezTo>
                  <a:cubicBezTo>
                    <a:pt x="822" y="4219"/>
                    <a:pt x="2260" y="4746"/>
                    <a:pt x="3073" y="4746"/>
                  </a:cubicBezTo>
                  <a:cubicBezTo>
                    <a:pt x="3141" y="4746"/>
                    <a:pt x="3205" y="4742"/>
                    <a:pt x="3263" y="4735"/>
                  </a:cubicBezTo>
                  <a:cubicBezTo>
                    <a:pt x="3999" y="4615"/>
                    <a:pt x="5431" y="1592"/>
                    <a:pt x="5431" y="1592"/>
                  </a:cubicBezTo>
                  <a:cubicBezTo>
                    <a:pt x="5431" y="1592"/>
                    <a:pt x="1114" y="358"/>
                    <a:pt x="0" y="0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4299325" y="3506675"/>
              <a:ext cx="1039425" cy="869850"/>
            </a:xfrm>
            <a:custGeom>
              <a:avLst/>
              <a:gdLst/>
              <a:ahLst/>
              <a:cxnLst/>
              <a:rect l="l" t="t" r="r" b="b"/>
              <a:pathLst>
                <a:path w="41577" h="34794" extrusionOk="0">
                  <a:moveTo>
                    <a:pt x="17381" y="0"/>
                  </a:moveTo>
                  <a:cubicBezTo>
                    <a:pt x="13123" y="0"/>
                    <a:pt x="10188" y="1491"/>
                    <a:pt x="6904" y="3733"/>
                  </a:cubicBezTo>
                  <a:cubicBezTo>
                    <a:pt x="1871" y="7174"/>
                    <a:pt x="1" y="14634"/>
                    <a:pt x="2149" y="19269"/>
                  </a:cubicBezTo>
                  <a:cubicBezTo>
                    <a:pt x="4258" y="23924"/>
                    <a:pt x="7958" y="30170"/>
                    <a:pt x="7958" y="30170"/>
                  </a:cubicBezTo>
                  <a:cubicBezTo>
                    <a:pt x="7958" y="30170"/>
                    <a:pt x="8692" y="32054"/>
                    <a:pt x="10749" y="32054"/>
                  </a:cubicBezTo>
                  <a:cubicBezTo>
                    <a:pt x="11158" y="32054"/>
                    <a:pt x="11618" y="31979"/>
                    <a:pt x="12135" y="31801"/>
                  </a:cubicBezTo>
                  <a:lnTo>
                    <a:pt x="13230" y="29394"/>
                  </a:lnTo>
                  <a:cubicBezTo>
                    <a:pt x="13230" y="29394"/>
                    <a:pt x="18678" y="31146"/>
                    <a:pt x="20900" y="31146"/>
                  </a:cubicBezTo>
                  <a:cubicBezTo>
                    <a:pt x="20937" y="31146"/>
                    <a:pt x="20973" y="31146"/>
                    <a:pt x="21008" y="31145"/>
                  </a:cubicBezTo>
                  <a:lnTo>
                    <a:pt x="21008" y="31145"/>
                  </a:lnTo>
                  <a:cubicBezTo>
                    <a:pt x="21008" y="31145"/>
                    <a:pt x="20809" y="33075"/>
                    <a:pt x="20888" y="34049"/>
                  </a:cubicBezTo>
                  <a:cubicBezTo>
                    <a:pt x="20925" y="34414"/>
                    <a:pt x="21770" y="34793"/>
                    <a:pt x="22689" y="34793"/>
                  </a:cubicBezTo>
                  <a:cubicBezTo>
                    <a:pt x="23276" y="34793"/>
                    <a:pt x="23893" y="34639"/>
                    <a:pt x="24350" y="34228"/>
                  </a:cubicBezTo>
                  <a:cubicBezTo>
                    <a:pt x="25523" y="33154"/>
                    <a:pt x="27910" y="30548"/>
                    <a:pt x="27910" y="30548"/>
                  </a:cubicBezTo>
                  <a:cubicBezTo>
                    <a:pt x="27910" y="30548"/>
                    <a:pt x="41577" y="28460"/>
                    <a:pt x="37001" y="10775"/>
                  </a:cubicBezTo>
                  <a:cubicBezTo>
                    <a:pt x="37001" y="10775"/>
                    <a:pt x="34773" y="4051"/>
                    <a:pt x="25444" y="1346"/>
                  </a:cubicBezTo>
                  <a:cubicBezTo>
                    <a:pt x="22227" y="413"/>
                    <a:pt x="19621" y="0"/>
                    <a:pt x="17381" y="0"/>
                  </a:cubicBezTo>
                  <a:close/>
                </a:path>
              </a:pathLst>
            </a:custGeom>
            <a:solidFill>
              <a:srgbClr val="FBC6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4760850" y="3580850"/>
              <a:ext cx="177075" cy="178475"/>
            </a:xfrm>
            <a:custGeom>
              <a:avLst/>
              <a:gdLst/>
              <a:ahLst/>
              <a:cxnLst/>
              <a:rect l="l" t="t" r="r" b="b"/>
              <a:pathLst>
                <a:path w="7083" h="7139" extrusionOk="0">
                  <a:moveTo>
                    <a:pt x="737" y="1"/>
                  </a:moveTo>
                  <a:cubicBezTo>
                    <a:pt x="667" y="1"/>
                    <a:pt x="613" y="16"/>
                    <a:pt x="577" y="50"/>
                  </a:cubicBezTo>
                  <a:cubicBezTo>
                    <a:pt x="0" y="726"/>
                    <a:pt x="1075" y="7132"/>
                    <a:pt x="1075" y="7132"/>
                  </a:cubicBezTo>
                  <a:cubicBezTo>
                    <a:pt x="1075" y="7132"/>
                    <a:pt x="1137" y="7138"/>
                    <a:pt x="1253" y="7138"/>
                  </a:cubicBezTo>
                  <a:cubicBezTo>
                    <a:pt x="1711" y="7138"/>
                    <a:pt x="3013" y="7037"/>
                    <a:pt x="4695" y="6037"/>
                  </a:cubicBezTo>
                  <a:cubicBezTo>
                    <a:pt x="7082" y="5023"/>
                    <a:pt x="6505" y="3869"/>
                    <a:pt x="6505" y="3869"/>
                  </a:cubicBezTo>
                  <a:cubicBezTo>
                    <a:pt x="6505" y="3869"/>
                    <a:pt x="6346" y="3611"/>
                    <a:pt x="6107" y="3431"/>
                  </a:cubicBezTo>
                  <a:cubicBezTo>
                    <a:pt x="5037" y="2546"/>
                    <a:pt x="1623" y="1"/>
                    <a:pt x="737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4754800" y="3581425"/>
              <a:ext cx="173750" cy="178175"/>
            </a:xfrm>
            <a:custGeom>
              <a:avLst/>
              <a:gdLst/>
              <a:ahLst/>
              <a:cxnLst/>
              <a:rect l="l" t="t" r="r" b="b"/>
              <a:pathLst>
                <a:path w="6950" h="7127" extrusionOk="0">
                  <a:moveTo>
                    <a:pt x="866" y="0"/>
                  </a:moveTo>
                  <a:cubicBezTo>
                    <a:pt x="840" y="0"/>
                    <a:pt x="824" y="9"/>
                    <a:pt x="819" y="27"/>
                  </a:cubicBezTo>
                  <a:cubicBezTo>
                    <a:pt x="819" y="27"/>
                    <a:pt x="83" y="1200"/>
                    <a:pt x="24" y="5636"/>
                  </a:cubicBezTo>
                  <a:cubicBezTo>
                    <a:pt x="0" y="6733"/>
                    <a:pt x="673" y="7126"/>
                    <a:pt x="1577" y="7126"/>
                  </a:cubicBezTo>
                  <a:cubicBezTo>
                    <a:pt x="2970" y="7126"/>
                    <a:pt x="4909" y="6193"/>
                    <a:pt x="5693" y="5457"/>
                  </a:cubicBezTo>
                  <a:cubicBezTo>
                    <a:pt x="6950" y="4334"/>
                    <a:pt x="1441" y="0"/>
                    <a:pt x="866" y="0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106475" y="3821250"/>
              <a:ext cx="77600" cy="49400"/>
            </a:xfrm>
            <a:custGeom>
              <a:avLst/>
              <a:gdLst/>
              <a:ahLst/>
              <a:cxnLst/>
              <a:rect l="l" t="t" r="r" b="b"/>
              <a:pathLst>
                <a:path w="3104" h="1976" extrusionOk="0">
                  <a:moveTo>
                    <a:pt x="1536" y="1"/>
                  </a:moveTo>
                  <a:cubicBezTo>
                    <a:pt x="1515" y="1"/>
                    <a:pt x="1494" y="1"/>
                    <a:pt x="1473" y="2"/>
                  </a:cubicBezTo>
                  <a:cubicBezTo>
                    <a:pt x="140" y="62"/>
                    <a:pt x="21" y="1693"/>
                    <a:pt x="21" y="1693"/>
                  </a:cubicBezTo>
                  <a:cubicBezTo>
                    <a:pt x="1" y="1792"/>
                    <a:pt x="21" y="1832"/>
                    <a:pt x="100" y="1832"/>
                  </a:cubicBezTo>
                  <a:cubicBezTo>
                    <a:pt x="200" y="1832"/>
                    <a:pt x="239" y="1792"/>
                    <a:pt x="239" y="1753"/>
                  </a:cubicBezTo>
                  <a:cubicBezTo>
                    <a:pt x="239" y="1693"/>
                    <a:pt x="379" y="320"/>
                    <a:pt x="1473" y="281"/>
                  </a:cubicBezTo>
                  <a:cubicBezTo>
                    <a:pt x="1493" y="280"/>
                    <a:pt x="1512" y="279"/>
                    <a:pt x="1532" y="279"/>
                  </a:cubicBezTo>
                  <a:cubicBezTo>
                    <a:pt x="2576" y="279"/>
                    <a:pt x="2825" y="1833"/>
                    <a:pt x="2825" y="1872"/>
                  </a:cubicBezTo>
                  <a:cubicBezTo>
                    <a:pt x="2825" y="1924"/>
                    <a:pt x="2885" y="1975"/>
                    <a:pt x="2953" y="1975"/>
                  </a:cubicBezTo>
                  <a:cubicBezTo>
                    <a:pt x="2963" y="1975"/>
                    <a:pt x="2974" y="1974"/>
                    <a:pt x="2985" y="1971"/>
                  </a:cubicBezTo>
                  <a:cubicBezTo>
                    <a:pt x="3064" y="1971"/>
                    <a:pt x="3104" y="1892"/>
                    <a:pt x="3084" y="1812"/>
                  </a:cubicBezTo>
                  <a:cubicBezTo>
                    <a:pt x="3084" y="1754"/>
                    <a:pt x="2795" y="1"/>
                    <a:pt x="1536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4929925" y="3812300"/>
              <a:ext cx="90050" cy="58350"/>
            </a:xfrm>
            <a:custGeom>
              <a:avLst/>
              <a:gdLst/>
              <a:ahLst/>
              <a:cxnLst/>
              <a:rect l="l" t="t" r="r" b="b"/>
              <a:pathLst>
                <a:path w="3602" h="2334" extrusionOk="0">
                  <a:moveTo>
                    <a:pt x="1774" y="1"/>
                  </a:moveTo>
                  <a:cubicBezTo>
                    <a:pt x="1753" y="1"/>
                    <a:pt x="1732" y="1"/>
                    <a:pt x="1712" y="2"/>
                  </a:cubicBezTo>
                  <a:cubicBezTo>
                    <a:pt x="180" y="82"/>
                    <a:pt x="21" y="2051"/>
                    <a:pt x="21" y="2051"/>
                  </a:cubicBezTo>
                  <a:cubicBezTo>
                    <a:pt x="1" y="2150"/>
                    <a:pt x="41" y="2190"/>
                    <a:pt x="100" y="2190"/>
                  </a:cubicBezTo>
                  <a:cubicBezTo>
                    <a:pt x="200" y="2190"/>
                    <a:pt x="240" y="2150"/>
                    <a:pt x="240" y="2111"/>
                  </a:cubicBezTo>
                  <a:cubicBezTo>
                    <a:pt x="240" y="2031"/>
                    <a:pt x="399" y="360"/>
                    <a:pt x="1712" y="281"/>
                  </a:cubicBezTo>
                  <a:cubicBezTo>
                    <a:pt x="1731" y="280"/>
                    <a:pt x="1750" y="279"/>
                    <a:pt x="1769" y="279"/>
                  </a:cubicBezTo>
                  <a:cubicBezTo>
                    <a:pt x="3033" y="279"/>
                    <a:pt x="3323" y="2210"/>
                    <a:pt x="3323" y="2230"/>
                  </a:cubicBezTo>
                  <a:cubicBezTo>
                    <a:pt x="3323" y="2282"/>
                    <a:pt x="3383" y="2333"/>
                    <a:pt x="3450" y="2333"/>
                  </a:cubicBezTo>
                  <a:cubicBezTo>
                    <a:pt x="3461" y="2333"/>
                    <a:pt x="3471" y="2332"/>
                    <a:pt x="3482" y="2329"/>
                  </a:cubicBezTo>
                  <a:cubicBezTo>
                    <a:pt x="3562" y="2329"/>
                    <a:pt x="3601" y="2250"/>
                    <a:pt x="3582" y="2170"/>
                  </a:cubicBezTo>
                  <a:cubicBezTo>
                    <a:pt x="3562" y="2072"/>
                    <a:pt x="3233" y="1"/>
                    <a:pt x="1774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4666850" y="3526875"/>
              <a:ext cx="348650" cy="82575"/>
            </a:xfrm>
            <a:custGeom>
              <a:avLst/>
              <a:gdLst/>
              <a:ahLst/>
              <a:cxnLst/>
              <a:rect l="l" t="t" r="r" b="b"/>
              <a:pathLst>
                <a:path w="13946" h="3303" extrusionOk="0">
                  <a:moveTo>
                    <a:pt x="2985" y="1"/>
                  </a:moveTo>
                  <a:lnTo>
                    <a:pt x="1" y="677"/>
                  </a:lnTo>
                  <a:cubicBezTo>
                    <a:pt x="345" y="648"/>
                    <a:pt x="693" y="634"/>
                    <a:pt x="1043" y="634"/>
                  </a:cubicBezTo>
                  <a:cubicBezTo>
                    <a:pt x="5932" y="634"/>
                    <a:pt x="11061" y="3303"/>
                    <a:pt x="11061" y="3303"/>
                  </a:cubicBezTo>
                  <a:lnTo>
                    <a:pt x="13945" y="2845"/>
                  </a:lnTo>
                  <a:cubicBezTo>
                    <a:pt x="8574" y="239"/>
                    <a:pt x="2965" y="21"/>
                    <a:pt x="2985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4950325" y="3911375"/>
              <a:ext cx="306375" cy="246225"/>
            </a:xfrm>
            <a:custGeom>
              <a:avLst/>
              <a:gdLst/>
              <a:ahLst/>
              <a:cxnLst/>
              <a:rect l="l" t="t" r="r" b="b"/>
              <a:pathLst>
                <a:path w="12255" h="9849" extrusionOk="0">
                  <a:moveTo>
                    <a:pt x="5786" y="1"/>
                  </a:moveTo>
                  <a:cubicBezTo>
                    <a:pt x="3330" y="1"/>
                    <a:pt x="1171" y="1429"/>
                    <a:pt x="657" y="3618"/>
                  </a:cubicBezTo>
                  <a:cubicBezTo>
                    <a:pt x="0" y="6244"/>
                    <a:pt x="1970" y="8949"/>
                    <a:pt x="4993" y="9666"/>
                  </a:cubicBezTo>
                  <a:cubicBezTo>
                    <a:pt x="5506" y="9790"/>
                    <a:pt x="6018" y="9849"/>
                    <a:pt x="6516" y="9849"/>
                  </a:cubicBezTo>
                  <a:cubicBezTo>
                    <a:pt x="8976" y="9849"/>
                    <a:pt x="11125" y="8411"/>
                    <a:pt x="11638" y="6244"/>
                  </a:cubicBezTo>
                  <a:cubicBezTo>
                    <a:pt x="12254" y="3618"/>
                    <a:pt x="10325" y="893"/>
                    <a:pt x="7281" y="177"/>
                  </a:cubicBezTo>
                  <a:cubicBezTo>
                    <a:pt x="6778" y="58"/>
                    <a:pt x="6276" y="1"/>
                    <a:pt x="5786" y="1"/>
                  </a:cubicBezTo>
                  <a:close/>
                </a:path>
              </a:pathLst>
            </a:custGeom>
            <a:solidFill>
              <a:srgbClr val="EA8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5060225" y="3984800"/>
              <a:ext cx="39825" cy="72850"/>
            </a:xfrm>
            <a:custGeom>
              <a:avLst/>
              <a:gdLst/>
              <a:ahLst/>
              <a:cxnLst/>
              <a:rect l="l" t="t" r="r" b="b"/>
              <a:pathLst>
                <a:path w="1593" h="2914" extrusionOk="0">
                  <a:moveTo>
                    <a:pt x="905" y="1"/>
                  </a:moveTo>
                  <a:cubicBezTo>
                    <a:pt x="543" y="1"/>
                    <a:pt x="175" y="598"/>
                    <a:pt x="80" y="1358"/>
                  </a:cubicBezTo>
                  <a:cubicBezTo>
                    <a:pt x="1" y="2173"/>
                    <a:pt x="239" y="2849"/>
                    <a:pt x="637" y="2909"/>
                  </a:cubicBezTo>
                  <a:cubicBezTo>
                    <a:pt x="653" y="2912"/>
                    <a:pt x="669" y="2913"/>
                    <a:pt x="684" y="2913"/>
                  </a:cubicBezTo>
                  <a:cubicBezTo>
                    <a:pt x="1029" y="2913"/>
                    <a:pt x="1398" y="2298"/>
                    <a:pt x="1493" y="1537"/>
                  </a:cubicBezTo>
                  <a:cubicBezTo>
                    <a:pt x="1592" y="741"/>
                    <a:pt x="1353" y="45"/>
                    <a:pt x="956" y="5"/>
                  </a:cubicBezTo>
                  <a:cubicBezTo>
                    <a:pt x="939" y="2"/>
                    <a:pt x="922" y="1"/>
                    <a:pt x="905" y="1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5135325" y="3988350"/>
              <a:ext cx="40300" cy="73225"/>
            </a:xfrm>
            <a:custGeom>
              <a:avLst/>
              <a:gdLst/>
              <a:ahLst/>
              <a:cxnLst/>
              <a:rect l="l" t="t" r="r" b="b"/>
              <a:pathLst>
                <a:path w="1612" h="2929" extrusionOk="0">
                  <a:moveTo>
                    <a:pt x="921" y="0"/>
                  </a:moveTo>
                  <a:cubicBezTo>
                    <a:pt x="553" y="0"/>
                    <a:pt x="176" y="603"/>
                    <a:pt x="80" y="1375"/>
                  </a:cubicBezTo>
                  <a:cubicBezTo>
                    <a:pt x="1" y="2170"/>
                    <a:pt x="239" y="2867"/>
                    <a:pt x="637" y="2926"/>
                  </a:cubicBezTo>
                  <a:cubicBezTo>
                    <a:pt x="648" y="2928"/>
                    <a:pt x="659" y="2928"/>
                    <a:pt x="670" y="2928"/>
                  </a:cubicBezTo>
                  <a:cubicBezTo>
                    <a:pt x="1020" y="2928"/>
                    <a:pt x="1415" y="2325"/>
                    <a:pt x="1492" y="1554"/>
                  </a:cubicBezTo>
                  <a:cubicBezTo>
                    <a:pt x="1612" y="758"/>
                    <a:pt x="1353" y="62"/>
                    <a:pt x="955" y="2"/>
                  </a:cubicBezTo>
                  <a:cubicBezTo>
                    <a:pt x="944" y="1"/>
                    <a:pt x="932" y="0"/>
                    <a:pt x="921" y="0"/>
                  </a:cubicBezTo>
                  <a:close/>
                </a:path>
              </a:pathLst>
            </a:custGeom>
            <a:solidFill>
              <a:srgbClr val="BC5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35"/>
          <p:cNvGrpSpPr/>
          <p:nvPr/>
        </p:nvGrpSpPr>
        <p:grpSpPr>
          <a:xfrm rot="-5400000">
            <a:off x="7684590" y="57419"/>
            <a:ext cx="1380051" cy="1380570"/>
            <a:chOff x="2416000" y="1808150"/>
            <a:chExt cx="2662650" cy="2663650"/>
          </a:xfrm>
        </p:grpSpPr>
        <p:sp>
          <p:nvSpPr>
            <p:cNvPr id="925" name="Google Shape;925;p35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20000" y="2414400"/>
            <a:ext cx="430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42801" y="1431150"/>
            <a:ext cx="1236000" cy="84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20000" y="3167125"/>
            <a:ext cx="4305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rot="-5400000">
            <a:off x="4727679" y="-2320590"/>
            <a:ext cx="6383002" cy="6383002"/>
            <a:chOff x="2195175" y="1795225"/>
            <a:chExt cx="5793775" cy="5793775"/>
          </a:xfrm>
        </p:grpSpPr>
        <p:sp>
          <p:nvSpPr>
            <p:cNvPr id="27" name="Google Shape;27;p3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5131397" y="35398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1507013" y="35398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51314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4"/>
          </p:nvPr>
        </p:nvSpPr>
        <p:spPr>
          <a:xfrm>
            <a:off x="15071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6" name="Google Shape;56;p5"/>
          <p:cNvGrpSpPr/>
          <p:nvPr/>
        </p:nvGrpSpPr>
        <p:grpSpPr>
          <a:xfrm rot="-5400000">
            <a:off x="7282771" y="3282263"/>
            <a:ext cx="1913818" cy="1808633"/>
            <a:chOff x="1809775" y="3952575"/>
            <a:chExt cx="1737150" cy="1641675"/>
          </a:xfrm>
        </p:grpSpPr>
        <p:sp>
          <p:nvSpPr>
            <p:cNvPr id="57" name="Google Shape;57;p5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5"/>
          <p:cNvGrpSpPr/>
          <p:nvPr/>
        </p:nvGrpSpPr>
        <p:grpSpPr>
          <a:xfrm>
            <a:off x="-4" y="3334863"/>
            <a:ext cx="1913818" cy="1808633"/>
            <a:chOff x="1809775" y="3952575"/>
            <a:chExt cx="1737150" cy="1641675"/>
          </a:xfrm>
        </p:grpSpPr>
        <p:sp>
          <p:nvSpPr>
            <p:cNvPr id="60" name="Google Shape;60;p5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5"/>
          <p:cNvGrpSpPr/>
          <p:nvPr/>
        </p:nvGrpSpPr>
        <p:grpSpPr>
          <a:xfrm rot="385761">
            <a:off x="7960779" y="420169"/>
            <a:ext cx="842376" cy="622080"/>
            <a:chOff x="2527900" y="3184675"/>
            <a:chExt cx="906125" cy="669300"/>
          </a:xfrm>
        </p:grpSpPr>
        <p:sp>
          <p:nvSpPr>
            <p:cNvPr id="63" name="Google Shape;63;p5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5"/>
          <p:cNvGrpSpPr/>
          <p:nvPr/>
        </p:nvGrpSpPr>
        <p:grpSpPr>
          <a:xfrm>
            <a:off x="7834815" y="183852"/>
            <a:ext cx="1094615" cy="1095027"/>
            <a:chOff x="2416000" y="1808150"/>
            <a:chExt cx="2662650" cy="2663650"/>
          </a:xfrm>
        </p:grpSpPr>
        <p:sp>
          <p:nvSpPr>
            <p:cNvPr id="77" name="Google Shape;77;p5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solidFill>
              <a:schemeClr val="accent3"/>
            </a:solidFill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>
            <a:off x="-4" y="3334863"/>
            <a:ext cx="1913818" cy="1808633"/>
            <a:chOff x="1809775" y="3952575"/>
            <a:chExt cx="1737150" cy="1641675"/>
          </a:xfrm>
        </p:grpSpPr>
        <p:sp>
          <p:nvSpPr>
            <p:cNvPr id="84" name="Google Shape;84;p6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6"/>
          <p:cNvGrpSpPr/>
          <p:nvPr/>
        </p:nvGrpSpPr>
        <p:grpSpPr>
          <a:xfrm rot="10800000">
            <a:off x="7230171" y="4713"/>
            <a:ext cx="1913818" cy="1808633"/>
            <a:chOff x="1809775" y="3952575"/>
            <a:chExt cx="1737150" cy="1641675"/>
          </a:xfrm>
        </p:grpSpPr>
        <p:sp>
          <p:nvSpPr>
            <p:cNvPr id="87" name="Google Shape;87;p6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6"/>
          <p:cNvGrpSpPr/>
          <p:nvPr/>
        </p:nvGrpSpPr>
        <p:grpSpPr>
          <a:xfrm rot="-5400000">
            <a:off x="7874951" y="175340"/>
            <a:ext cx="1111656" cy="1112074"/>
            <a:chOff x="2416000" y="1808150"/>
            <a:chExt cx="2662650" cy="2663650"/>
          </a:xfrm>
        </p:grpSpPr>
        <p:sp>
          <p:nvSpPr>
            <p:cNvPr id="90" name="Google Shape;90;p6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accent3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6"/>
          <p:cNvGrpSpPr/>
          <p:nvPr/>
        </p:nvGrpSpPr>
        <p:grpSpPr>
          <a:xfrm flipH="1">
            <a:off x="8163334" y="291555"/>
            <a:ext cx="534876" cy="879543"/>
            <a:chOff x="1129800" y="2995325"/>
            <a:chExt cx="228550" cy="375825"/>
          </a:xfrm>
        </p:grpSpPr>
        <p:sp>
          <p:nvSpPr>
            <p:cNvPr id="95" name="Google Shape;95;p6"/>
            <p:cNvSpPr/>
            <p:nvPr/>
          </p:nvSpPr>
          <p:spPr>
            <a:xfrm>
              <a:off x="1146075" y="3003850"/>
              <a:ext cx="210250" cy="181775"/>
            </a:xfrm>
            <a:custGeom>
              <a:avLst/>
              <a:gdLst/>
              <a:ahLst/>
              <a:cxnLst/>
              <a:rect l="l" t="t" r="r" b="b"/>
              <a:pathLst>
                <a:path w="8410" h="7271" extrusionOk="0">
                  <a:moveTo>
                    <a:pt x="2872" y="1"/>
                  </a:moveTo>
                  <a:cubicBezTo>
                    <a:pt x="1471" y="1"/>
                    <a:pt x="468" y="1214"/>
                    <a:pt x="272" y="2527"/>
                  </a:cubicBezTo>
                  <a:cubicBezTo>
                    <a:pt x="1" y="4399"/>
                    <a:pt x="1601" y="6433"/>
                    <a:pt x="3771" y="7057"/>
                  </a:cubicBezTo>
                  <a:cubicBezTo>
                    <a:pt x="4200" y="7203"/>
                    <a:pt x="4619" y="7270"/>
                    <a:pt x="5019" y="7270"/>
                  </a:cubicBezTo>
                  <a:cubicBezTo>
                    <a:pt x="6693" y="7270"/>
                    <a:pt x="8017" y="6099"/>
                    <a:pt x="8192" y="4697"/>
                  </a:cubicBezTo>
                  <a:cubicBezTo>
                    <a:pt x="8409" y="3015"/>
                    <a:pt x="6673" y="1361"/>
                    <a:pt x="4639" y="601"/>
                  </a:cubicBezTo>
                  <a:cubicBezTo>
                    <a:pt x="4007" y="180"/>
                    <a:pt x="3410" y="1"/>
                    <a:pt x="2872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156925" y="2995325"/>
              <a:ext cx="201425" cy="172200"/>
            </a:xfrm>
            <a:custGeom>
              <a:avLst/>
              <a:gdLst/>
              <a:ahLst/>
              <a:cxnLst/>
              <a:rect l="l" t="t" r="r" b="b"/>
              <a:pathLst>
                <a:path w="8057" h="6888" extrusionOk="0">
                  <a:moveTo>
                    <a:pt x="3148" y="1"/>
                  </a:moveTo>
                  <a:cubicBezTo>
                    <a:pt x="1674" y="1"/>
                    <a:pt x="477" y="816"/>
                    <a:pt x="272" y="2190"/>
                  </a:cubicBezTo>
                  <a:cubicBezTo>
                    <a:pt x="1" y="4062"/>
                    <a:pt x="1601" y="6096"/>
                    <a:pt x="3771" y="6720"/>
                  </a:cubicBezTo>
                  <a:cubicBezTo>
                    <a:pt x="4183" y="6834"/>
                    <a:pt x="4584" y="6888"/>
                    <a:pt x="4962" y="6888"/>
                  </a:cubicBezTo>
                  <a:cubicBezTo>
                    <a:pt x="6477" y="6888"/>
                    <a:pt x="7644" y="6020"/>
                    <a:pt x="7840" y="4631"/>
                  </a:cubicBezTo>
                  <a:cubicBezTo>
                    <a:pt x="8057" y="2950"/>
                    <a:pt x="6673" y="1024"/>
                    <a:pt x="4639" y="264"/>
                  </a:cubicBezTo>
                  <a:cubicBezTo>
                    <a:pt x="4129" y="86"/>
                    <a:pt x="3624" y="1"/>
                    <a:pt x="3148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1180675" y="3014400"/>
              <a:ext cx="155975" cy="132475"/>
            </a:xfrm>
            <a:custGeom>
              <a:avLst/>
              <a:gdLst/>
              <a:ahLst/>
              <a:cxnLst/>
              <a:rect l="l" t="t" r="r" b="b"/>
              <a:pathLst>
                <a:path w="6239" h="5299" extrusionOk="0">
                  <a:moveTo>
                    <a:pt x="2470" y="1"/>
                  </a:moveTo>
                  <a:cubicBezTo>
                    <a:pt x="1320" y="1"/>
                    <a:pt x="388" y="633"/>
                    <a:pt x="244" y="1698"/>
                  </a:cubicBezTo>
                  <a:cubicBezTo>
                    <a:pt x="0" y="3136"/>
                    <a:pt x="1248" y="4682"/>
                    <a:pt x="2930" y="5170"/>
                  </a:cubicBezTo>
                  <a:cubicBezTo>
                    <a:pt x="3243" y="5257"/>
                    <a:pt x="3551" y="5298"/>
                    <a:pt x="3843" y="5298"/>
                  </a:cubicBezTo>
                  <a:cubicBezTo>
                    <a:pt x="5016" y="5298"/>
                    <a:pt x="5946" y="4634"/>
                    <a:pt x="6076" y="3570"/>
                  </a:cubicBezTo>
                  <a:cubicBezTo>
                    <a:pt x="6239" y="2295"/>
                    <a:pt x="5181" y="776"/>
                    <a:pt x="3635" y="207"/>
                  </a:cubicBezTo>
                  <a:cubicBezTo>
                    <a:pt x="3237" y="67"/>
                    <a:pt x="2842" y="1"/>
                    <a:pt x="247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180675" y="3016950"/>
              <a:ext cx="152600" cy="130600"/>
            </a:xfrm>
            <a:custGeom>
              <a:avLst/>
              <a:gdLst/>
              <a:ahLst/>
              <a:cxnLst/>
              <a:rect l="l" t="t" r="r" b="b"/>
              <a:pathLst>
                <a:path w="6104" h="5224" extrusionOk="0">
                  <a:moveTo>
                    <a:pt x="2337" y="0"/>
                  </a:moveTo>
                  <a:cubicBezTo>
                    <a:pt x="1255" y="0"/>
                    <a:pt x="383" y="562"/>
                    <a:pt x="244" y="1569"/>
                  </a:cubicBezTo>
                  <a:cubicBezTo>
                    <a:pt x="0" y="3088"/>
                    <a:pt x="1194" y="4553"/>
                    <a:pt x="3011" y="5095"/>
                  </a:cubicBezTo>
                  <a:cubicBezTo>
                    <a:pt x="3332" y="5182"/>
                    <a:pt x="3641" y="5224"/>
                    <a:pt x="3930" y="5224"/>
                  </a:cubicBezTo>
                  <a:cubicBezTo>
                    <a:pt x="5084" y="5224"/>
                    <a:pt x="5930" y="4568"/>
                    <a:pt x="5995" y="3549"/>
                  </a:cubicBezTo>
                  <a:cubicBezTo>
                    <a:pt x="6103" y="2274"/>
                    <a:pt x="5045" y="837"/>
                    <a:pt x="3608" y="240"/>
                  </a:cubicBezTo>
                  <a:cubicBezTo>
                    <a:pt x="3173" y="78"/>
                    <a:pt x="2740" y="0"/>
                    <a:pt x="2337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142025" y="3234500"/>
              <a:ext cx="214975" cy="136650"/>
            </a:xfrm>
            <a:custGeom>
              <a:avLst/>
              <a:gdLst/>
              <a:ahLst/>
              <a:cxnLst/>
              <a:rect l="l" t="t" r="r" b="b"/>
              <a:pathLst>
                <a:path w="8599" h="5466" extrusionOk="0">
                  <a:moveTo>
                    <a:pt x="7758" y="1"/>
                  </a:moveTo>
                  <a:cubicBezTo>
                    <a:pt x="3336" y="1303"/>
                    <a:pt x="27" y="4531"/>
                    <a:pt x="0" y="4531"/>
                  </a:cubicBezTo>
                  <a:lnTo>
                    <a:pt x="434" y="5236"/>
                  </a:lnTo>
                  <a:cubicBezTo>
                    <a:pt x="527" y="5391"/>
                    <a:pt x="764" y="5466"/>
                    <a:pt x="1106" y="5466"/>
                  </a:cubicBezTo>
                  <a:cubicBezTo>
                    <a:pt x="1960" y="5466"/>
                    <a:pt x="3468" y="4995"/>
                    <a:pt x="5018" y="4124"/>
                  </a:cubicBezTo>
                  <a:cubicBezTo>
                    <a:pt x="7188" y="2903"/>
                    <a:pt x="8598" y="1384"/>
                    <a:pt x="8273" y="815"/>
                  </a:cubicBezTo>
                  <a:lnTo>
                    <a:pt x="7758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1129800" y="3226625"/>
              <a:ext cx="216350" cy="127200"/>
            </a:xfrm>
            <a:custGeom>
              <a:avLst/>
              <a:gdLst/>
              <a:ahLst/>
              <a:cxnLst/>
              <a:rect l="l" t="t" r="r" b="b"/>
              <a:pathLst>
                <a:path w="8654" h="5088" extrusionOk="0">
                  <a:moveTo>
                    <a:pt x="7380" y="0"/>
                  </a:moveTo>
                  <a:cubicBezTo>
                    <a:pt x="6481" y="0"/>
                    <a:pt x="5102" y="539"/>
                    <a:pt x="3635" y="1401"/>
                  </a:cubicBezTo>
                  <a:cubicBezTo>
                    <a:pt x="1466" y="2621"/>
                    <a:pt x="1" y="4059"/>
                    <a:pt x="489" y="4846"/>
                  </a:cubicBezTo>
                  <a:cubicBezTo>
                    <a:pt x="583" y="5009"/>
                    <a:pt x="819" y="5088"/>
                    <a:pt x="1160" y="5088"/>
                  </a:cubicBezTo>
                  <a:cubicBezTo>
                    <a:pt x="2007" y="5088"/>
                    <a:pt x="3499" y="4603"/>
                    <a:pt x="5046" y="3733"/>
                  </a:cubicBezTo>
                  <a:cubicBezTo>
                    <a:pt x="7216" y="2513"/>
                    <a:pt x="8653" y="994"/>
                    <a:pt x="8301" y="397"/>
                  </a:cubicBezTo>
                  <a:cubicBezTo>
                    <a:pt x="8134" y="124"/>
                    <a:pt x="7812" y="0"/>
                    <a:pt x="738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1152175" y="3239775"/>
              <a:ext cx="171600" cy="100800"/>
            </a:xfrm>
            <a:custGeom>
              <a:avLst/>
              <a:gdLst/>
              <a:ahLst/>
              <a:cxnLst/>
              <a:rect l="l" t="t" r="r" b="b"/>
              <a:pathLst>
                <a:path w="6864" h="4032" extrusionOk="0">
                  <a:moveTo>
                    <a:pt x="5922" y="1"/>
                  </a:moveTo>
                  <a:cubicBezTo>
                    <a:pt x="5211" y="1"/>
                    <a:pt x="4090" y="449"/>
                    <a:pt x="2903" y="1146"/>
                  </a:cubicBezTo>
                  <a:cubicBezTo>
                    <a:pt x="1167" y="2122"/>
                    <a:pt x="1" y="3262"/>
                    <a:pt x="326" y="3858"/>
                  </a:cubicBezTo>
                  <a:cubicBezTo>
                    <a:pt x="392" y="3975"/>
                    <a:pt x="561" y="4031"/>
                    <a:pt x="806" y="4031"/>
                  </a:cubicBezTo>
                  <a:cubicBezTo>
                    <a:pt x="1469" y="4031"/>
                    <a:pt x="2694" y="3622"/>
                    <a:pt x="3961" y="2909"/>
                  </a:cubicBezTo>
                  <a:cubicBezTo>
                    <a:pt x="5697" y="1905"/>
                    <a:pt x="6863" y="685"/>
                    <a:pt x="6592" y="278"/>
                  </a:cubicBezTo>
                  <a:cubicBezTo>
                    <a:pt x="6468" y="87"/>
                    <a:pt x="6235" y="1"/>
                    <a:pt x="592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 flipH="1">
            <a:off x="2355207" y="-3622277"/>
            <a:ext cx="7093598" cy="11211064"/>
            <a:chOff x="1550175" y="-2587150"/>
            <a:chExt cx="6438775" cy="10176150"/>
          </a:xfrm>
        </p:grpSpPr>
        <p:sp>
          <p:nvSpPr>
            <p:cNvPr id="113" name="Google Shape;113;p8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8"/>
          <p:cNvGrpSpPr/>
          <p:nvPr/>
        </p:nvGrpSpPr>
        <p:grpSpPr>
          <a:xfrm>
            <a:off x="379381" y="3988806"/>
            <a:ext cx="862851" cy="834476"/>
            <a:chOff x="1122350" y="3406575"/>
            <a:chExt cx="282800" cy="273500"/>
          </a:xfrm>
        </p:grpSpPr>
        <p:sp>
          <p:nvSpPr>
            <p:cNvPr id="124" name="Google Shape;124;p8"/>
            <p:cNvSpPr/>
            <p:nvPr/>
          </p:nvSpPr>
          <p:spPr>
            <a:xfrm>
              <a:off x="1153775" y="3605450"/>
              <a:ext cx="251375" cy="74625"/>
            </a:xfrm>
            <a:custGeom>
              <a:avLst/>
              <a:gdLst/>
              <a:ahLst/>
              <a:cxnLst/>
              <a:rect l="l" t="t" r="r" b="b"/>
              <a:pathLst>
                <a:path w="10055" h="2985" extrusionOk="0">
                  <a:moveTo>
                    <a:pt x="5063" y="0"/>
                  </a:moveTo>
                  <a:cubicBezTo>
                    <a:pt x="2159" y="0"/>
                    <a:pt x="1" y="515"/>
                    <a:pt x="18" y="515"/>
                  </a:cubicBezTo>
                  <a:lnTo>
                    <a:pt x="18" y="1464"/>
                  </a:lnTo>
                  <a:cubicBezTo>
                    <a:pt x="18" y="2169"/>
                    <a:pt x="2270" y="2929"/>
                    <a:pt x="5036" y="2983"/>
                  </a:cubicBezTo>
                  <a:cubicBezTo>
                    <a:pt x="5095" y="2984"/>
                    <a:pt x="5153" y="2984"/>
                    <a:pt x="5212" y="2984"/>
                  </a:cubicBezTo>
                  <a:cubicBezTo>
                    <a:pt x="7922" y="2984"/>
                    <a:pt x="10054" y="2370"/>
                    <a:pt x="10054" y="1627"/>
                  </a:cubicBezTo>
                  <a:lnTo>
                    <a:pt x="10027" y="569"/>
                  </a:lnTo>
                  <a:cubicBezTo>
                    <a:pt x="8304" y="141"/>
                    <a:pt x="6582" y="0"/>
                    <a:pt x="5063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153550" y="3580825"/>
              <a:ext cx="250925" cy="76250"/>
            </a:xfrm>
            <a:custGeom>
              <a:avLst/>
              <a:gdLst/>
              <a:ahLst/>
              <a:cxnLst/>
              <a:rect l="l" t="t" r="r" b="b"/>
              <a:pathLst>
                <a:path w="10037" h="3050" extrusionOk="0">
                  <a:moveTo>
                    <a:pt x="4520" y="1"/>
                  </a:moveTo>
                  <a:cubicBezTo>
                    <a:pt x="1986" y="1"/>
                    <a:pt x="0" y="584"/>
                    <a:pt x="0" y="1527"/>
                  </a:cubicBezTo>
                  <a:cubicBezTo>
                    <a:pt x="0" y="2232"/>
                    <a:pt x="2252" y="2992"/>
                    <a:pt x="5018" y="3046"/>
                  </a:cubicBezTo>
                  <a:cubicBezTo>
                    <a:pt x="5127" y="3048"/>
                    <a:pt x="5236" y="3049"/>
                    <a:pt x="5343" y="3049"/>
                  </a:cubicBezTo>
                  <a:cubicBezTo>
                    <a:pt x="7982" y="3049"/>
                    <a:pt x="10036" y="2420"/>
                    <a:pt x="10036" y="1690"/>
                  </a:cubicBezTo>
                  <a:cubicBezTo>
                    <a:pt x="10036" y="605"/>
                    <a:pt x="7758" y="35"/>
                    <a:pt x="5018" y="8"/>
                  </a:cubicBezTo>
                  <a:cubicBezTo>
                    <a:pt x="4850" y="3"/>
                    <a:pt x="4684" y="1"/>
                    <a:pt x="4520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152175" y="3573850"/>
              <a:ext cx="250925" cy="74400"/>
            </a:xfrm>
            <a:custGeom>
              <a:avLst/>
              <a:gdLst/>
              <a:ahLst/>
              <a:cxnLst/>
              <a:rect l="l" t="t" r="r" b="b"/>
              <a:pathLst>
                <a:path w="10037" h="2976" extrusionOk="0">
                  <a:moveTo>
                    <a:pt x="4898" y="0"/>
                  </a:moveTo>
                  <a:cubicBezTo>
                    <a:pt x="2138" y="0"/>
                    <a:pt x="78" y="450"/>
                    <a:pt x="3" y="450"/>
                  </a:cubicBezTo>
                  <a:cubicBezTo>
                    <a:pt x="2" y="450"/>
                    <a:pt x="1" y="450"/>
                    <a:pt x="1" y="450"/>
                  </a:cubicBezTo>
                  <a:lnTo>
                    <a:pt x="1" y="1399"/>
                  </a:lnTo>
                  <a:cubicBezTo>
                    <a:pt x="1" y="2159"/>
                    <a:pt x="2225" y="2891"/>
                    <a:pt x="5019" y="2972"/>
                  </a:cubicBezTo>
                  <a:cubicBezTo>
                    <a:pt x="5127" y="2974"/>
                    <a:pt x="5235" y="2976"/>
                    <a:pt x="5341" y="2976"/>
                  </a:cubicBezTo>
                  <a:cubicBezTo>
                    <a:pt x="7958" y="2976"/>
                    <a:pt x="10037" y="2347"/>
                    <a:pt x="10037" y="1643"/>
                  </a:cubicBezTo>
                  <a:lnTo>
                    <a:pt x="9983" y="585"/>
                  </a:lnTo>
                  <a:cubicBezTo>
                    <a:pt x="8219" y="142"/>
                    <a:pt x="6448" y="0"/>
                    <a:pt x="489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152175" y="3547600"/>
              <a:ext cx="250925" cy="77600"/>
            </a:xfrm>
            <a:custGeom>
              <a:avLst/>
              <a:gdLst/>
              <a:ahLst/>
              <a:cxnLst/>
              <a:rect l="l" t="t" r="r" b="b"/>
              <a:pathLst>
                <a:path w="10037" h="3104" extrusionOk="0">
                  <a:moveTo>
                    <a:pt x="4517" y="1"/>
                  </a:moveTo>
                  <a:cubicBezTo>
                    <a:pt x="1963" y="1"/>
                    <a:pt x="1" y="584"/>
                    <a:pt x="1" y="1527"/>
                  </a:cubicBezTo>
                  <a:cubicBezTo>
                    <a:pt x="1" y="2286"/>
                    <a:pt x="2225" y="3019"/>
                    <a:pt x="5019" y="3100"/>
                  </a:cubicBezTo>
                  <a:cubicBezTo>
                    <a:pt x="5131" y="3102"/>
                    <a:pt x="5243" y="3103"/>
                    <a:pt x="5354" y="3103"/>
                  </a:cubicBezTo>
                  <a:cubicBezTo>
                    <a:pt x="7965" y="3103"/>
                    <a:pt x="10037" y="2500"/>
                    <a:pt x="10037" y="1771"/>
                  </a:cubicBezTo>
                  <a:cubicBezTo>
                    <a:pt x="10037" y="686"/>
                    <a:pt x="7758" y="89"/>
                    <a:pt x="5019" y="8"/>
                  </a:cubicBezTo>
                  <a:cubicBezTo>
                    <a:pt x="4849" y="3"/>
                    <a:pt x="4682" y="1"/>
                    <a:pt x="451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153550" y="3541825"/>
              <a:ext cx="251600" cy="74475"/>
            </a:xfrm>
            <a:custGeom>
              <a:avLst/>
              <a:gdLst/>
              <a:ahLst/>
              <a:cxnLst/>
              <a:rect l="l" t="t" r="r" b="b"/>
              <a:pathLst>
                <a:path w="10064" h="2979" extrusionOk="0">
                  <a:moveTo>
                    <a:pt x="5390" y="0"/>
                  </a:moveTo>
                  <a:cubicBezTo>
                    <a:pt x="2328" y="0"/>
                    <a:pt x="0" y="592"/>
                    <a:pt x="0" y="592"/>
                  </a:cubicBezTo>
                  <a:lnTo>
                    <a:pt x="0" y="1541"/>
                  </a:lnTo>
                  <a:cubicBezTo>
                    <a:pt x="0" y="2273"/>
                    <a:pt x="2279" y="2979"/>
                    <a:pt x="5045" y="2979"/>
                  </a:cubicBezTo>
                  <a:cubicBezTo>
                    <a:pt x="7839" y="2979"/>
                    <a:pt x="10063" y="2300"/>
                    <a:pt x="10036" y="1568"/>
                  </a:cubicBezTo>
                  <a:lnTo>
                    <a:pt x="10009" y="510"/>
                  </a:lnTo>
                  <a:cubicBezTo>
                    <a:pt x="8418" y="130"/>
                    <a:pt x="6824" y="0"/>
                    <a:pt x="539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152875" y="3517250"/>
              <a:ext cx="252275" cy="76675"/>
            </a:xfrm>
            <a:custGeom>
              <a:avLst/>
              <a:gdLst/>
              <a:ahLst/>
              <a:cxnLst/>
              <a:rect l="l" t="t" r="r" b="b"/>
              <a:pathLst>
                <a:path w="10091" h="3067" extrusionOk="0">
                  <a:moveTo>
                    <a:pt x="5213" y="0"/>
                  </a:moveTo>
                  <a:cubicBezTo>
                    <a:pt x="5148" y="0"/>
                    <a:pt x="5083" y="1"/>
                    <a:pt x="5018" y="1"/>
                  </a:cubicBezTo>
                  <a:cubicBezTo>
                    <a:pt x="4957" y="1"/>
                    <a:pt x="4896" y="1"/>
                    <a:pt x="4836" y="1"/>
                  </a:cubicBezTo>
                  <a:cubicBezTo>
                    <a:pt x="2128" y="1"/>
                    <a:pt x="1" y="594"/>
                    <a:pt x="27" y="1602"/>
                  </a:cubicBezTo>
                  <a:cubicBezTo>
                    <a:pt x="27" y="2334"/>
                    <a:pt x="2306" y="3066"/>
                    <a:pt x="5072" y="3066"/>
                  </a:cubicBezTo>
                  <a:cubicBezTo>
                    <a:pt x="7866" y="3066"/>
                    <a:pt x="10090" y="2388"/>
                    <a:pt x="10063" y="1629"/>
                  </a:cubicBezTo>
                  <a:cubicBezTo>
                    <a:pt x="10037" y="543"/>
                    <a:pt x="7865" y="0"/>
                    <a:pt x="521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1176600" y="3524725"/>
              <a:ext cx="201425" cy="57675"/>
            </a:xfrm>
            <a:custGeom>
              <a:avLst/>
              <a:gdLst/>
              <a:ahLst/>
              <a:cxnLst/>
              <a:rect l="l" t="t" r="r" b="b"/>
              <a:pathLst>
                <a:path w="8057" h="2307" extrusionOk="0">
                  <a:moveTo>
                    <a:pt x="4042" y="1"/>
                  </a:moveTo>
                  <a:cubicBezTo>
                    <a:pt x="1791" y="1"/>
                    <a:pt x="0" y="489"/>
                    <a:pt x="28" y="1221"/>
                  </a:cubicBezTo>
                  <a:cubicBezTo>
                    <a:pt x="28" y="1764"/>
                    <a:pt x="1818" y="2306"/>
                    <a:pt x="4069" y="2306"/>
                  </a:cubicBezTo>
                  <a:cubicBezTo>
                    <a:pt x="6293" y="2306"/>
                    <a:pt x="8056" y="1764"/>
                    <a:pt x="8056" y="1221"/>
                  </a:cubicBezTo>
                  <a:cubicBezTo>
                    <a:pt x="8029" y="408"/>
                    <a:pt x="6239" y="1"/>
                    <a:pt x="404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1150825" y="3500875"/>
              <a:ext cx="252950" cy="74900"/>
            </a:xfrm>
            <a:custGeom>
              <a:avLst/>
              <a:gdLst/>
              <a:ahLst/>
              <a:cxnLst/>
              <a:rect l="l" t="t" r="r" b="b"/>
              <a:pathLst>
                <a:path w="10118" h="2996" extrusionOk="0">
                  <a:moveTo>
                    <a:pt x="1" y="684"/>
                  </a:moveTo>
                  <a:cubicBezTo>
                    <a:pt x="1" y="684"/>
                    <a:pt x="1" y="684"/>
                    <a:pt x="1" y="684"/>
                  </a:cubicBezTo>
                  <a:lnTo>
                    <a:pt x="1" y="684"/>
                  </a:lnTo>
                  <a:lnTo>
                    <a:pt x="1" y="684"/>
                  </a:lnTo>
                  <a:close/>
                  <a:moveTo>
                    <a:pt x="5920" y="1"/>
                  </a:moveTo>
                  <a:cubicBezTo>
                    <a:pt x="2681" y="1"/>
                    <a:pt x="138" y="685"/>
                    <a:pt x="6" y="685"/>
                  </a:cubicBezTo>
                  <a:cubicBezTo>
                    <a:pt x="3" y="685"/>
                    <a:pt x="1" y="685"/>
                    <a:pt x="1" y="684"/>
                  </a:cubicBezTo>
                  <a:lnTo>
                    <a:pt x="1" y="684"/>
                  </a:lnTo>
                  <a:lnTo>
                    <a:pt x="28" y="1633"/>
                  </a:lnTo>
                  <a:cubicBezTo>
                    <a:pt x="79" y="2351"/>
                    <a:pt x="2093" y="2996"/>
                    <a:pt x="4672" y="2996"/>
                  </a:cubicBezTo>
                  <a:cubicBezTo>
                    <a:pt x="4822" y="2996"/>
                    <a:pt x="4974" y="2994"/>
                    <a:pt x="5127" y="2989"/>
                  </a:cubicBezTo>
                  <a:cubicBezTo>
                    <a:pt x="7894" y="2962"/>
                    <a:pt x="10118" y="2230"/>
                    <a:pt x="10064" y="1470"/>
                  </a:cubicBezTo>
                  <a:lnTo>
                    <a:pt x="10009" y="412"/>
                  </a:lnTo>
                  <a:cubicBezTo>
                    <a:pt x="8608" y="109"/>
                    <a:pt x="7209" y="1"/>
                    <a:pt x="592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150150" y="3475225"/>
              <a:ext cx="252950" cy="76825"/>
            </a:xfrm>
            <a:custGeom>
              <a:avLst/>
              <a:gdLst/>
              <a:ahLst/>
              <a:cxnLst/>
              <a:rect l="l" t="t" r="r" b="b"/>
              <a:pathLst>
                <a:path w="10118" h="3073" extrusionOk="0">
                  <a:moveTo>
                    <a:pt x="4991" y="1"/>
                  </a:moveTo>
                  <a:cubicBezTo>
                    <a:pt x="2198" y="55"/>
                    <a:pt x="1" y="706"/>
                    <a:pt x="28" y="1710"/>
                  </a:cubicBezTo>
                  <a:cubicBezTo>
                    <a:pt x="79" y="2427"/>
                    <a:pt x="2093" y="3072"/>
                    <a:pt x="4672" y="3072"/>
                  </a:cubicBezTo>
                  <a:cubicBezTo>
                    <a:pt x="4822" y="3072"/>
                    <a:pt x="4974" y="3070"/>
                    <a:pt x="5127" y="3066"/>
                  </a:cubicBezTo>
                  <a:cubicBezTo>
                    <a:pt x="7894" y="3039"/>
                    <a:pt x="10118" y="2306"/>
                    <a:pt x="10064" y="1547"/>
                  </a:cubicBezTo>
                  <a:cubicBezTo>
                    <a:pt x="10009" y="462"/>
                    <a:pt x="7731" y="1"/>
                    <a:pt x="4991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173875" y="3485125"/>
              <a:ext cx="202775" cy="56700"/>
            </a:xfrm>
            <a:custGeom>
              <a:avLst/>
              <a:gdLst/>
              <a:ahLst/>
              <a:cxnLst/>
              <a:rect l="l" t="t" r="r" b="b"/>
              <a:pathLst>
                <a:path w="8111" h="2268" extrusionOk="0">
                  <a:moveTo>
                    <a:pt x="4568" y="1"/>
                  </a:moveTo>
                  <a:cubicBezTo>
                    <a:pt x="4378" y="1"/>
                    <a:pt x="4185" y="4"/>
                    <a:pt x="3988" y="12"/>
                  </a:cubicBezTo>
                  <a:cubicBezTo>
                    <a:pt x="1764" y="39"/>
                    <a:pt x="1" y="554"/>
                    <a:pt x="28" y="1286"/>
                  </a:cubicBezTo>
                  <a:cubicBezTo>
                    <a:pt x="54" y="1801"/>
                    <a:pt x="1691" y="2267"/>
                    <a:pt x="3759" y="2267"/>
                  </a:cubicBezTo>
                  <a:cubicBezTo>
                    <a:pt x="3870" y="2267"/>
                    <a:pt x="3983" y="2266"/>
                    <a:pt x="4097" y="2263"/>
                  </a:cubicBezTo>
                  <a:cubicBezTo>
                    <a:pt x="6321" y="2236"/>
                    <a:pt x="8111" y="1666"/>
                    <a:pt x="8057" y="1124"/>
                  </a:cubicBezTo>
                  <a:cubicBezTo>
                    <a:pt x="8032" y="382"/>
                    <a:pt x="6520" y="1"/>
                    <a:pt x="4568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1234225" y="3493550"/>
              <a:ext cx="91575" cy="37300"/>
            </a:xfrm>
            <a:custGeom>
              <a:avLst/>
              <a:gdLst/>
              <a:ahLst/>
              <a:cxnLst/>
              <a:rect l="l" t="t" r="r" b="b"/>
              <a:pathLst>
                <a:path w="3663" h="1492" extrusionOk="0">
                  <a:moveTo>
                    <a:pt x="598" y="0"/>
                  </a:moveTo>
                  <a:lnTo>
                    <a:pt x="55" y="27"/>
                  </a:lnTo>
                  <a:lnTo>
                    <a:pt x="489" y="244"/>
                  </a:lnTo>
                  <a:cubicBezTo>
                    <a:pt x="1" y="353"/>
                    <a:pt x="1" y="543"/>
                    <a:pt x="408" y="705"/>
                  </a:cubicBezTo>
                  <a:cubicBezTo>
                    <a:pt x="815" y="922"/>
                    <a:pt x="1384" y="949"/>
                    <a:pt x="2035" y="949"/>
                  </a:cubicBezTo>
                  <a:cubicBezTo>
                    <a:pt x="2442" y="949"/>
                    <a:pt x="2632" y="949"/>
                    <a:pt x="2768" y="1031"/>
                  </a:cubicBezTo>
                  <a:cubicBezTo>
                    <a:pt x="2903" y="1085"/>
                    <a:pt x="2795" y="1139"/>
                    <a:pt x="2578" y="1194"/>
                  </a:cubicBezTo>
                  <a:cubicBezTo>
                    <a:pt x="2307" y="1221"/>
                    <a:pt x="1954" y="1221"/>
                    <a:pt x="1683" y="1221"/>
                  </a:cubicBezTo>
                  <a:lnTo>
                    <a:pt x="2008" y="1438"/>
                  </a:lnTo>
                  <a:cubicBezTo>
                    <a:pt x="2225" y="1438"/>
                    <a:pt x="2578" y="1383"/>
                    <a:pt x="2849" y="1356"/>
                  </a:cubicBezTo>
                  <a:lnTo>
                    <a:pt x="3147" y="1492"/>
                  </a:lnTo>
                  <a:lnTo>
                    <a:pt x="3554" y="1492"/>
                  </a:lnTo>
                  <a:lnTo>
                    <a:pt x="3256" y="1356"/>
                  </a:lnTo>
                  <a:cubicBezTo>
                    <a:pt x="3608" y="1248"/>
                    <a:pt x="3663" y="1085"/>
                    <a:pt x="3391" y="949"/>
                  </a:cubicBezTo>
                  <a:cubicBezTo>
                    <a:pt x="3120" y="787"/>
                    <a:pt x="2740" y="705"/>
                    <a:pt x="2062" y="705"/>
                  </a:cubicBezTo>
                  <a:cubicBezTo>
                    <a:pt x="1547" y="705"/>
                    <a:pt x="1276" y="678"/>
                    <a:pt x="1140" y="624"/>
                  </a:cubicBezTo>
                  <a:cubicBezTo>
                    <a:pt x="1032" y="543"/>
                    <a:pt x="1005" y="488"/>
                    <a:pt x="1357" y="434"/>
                  </a:cubicBezTo>
                  <a:cubicBezTo>
                    <a:pt x="1466" y="425"/>
                    <a:pt x="1571" y="422"/>
                    <a:pt x="1671" y="422"/>
                  </a:cubicBezTo>
                  <a:cubicBezTo>
                    <a:pt x="1870" y="422"/>
                    <a:pt x="2044" y="434"/>
                    <a:pt x="2171" y="434"/>
                  </a:cubicBezTo>
                  <a:lnTo>
                    <a:pt x="1845" y="217"/>
                  </a:lnTo>
                  <a:cubicBezTo>
                    <a:pt x="1750" y="190"/>
                    <a:pt x="1635" y="176"/>
                    <a:pt x="1496" y="176"/>
                  </a:cubicBezTo>
                  <a:cubicBezTo>
                    <a:pt x="1357" y="176"/>
                    <a:pt x="1194" y="190"/>
                    <a:pt x="1005" y="217"/>
                  </a:cubicBezTo>
                  <a:lnTo>
                    <a:pt x="598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1152175" y="3478000"/>
              <a:ext cx="204825" cy="41575"/>
            </a:xfrm>
            <a:custGeom>
              <a:avLst/>
              <a:gdLst/>
              <a:ahLst/>
              <a:cxnLst/>
              <a:rect l="l" t="t" r="r" b="b"/>
              <a:pathLst>
                <a:path w="8193" h="1663" extrusionOk="0">
                  <a:moveTo>
                    <a:pt x="5793" y="1"/>
                  </a:moveTo>
                  <a:cubicBezTo>
                    <a:pt x="5252" y="1"/>
                    <a:pt x="4649" y="26"/>
                    <a:pt x="4015" y="80"/>
                  </a:cubicBezTo>
                  <a:cubicBezTo>
                    <a:pt x="1791" y="297"/>
                    <a:pt x="1" y="785"/>
                    <a:pt x="28" y="1192"/>
                  </a:cubicBezTo>
                  <a:cubicBezTo>
                    <a:pt x="47" y="1482"/>
                    <a:pt x="994" y="1662"/>
                    <a:pt x="2354" y="1662"/>
                  </a:cubicBezTo>
                  <a:cubicBezTo>
                    <a:pt x="2898" y="1662"/>
                    <a:pt x="3508" y="1633"/>
                    <a:pt x="4151" y="1571"/>
                  </a:cubicBezTo>
                  <a:cubicBezTo>
                    <a:pt x="6402" y="1382"/>
                    <a:pt x="8192" y="866"/>
                    <a:pt x="8165" y="459"/>
                  </a:cubicBezTo>
                  <a:cubicBezTo>
                    <a:pt x="8146" y="167"/>
                    <a:pt x="7174" y="1"/>
                    <a:pt x="5793" y="1"/>
                  </a:cubicBez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127100" y="3427700"/>
              <a:ext cx="250250" cy="85325"/>
            </a:xfrm>
            <a:custGeom>
              <a:avLst/>
              <a:gdLst/>
              <a:ahLst/>
              <a:cxnLst/>
              <a:rect l="l" t="t" r="r" b="b"/>
              <a:pathLst>
                <a:path w="10010" h="3413" extrusionOk="0">
                  <a:moveTo>
                    <a:pt x="0" y="1712"/>
                  </a:moveTo>
                  <a:cubicBezTo>
                    <a:pt x="0" y="1712"/>
                    <a:pt x="0" y="1712"/>
                    <a:pt x="0" y="1712"/>
                  </a:cubicBezTo>
                  <a:lnTo>
                    <a:pt x="0" y="1712"/>
                  </a:lnTo>
                  <a:lnTo>
                    <a:pt x="0" y="1712"/>
                  </a:lnTo>
                  <a:close/>
                  <a:moveTo>
                    <a:pt x="8660" y="0"/>
                  </a:moveTo>
                  <a:cubicBezTo>
                    <a:pt x="4115" y="0"/>
                    <a:pt x="115" y="1713"/>
                    <a:pt x="3" y="1713"/>
                  </a:cubicBezTo>
                  <a:cubicBezTo>
                    <a:pt x="1" y="1713"/>
                    <a:pt x="1" y="1713"/>
                    <a:pt x="0" y="1712"/>
                  </a:cubicBezTo>
                  <a:lnTo>
                    <a:pt x="0" y="1712"/>
                  </a:lnTo>
                  <a:lnTo>
                    <a:pt x="190" y="2634"/>
                  </a:lnTo>
                  <a:cubicBezTo>
                    <a:pt x="283" y="3100"/>
                    <a:pt x="1402" y="3413"/>
                    <a:pt x="2955" y="3413"/>
                  </a:cubicBezTo>
                  <a:cubicBezTo>
                    <a:pt x="3662" y="3413"/>
                    <a:pt x="4458" y="3348"/>
                    <a:pt x="5290" y="3204"/>
                  </a:cubicBezTo>
                  <a:cubicBezTo>
                    <a:pt x="7975" y="2770"/>
                    <a:pt x="10009" y="1766"/>
                    <a:pt x="9873" y="1034"/>
                  </a:cubicBezTo>
                  <a:lnTo>
                    <a:pt x="9684" y="30"/>
                  </a:lnTo>
                  <a:cubicBezTo>
                    <a:pt x="9340" y="10"/>
                    <a:pt x="8999" y="0"/>
                    <a:pt x="866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1122350" y="3406575"/>
              <a:ext cx="250925" cy="84450"/>
            </a:xfrm>
            <a:custGeom>
              <a:avLst/>
              <a:gdLst/>
              <a:ahLst/>
              <a:cxnLst/>
              <a:rect l="l" t="t" r="r" b="b"/>
              <a:pathLst>
                <a:path w="10037" h="3378" extrusionOk="0">
                  <a:moveTo>
                    <a:pt x="7243" y="0"/>
                  </a:moveTo>
                  <a:cubicBezTo>
                    <a:pt x="6500" y="0"/>
                    <a:pt x="5648" y="79"/>
                    <a:pt x="4747" y="224"/>
                  </a:cubicBezTo>
                  <a:cubicBezTo>
                    <a:pt x="2062" y="658"/>
                    <a:pt x="1" y="1608"/>
                    <a:pt x="190" y="2611"/>
                  </a:cubicBezTo>
                  <a:cubicBezTo>
                    <a:pt x="284" y="3078"/>
                    <a:pt x="1405" y="3378"/>
                    <a:pt x="2970" y="3378"/>
                  </a:cubicBezTo>
                  <a:cubicBezTo>
                    <a:pt x="3679" y="3378"/>
                    <a:pt x="4480" y="3316"/>
                    <a:pt x="5317" y="3181"/>
                  </a:cubicBezTo>
                  <a:cubicBezTo>
                    <a:pt x="8002" y="2747"/>
                    <a:pt x="10036" y="1716"/>
                    <a:pt x="9901" y="1011"/>
                  </a:cubicBezTo>
                  <a:cubicBezTo>
                    <a:pt x="9757" y="308"/>
                    <a:pt x="8714" y="0"/>
                    <a:pt x="724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1146075" y="3413525"/>
              <a:ext cx="200750" cy="66225"/>
            </a:xfrm>
            <a:custGeom>
              <a:avLst/>
              <a:gdLst/>
              <a:ahLst/>
              <a:cxnLst/>
              <a:rect l="l" t="t" r="r" b="b"/>
              <a:pathLst>
                <a:path w="8030" h="2649" extrusionOk="0">
                  <a:moveTo>
                    <a:pt x="5883" y="0"/>
                  </a:moveTo>
                  <a:cubicBezTo>
                    <a:pt x="5270" y="0"/>
                    <a:pt x="4558" y="67"/>
                    <a:pt x="3798" y="190"/>
                  </a:cubicBezTo>
                  <a:cubicBezTo>
                    <a:pt x="1628" y="516"/>
                    <a:pt x="1" y="1275"/>
                    <a:pt x="136" y="2062"/>
                  </a:cubicBezTo>
                  <a:cubicBezTo>
                    <a:pt x="210" y="2431"/>
                    <a:pt x="1085" y="2649"/>
                    <a:pt x="2311" y="2649"/>
                  </a:cubicBezTo>
                  <a:cubicBezTo>
                    <a:pt x="2889" y="2649"/>
                    <a:pt x="3545" y="2600"/>
                    <a:pt x="4232" y="2496"/>
                  </a:cubicBezTo>
                  <a:cubicBezTo>
                    <a:pt x="6402" y="2116"/>
                    <a:pt x="8030" y="1302"/>
                    <a:pt x="7921" y="760"/>
                  </a:cubicBezTo>
                  <a:cubicBezTo>
                    <a:pt x="7815" y="231"/>
                    <a:pt x="7022" y="0"/>
                    <a:pt x="5883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146075" y="3415725"/>
              <a:ext cx="200750" cy="65175"/>
            </a:xfrm>
            <a:custGeom>
              <a:avLst/>
              <a:gdLst/>
              <a:ahLst/>
              <a:cxnLst/>
              <a:rect l="l" t="t" r="r" b="b"/>
              <a:pathLst>
                <a:path w="8030" h="2607" extrusionOk="0">
                  <a:moveTo>
                    <a:pt x="5943" y="1"/>
                  </a:moveTo>
                  <a:cubicBezTo>
                    <a:pt x="5315" y="1"/>
                    <a:pt x="4580" y="74"/>
                    <a:pt x="3798" y="211"/>
                  </a:cubicBezTo>
                  <a:cubicBezTo>
                    <a:pt x="1655" y="563"/>
                    <a:pt x="1" y="1296"/>
                    <a:pt x="136" y="2028"/>
                  </a:cubicBezTo>
                  <a:cubicBezTo>
                    <a:pt x="209" y="2390"/>
                    <a:pt x="1053" y="2607"/>
                    <a:pt x="2242" y="2607"/>
                  </a:cubicBezTo>
                  <a:cubicBezTo>
                    <a:pt x="2837" y="2607"/>
                    <a:pt x="3518" y="2553"/>
                    <a:pt x="4232" y="2435"/>
                  </a:cubicBezTo>
                  <a:cubicBezTo>
                    <a:pt x="6402" y="2055"/>
                    <a:pt x="8030" y="1296"/>
                    <a:pt x="7921" y="753"/>
                  </a:cubicBezTo>
                  <a:cubicBezTo>
                    <a:pt x="7834" y="233"/>
                    <a:pt x="7059" y="1"/>
                    <a:pt x="59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205075" y="3431825"/>
              <a:ext cx="90225" cy="30550"/>
            </a:xfrm>
            <a:custGeom>
              <a:avLst/>
              <a:gdLst/>
              <a:ahLst/>
              <a:cxnLst/>
              <a:rect l="l" t="t" r="r" b="b"/>
              <a:pathLst>
                <a:path w="3609" h="1222" extrusionOk="0">
                  <a:moveTo>
                    <a:pt x="516" y="1"/>
                  </a:moveTo>
                  <a:lnTo>
                    <a:pt x="1" y="136"/>
                  </a:lnTo>
                  <a:lnTo>
                    <a:pt x="489" y="272"/>
                  </a:lnTo>
                  <a:cubicBezTo>
                    <a:pt x="1" y="435"/>
                    <a:pt x="1" y="598"/>
                    <a:pt x="435" y="733"/>
                  </a:cubicBezTo>
                  <a:cubicBezTo>
                    <a:pt x="652" y="797"/>
                    <a:pt x="895" y="825"/>
                    <a:pt x="1152" y="825"/>
                  </a:cubicBezTo>
                  <a:cubicBezTo>
                    <a:pt x="1440" y="825"/>
                    <a:pt x="1747" y="790"/>
                    <a:pt x="2062" y="733"/>
                  </a:cubicBezTo>
                  <a:cubicBezTo>
                    <a:pt x="2300" y="701"/>
                    <a:pt x="2474" y="688"/>
                    <a:pt x="2603" y="688"/>
                  </a:cubicBezTo>
                  <a:cubicBezTo>
                    <a:pt x="2695" y="688"/>
                    <a:pt x="2765" y="695"/>
                    <a:pt x="2822" y="706"/>
                  </a:cubicBezTo>
                  <a:cubicBezTo>
                    <a:pt x="2957" y="733"/>
                    <a:pt x="2876" y="815"/>
                    <a:pt x="2659" y="869"/>
                  </a:cubicBezTo>
                  <a:cubicBezTo>
                    <a:pt x="2415" y="977"/>
                    <a:pt x="2062" y="1004"/>
                    <a:pt x="1791" y="1059"/>
                  </a:cubicBezTo>
                  <a:lnTo>
                    <a:pt x="2116" y="1221"/>
                  </a:lnTo>
                  <a:cubicBezTo>
                    <a:pt x="2333" y="1167"/>
                    <a:pt x="2659" y="1113"/>
                    <a:pt x="2930" y="1059"/>
                  </a:cubicBezTo>
                  <a:lnTo>
                    <a:pt x="3228" y="1140"/>
                  </a:lnTo>
                  <a:lnTo>
                    <a:pt x="3527" y="1059"/>
                  </a:lnTo>
                  <a:lnTo>
                    <a:pt x="3228" y="950"/>
                  </a:lnTo>
                  <a:cubicBezTo>
                    <a:pt x="3608" y="815"/>
                    <a:pt x="3608" y="652"/>
                    <a:pt x="3337" y="543"/>
                  </a:cubicBezTo>
                  <a:cubicBezTo>
                    <a:pt x="3185" y="482"/>
                    <a:pt x="2989" y="447"/>
                    <a:pt x="2732" y="447"/>
                  </a:cubicBezTo>
                  <a:cubicBezTo>
                    <a:pt x="2532" y="447"/>
                    <a:pt x="2293" y="469"/>
                    <a:pt x="2008" y="516"/>
                  </a:cubicBezTo>
                  <a:cubicBezTo>
                    <a:pt x="1706" y="548"/>
                    <a:pt x="1488" y="561"/>
                    <a:pt x="1332" y="561"/>
                  </a:cubicBezTo>
                  <a:cubicBezTo>
                    <a:pt x="1221" y="561"/>
                    <a:pt x="1142" y="555"/>
                    <a:pt x="1086" y="543"/>
                  </a:cubicBezTo>
                  <a:cubicBezTo>
                    <a:pt x="950" y="462"/>
                    <a:pt x="950" y="408"/>
                    <a:pt x="1248" y="326"/>
                  </a:cubicBezTo>
                  <a:cubicBezTo>
                    <a:pt x="1601" y="245"/>
                    <a:pt x="1899" y="191"/>
                    <a:pt x="2062" y="191"/>
                  </a:cubicBezTo>
                  <a:lnTo>
                    <a:pt x="1764" y="1"/>
                  </a:lnTo>
                  <a:cubicBezTo>
                    <a:pt x="1520" y="28"/>
                    <a:pt x="1248" y="55"/>
                    <a:pt x="923" y="136"/>
                  </a:cubicBezTo>
                  <a:lnTo>
                    <a:pt x="516" y="1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1"/>
          </p:nvPr>
        </p:nvSpPr>
        <p:spPr>
          <a:xfrm>
            <a:off x="2055300" y="21931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2"/>
          </p:nvPr>
        </p:nvSpPr>
        <p:spPr>
          <a:xfrm>
            <a:off x="4725904" y="21931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3"/>
          </p:nvPr>
        </p:nvSpPr>
        <p:spPr>
          <a:xfrm>
            <a:off x="2055300" y="39313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4"/>
          </p:nvPr>
        </p:nvSpPr>
        <p:spPr>
          <a:xfrm>
            <a:off x="4725904" y="39313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5" hasCustomPrompt="1"/>
          </p:nvPr>
        </p:nvSpPr>
        <p:spPr>
          <a:xfrm>
            <a:off x="2869352" y="1381646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6" hasCustomPrompt="1"/>
          </p:nvPr>
        </p:nvSpPr>
        <p:spPr>
          <a:xfrm>
            <a:off x="2869352" y="3119854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7" hasCustomPrompt="1"/>
          </p:nvPr>
        </p:nvSpPr>
        <p:spPr>
          <a:xfrm>
            <a:off x="5539952" y="1381646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8" hasCustomPrompt="1"/>
          </p:nvPr>
        </p:nvSpPr>
        <p:spPr>
          <a:xfrm>
            <a:off x="5539952" y="3119854"/>
            <a:ext cx="734700" cy="44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9"/>
          </p:nvPr>
        </p:nvSpPr>
        <p:spPr>
          <a:xfrm>
            <a:off x="2055300" y="1980375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3"/>
          </p:nvPr>
        </p:nvSpPr>
        <p:spPr>
          <a:xfrm>
            <a:off x="4725910" y="1980375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rgbClr val="F6DF5C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14"/>
          </p:nvPr>
        </p:nvSpPr>
        <p:spPr>
          <a:xfrm>
            <a:off x="2055300" y="3718650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5"/>
          </p:nvPr>
        </p:nvSpPr>
        <p:spPr>
          <a:xfrm>
            <a:off x="4725910" y="3718650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6" name="Google Shape;236;p13"/>
          <p:cNvGrpSpPr/>
          <p:nvPr/>
        </p:nvGrpSpPr>
        <p:grpSpPr>
          <a:xfrm>
            <a:off x="-221266" y="3582538"/>
            <a:ext cx="1913818" cy="1808633"/>
            <a:chOff x="1809775" y="3952575"/>
            <a:chExt cx="1737150" cy="1641675"/>
          </a:xfrm>
        </p:grpSpPr>
        <p:sp>
          <p:nvSpPr>
            <p:cNvPr id="237" name="Google Shape;237;p13"/>
            <p:cNvSpPr/>
            <p:nvPr/>
          </p:nvSpPr>
          <p:spPr>
            <a:xfrm>
              <a:off x="1809775" y="3952575"/>
              <a:ext cx="1737150" cy="1641675"/>
            </a:xfrm>
            <a:custGeom>
              <a:avLst/>
              <a:gdLst/>
              <a:ahLst/>
              <a:cxnLst/>
              <a:rect l="l" t="t" r="r" b="b"/>
              <a:pathLst>
                <a:path w="69486" h="65667" extrusionOk="0">
                  <a:moveTo>
                    <a:pt x="119" y="1"/>
                  </a:moveTo>
                  <a:lnTo>
                    <a:pt x="0" y="65547"/>
                  </a:lnTo>
                  <a:lnTo>
                    <a:pt x="69485" y="65667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>
                <a:alpha val="1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809775" y="4367850"/>
              <a:ext cx="1297025" cy="1225900"/>
            </a:xfrm>
            <a:custGeom>
              <a:avLst/>
              <a:gdLst/>
              <a:ahLst/>
              <a:cxnLst/>
              <a:rect l="l" t="t" r="r" b="b"/>
              <a:pathLst>
                <a:path w="51881" h="49036" extrusionOk="0">
                  <a:moveTo>
                    <a:pt x="100" y="0"/>
                  </a:moveTo>
                  <a:lnTo>
                    <a:pt x="0" y="48936"/>
                  </a:lnTo>
                  <a:lnTo>
                    <a:pt x="51880" y="49036"/>
                  </a:lnTo>
                  <a:lnTo>
                    <a:pt x="51880" y="4903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3"/>
          <p:cNvGrpSpPr/>
          <p:nvPr/>
        </p:nvGrpSpPr>
        <p:grpSpPr>
          <a:xfrm>
            <a:off x="7977713" y="270475"/>
            <a:ext cx="906125" cy="669300"/>
            <a:chOff x="2527900" y="3184675"/>
            <a:chExt cx="906125" cy="669300"/>
          </a:xfrm>
        </p:grpSpPr>
        <p:sp>
          <p:nvSpPr>
            <p:cNvPr id="240" name="Google Shape;240;p13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4070575" y="31764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1"/>
          </p:nvPr>
        </p:nvSpPr>
        <p:spPr>
          <a:xfrm>
            <a:off x="1739575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56" name="Google Shape;256;p14"/>
          <p:cNvGrpSpPr/>
          <p:nvPr/>
        </p:nvGrpSpPr>
        <p:grpSpPr>
          <a:xfrm flipH="1">
            <a:off x="-1860818" y="-4340227"/>
            <a:ext cx="7093598" cy="11211064"/>
            <a:chOff x="1550175" y="-2587150"/>
            <a:chExt cx="6438775" cy="10176150"/>
          </a:xfrm>
        </p:grpSpPr>
        <p:sp>
          <p:nvSpPr>
            <p:cNvPr id="257" name="Google Shape;257;p14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14"/>
          <p:cNvGrpSpPr/>
          <p:nvPr/>
        </p:nvGrpSpPr>
        <p:grpSpPr>
          <a:xfrm rot="-1696554">
            <a:off x="445351" y="2972330"/>
            <a:ext cx="1531366" cy="1840985"/>
            <a:chOff x="5460125" y="1253125"/>
            <a:chExt cx="883600" cy="1062250"/>
          </a:xfrm>
        </p:grpSpPr>
        <p:sp>
          <p:nvSpPr>
            <p:cNvPr id="266" name="Google Shape;266;p14"/>
            <p:cNvSpPr/>
            <p:nvPr/>
          </p:nvSpPr>
          <p:spPr>
            <a:xfrm>
              <a:off x="5547600" y="1532150"/>
              <a:ext cx="753400" cy="442825"/>
            </a:xfrm>
            <a:custGeom>
              <a:avLst/>
              <a:gdLst/>
              <a:ahLst/>
              <a:cxnLst/>
              <a:rect l="l" t="t" r="r" b="b"/>
              <a:pathLst>
                <a:path w="30136" h="17713" extrusionOk="0">
                  <a:moveTo>
                    <a:pt x="4428" y="0"/>
                  </a:moveTo>
                  <a:cubicBezTo>
                    <a:pt x="3407" y="0"/>
                    <a:pt x="2469" y="664"/>
                    <a:pt x="2171" y="1696"/>
                  </a:cubicBezTo>
                  <a:lnTo>
                    <a:pt x="299" y="8558"/>
                  </a:lnTo>
                  <a:cubicBezTo>
                    <a:pt x="1" y="9779"/>
                    <a:pt x="706" y="11026"/>
                    <a:pt x="1927" y="11352"/>
                  </a:cubicBezTo>
                  <a:lnTo>
                    <a:pt x="25172" y="17645"/>
                  </a:lnTo>
                  <a:cubicBezTo>
                    <a:pt x="25360" y="17691"/>
                    <a:pt x="25550" y="17713"/>
                    <a:pt x="25736" y="17713"/>
                  </a:cubicBezTo>
                  <a:cubicBezTo>
                    <a:pt x="26756" y="17713"/>
                    <a:pt x="27690" y="17049"/>
                    <a:pt x="27966" y="16017"/>
                  </a:cubicBezTo>
                  <a:lnTo>
                    <a:pt x="29837" y="9155"/>
                  </a:lnTo>
                  <a:cubicBezTo>
                    <a:pt x="30136" y="7934"/>
                    <a:pt x="29430" y="6687"/>
                    <a:pt x="28210" y="6334"/>
                  </a:cubicBezTo>
                  <a:lnTo>
                    <a:pt x="4992" y="68"/>
                  </a:lnTo>
                  <a:cubicBezTo>
                    <a:pt x="4803" y="22"/>
                    <a:pt x="4614" y="0"/>
                    <a:pt x="44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5605250" y="1253125"/>
              <a:ext cx="522825" cy="766250"/>
            </a:xfrm>
            <a:custGeom>
              <a:avLst/>
              <a:gdLst/>
              <a:ahLst/>
              <a:cxnLst/>
              <a:rect l="l" t="t" r="r" b="b"/>
              <a:pathLst>
                <a:path w="20913" h="30650" extrusionOk="0">
                  <a:moveTo>
                    <a:pt x="7866" y="0"/>
                  </a:moveTo>
                  <a:cubicBezTo>
                    <a:pt x="6212" y="7866"/>
                    <a:pt x="3852" y="15434"/>
                    <a:pt x="0" y="22513"/>
                  </a:cubicBezTo>
                  <a:lnTo>
                    <a:pt x="8544" y="30650"/>
                  </a:lnTo>
                  <a:cubicBezTo>
                    <a:pt x="14376" y="22187"/>
                    <a:pt x="18146" y="12748"/>
                    <a:pt x="20913" y="2902"/>
                  </a:cubicBezTo>
                  <a:cubicBezTo>
                    <a:pt x="16573" y="1953"/>
                    <a:pt x="12206" y="1004"/>
                    <a:pt x="7866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5628300" y="1303300"/>
              <a:ext cx="577775" cy="762200"/>
            </a:xfrm>
            <a:custGeom>
              <a:avLst/>
              <a:gdLst/>
              <a:ahLst/>
              <a:cxnLst/>
              <a:rect l="l" t="t" r="r" b="b"/>
              <a:pathLst>
                <a:path w="23111" h="30488" extrusionOk="0">
                  <a:moveTo>
                    <a:pt x="10498" y="0"/>
                  </a:moveTo>
                  <a:cubicBezTo>
                    <a:pt x="7921" y="7595"/>
                    <a:pt x="4666" y="14810"/>
                    <a:pt x="1" y="21401"/>
                  </a:cubicBezTo>
                  <a:cubicBezTo>
                    <a:pt x="2469" y="24412"/>
                    <a:pt x="4991" y="27477"/>
                    <a:pt x="7487" y="30487"/>
                  </a:cubicBezTo>
                  <a:cubicBezTo>
                    <a:pt x="14295" y="22784"/>
                    <a:pt x="19177" y="13861"/>
                    <a:pt x="23110" y="4394"/>
                  </a:cubicBezTo>
                  <a:cubicBezTo>
                    <a:pt x="18906" y="2930"/>
                    <a:pt x="14702" y="1465"/>
                    <a:pt x="1049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5687300" y="1358225"/>
              <a:ext cx="446900" cy="621825"/>
            </a:xfrm>
            <a:custGeom>
              <a:avLst/>
              <a:gdLst/>
              <a:ahLst/>
              <a:cxnLst/>
              <a:rect l="l" t="t" r="r" b="b"/>
              <a:pathLst>
                <a:path w="17876" h="24873" extrusionOk="0">
                  <a:moveTo>
                    <a:pt x="10796" y="0"/>
                  </a:moveTo>
                  <a:cubicBezTo>
                    <a:pt x="10123" y="958"/>
                    <a:pt x="9129" y="1496"/>
                    <a:pt x="8120" y="1496"/>
                  </a:cubicBezTo>
                  <a:cubicBezTo>
                    <a:pt x="8072" y="1496"/>
                    <a:pt x="8023" y="1495"/>
                    <a:pt x="7975" y="1492"/>
                  </a:cubicBezTo>
                  <a:cubicBezTo>
                    <a:pt x="5778" y="7052"/>
                    <a:pt x="3310" y="12423"/>
                    <a:pt x="0" y="17414"/>
                  </a:cubicBezTo>
                  <a:cubicBezTo>
                    <a:pt x="434" y="18363"/>
                    <a:pt x="516" y="19584"/>
                    <a:pt x="109" y="20587"/>
                  </a:cubicBezTo>
                  <a:cubicBezTo>
                    <a:pt x="1547" y="22242"/>
                    <a:pt x="2279" y="23110"/>
                    <a:pt x="3798" y="24873"/>
                  </a:cubicBezTo>
                  <a:cubicBezTo>
                    <a:pt x="4359" y="24493"/>
                    <a:pt x="4980" y="24295"/>
                    <a:pt x="5600" y="24295"/>
                  </a:cubicBezTo>
                  <a:cubicBezTo>
                    <a:pt x="5999" y="24295"/>
                    <a:pt x="6399" y="24377"/>
                    <a:pt x="6781" y="24547"/>
                  </a:cubicBezTo>
                  <a:cubicBezTo>
                    <a:pt x="11203" y="18661"/>
                    <a:pt x="14783" y="12531"/>
                    <a:pt x="17875" y="5832"/>
                  </a:cubicBezTo>
                  <a:cubicBezTo>
                    <a:pt x="16980" y="4964"/>
                    <a:pt x="16600" y="3635"/>
                    <a:pt x="16736" y="2252"/>
                  </a:cubicBezTo>
                  <a:cubicBezTo>
                    <a:pt x="14240" y="1302"/>
                    <a:pt x="13074" y="841"/>
                    <a:pt x="10796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5614750" y="1364325"/>
              <a:ext cx="651675" cy="732375"/>
            </a:xfrm>
            <a:custGeom>
              <a:avLst/>
              <a:gdLst/>
              <a:ahLst/>
              <a:cxnLst/>
              <a:rect l="l" t="t" r="r" b="b"/>
              <a:pathLst>
                <a:path w="26067" h="29295" extrusionOk="0">
                  <a:moveTo>
                    <a:pt x="14539" y="0"/>
                  </a:moveTo>
                  <a:cubicBezTo>
                    <a:pt x="10497" y="6917"/>
                    <a:pt x="5886" y="13400"/>
                    <a:pt x="0" y="18879"/>
                  </a:cubicBezTo>
                  <a:cubicBezTo>
                    <a:pt x="1872" y="22378"/>
                    <a:pt x="3689" y="25849"/>
                    <a:pt x="5561" y="29294"/>
                  </a:cubicBezTo>
                  <a:cubicBezTo>
                    <a:pt x="13752" y="23137"/>
                    <a:pt x="20343" y="15325"/>
                    <a:pt x="26066" y="6863"/>
                  </a:cubicBezTo>
                  <a:cubicBezTo>
                    <a:pt x="22242" y="4584"/>
                    <a:pt x="18363" y="2306"/>
                    <a:pt x="14539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5628300" y="1433500"/>
              <a:ext cx="671350" cy="714725"/>
            </a:xfrm>
            <a:custGeom>
              <a:avLst/>
              <a:gdLst/>
              <a:ahLst/>
              <a:cxnLst/>
              <a:rect l="l" t="t" r="r" b="b"/>
              <a:pathLst>
                <a:path w="26854" h="28589" extrusionOk="0">
                  <a:moveTo>
                    <a:pt x="15868" y="0"/>
                  </a:moveTo>
                  <a:cubicBezTo>
                    <a:pt x="11311" y="6618"/>
                    <a:pt x="6266" y="12748"/>
                    <a:pt x="1" y="17820"/>
                  </a:cubicBezTo>
                  <a:lnTo>
                    <a:pt x="4774" y="28589"/>
                  </a:lnTo>
                  <a:cubicBezTo>
                    <a:pt x="13427" y="23001"/>
                    <a:pt x="20533" y="15705"/>
                    <a:pt x="26853" y="7676"/>
                  </a:cubicBezTo>
                  <a:cubicBezTo>
                    <a:pt x="23192" y="5126"/>
                    <a:pt x="19530" y="2577"/>
                    <a:pt x="1586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5678475" y="1506050"/>
              <a:ext cx="526225" cy="564200"/>
            </a:xfrm>
            <a:custGeom>
              <a:avLst/>
              <a:gdLst/>
              <a:ahLst/>
              <a:cxnLst/>
              <a:rect l="l" t="t" r="r" b="b"/>
              <a:pathLst>
                <a:path w="21049" h="22568" extrusionOk="0">
                  <a:moveTo>
                    <a:pt x="15787" y="0"/>
                  </a:moveTo>
                  <a:cubicBezTo>
                    <a:pt x="15134" y="519"/>
                    <a:pt x="14372" y="793"/>
                    <a:pt x="13636" y="793"/>
                  </a:cubicBezTo>
                  <a:cubicBezTo>
                    <a:pt x="13333" y="793"/>
                    <a:pt x="13034" y="746"/>
                    <a:pt x="12749" y="651"/>
                  </a:cubicBezTo>
                  <a:cubicBezTo>
                    <a:pt x="9142" y="5425"/>
                    <a:pt x="5317" y="9900"/>
                    <a:pt x="760" y="13833"/>
                  </a:cubicBezTo>
                  <a:cubicBezTo>
                    <a:pt x="950" y="14837"/>
                    <a:pt x="679" y="16030"/>
                    <a:pt x="1" y="16953"/>
                  </a:cubicBezTo>
                  <a:cubicBezTo>
                    <a:pt x="896" y="18906"/>
                    <a:pt x="1411" y="19936"/>
                    <a:pt x="2388" y="22079"/>
                  </a:cubicBezTo>
                  <a:cubicBezTo>
                    <a:pt x="2750" y="21958"/>
                    <a:pt x="3115" y="21898"/>
                    <a:pt x="3471" y="21898"/>
                  </a:cubicBezTo>
                  <a:cubicBezTo>
                    <a:pt x="4156" y="21898"/>
                    <a:pt x="4809" y="22121"/>
                    <a:pt x="5344" y="22567"/>
                  </a:cubicBezTo>
                  <a:cubicBezTo>
                    <a:pt x="11176" y="18092"/>
                    <a:pt x="16275" y="13128"/>
                    <a:pt x="21049" y="7514"/>
                  </a:cubicBezTo>
                  <a:cubicBezTo>
                    <a:pt x="20425" y="6429"/>
                    <a:pt x="20398" y="5045"/>
                    <a:pt x="20913" y="3743"/>
                  </a:cubicBezTo>
                  <a:cubicBezTo>
                    <a:pt x="18771" y="2197"/>
                    <a:pt x="17767" y="1411"/>
                    <a:pt x="15787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5812075" y="1677275"/>
              <a:ext cx="244125" cy="241900"/>
            </a:xfrm>
            <a:custGeom>
              <a:avLst/>
              <a:gdLst/>
              <a:ahLst/>
              <a:cxnLst/>
              <a:rect l="l" t="t" r="r" b="b"/>
              <a:pathLst>
                <a:path w="9765" h="9676" extrusionOk="0">
                  <a:moveTo>
                    <a:pt x="5403" y="1"/>
                  </a:moveTo>
                  <a:cubicBezTo>
                    <a:pt x="4232" y="1"/>
                    <a:pt x="3039" y="547"/>
                    <a:pt x="2116" y="1560"/>
                  </a:cubicBezTo>
                  <a:cubicBezTo>
                    <a:pt x="434" y="3377"/>
                    <a:pt x="0" y="6198"/>
                    <a:pt x="1248" y="8124"/>
                  </a:cubicBezTo>
                  <a:cubicBezTo>
                    <a:pt x="1909" y="9137"/>
                    <a:pt x="2994" y="9675"/>
                    <a:pt x="4176" y="9675"/>
                  </a:cubicBezTo>
                  <a:cubicBezTo>
                    <a:pt x="5273" y="9675"/>
                    <a:pt x="6454" y="9211"/>
                    <a:pt x="7459" y="8232"/>
                  </a:cubicBezTo>
                  <a:cubicBezTo>
                    <a:pt x="9602" y="6198"/>
                    <a:pt x="9765" y="2889"/>
                    <a:pt x="8083" y="1153"/>
                  </a:cubicBezTo>
                  <a:cubicBezTo>
                    <a:pt x="7312" y="370"/>
                    <a:pt x="6365" y="1"/>
                    <a:pt x="5403" y="1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025000" y="1570475"/>
              <a:ext cx="78675" cy="95625"/>
            </a:xfrm>
            <a:custGeom>
              <a:avLst/>
              <a:gdLst/>
              <a:ahLst/>
              <a:cxnLst/>
              <a:rect l="l" t="t" r="r" b="b"/>
              <a:pathLst>
                <a:path w="3147" h="3825" extrusionOk="0">
                  <a:moveTo>
                    <a:pt x="2631" y="0"/>
                  </a:moveTo>
                  <a:cubicBezTo>
                    <a:pt x="1628" y="1383"/>
                    <a:pt x="1085" y="2061"/>
                    <a:pt x="0" y="3391"/>
                  </a:cubicBezTo>
                  <a:lnTo>
                    <a:pt x="434" y="3824"/>
                  </a:lnTo>
                  <a:cubicBezTo>
                    <a:pt x="1546" y="2495"/>
                    <a:pt x="2089" y="1817"/>
                    <a:pt x="3147" y="407"/>
                  </a:cubicBezTo>
                  <a:cubicBezTo>
                    <a:pt x="2957" y="244"/>
                    <a:pt x="2848" y="163"/>
                    <a:pt x="2631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052125" y="1594875"/>
              <a:ext cx="82075" cy="97675"/>
            </a:xfrm>
            <a:custGeom>
              <a:avLst/>
              <a:gdLst/>
              <a:ahLst/>
              <a:cxnLst/>
              <a:rect l="l" t="t" r="r" b="b"/>
              <a:pathLst>
                <a:path w="3283" h="3907" extrusionOk="0">
                  <a:moveTo>
                    <a:pt x="2767" y="0"/>
                  </a:moveTo>
                  <a:cubicBezTo>
                    <a:pt x="1682" y="1438"/>
                    <a:pt x="1112" y="2116"/>
                    <a:pt x="0" y="3472"/>
                  </a:cubicBezTo>
                  <a:cubicBezTo>
                    <a:pt x="190" y="3635"/>
                    <a:pt x="271" y="3744"/>
                    <a:pt x="461" y="3906"/>
                  </a:cubicBezTo>
                  <a:cubicBezTo>
                    <a:pt x="1628" y="2550"/>
                    <a:pt x="2197" y="1872"/>
                    <a:pt x="3282" y="407"/>
                  </a:cubicBezTo>
                  <a:cubicBezTo>
                    <a:pt x="3092" y="245"/>
                    <a:pt x="2984" y="136"/>
                    <a:pt x="2767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5460125" y="1574525"/>
              <a:ext cx="883600" cy="740850"/>
            </a:xfrm>
            <a:custGeom>
              <a:avLst/>
              <a:gdLst/>
              <a:ahLst/>
              <a:cxnLst/>
              <a:rect l="l" t="t" r="r" b="b"/>
              <a:pathLst>
                <a:path w="35344" h="29634" extrusionOk="0">
                  <a:moveTo>
                    <a:pt x="5643" y="1"/>
                  </a:moveTo>
                  <a:lnTo>
                    <a:pt x="326" y="19774"/>
                  </a:lnTo>
                  <a:cubicBezTo>
                    <a:pt x="1" y="20995"/>
                    <a:pt x="733" y="22242"/>
                    <a:pt x="1954" y="22595"/>
                  </a:cubicBezTo>
                  <a:lnTo>
                    <a:pt x="27857" y="29566"/>
                  </a:lnTo>
                  <a:cubicBezTo>
                    <a:pt x="28046" y="29612"/>
                    <a:pt x="28235" y="29634"/>
                    <a:pt x="28421" y="29634"/>
                  </a:cubicBezTo>
                  <a:cubicBezTo>
                    <a:pt x="29441" y="29634"/>
                    <a:pt x="30376" y="28970"/>
                    <a:pt x="30651" y="27938"/>
                  </a:cubicBezTo>
                  <a:lnTo>
                    <a:pt x="35045" y="11800"/>
                  </a:lnTo>
                  <a:cubicBezTo>
                    <a:pt x="35343" y="10579"/>
                    <a:pt x="34638" y="9331"/>
                    <a:pt x="33418" y="8979"/>
                  </a:cubicBezTo>
                  <a:lnTo>
                    <a:pt x="7514" y="2008"/>
                  </a:lnTo>
                  <a:cubicBezTo>
                    <a:pt x="5209" y="1357"/>
                    <a:pt x="5670" y="1"/>
                    <a:pt x="5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5899550" y="2003650"/>
              <a:ext cx="392625" cy="232050"/>
            </a:xfrm>
            <a:custGeom>
              <a:avLst/>
              <a:gdLst/>
              <a:ahLst/>
              <a:cxnLst/>
              <a:rect l="l" t="t" r="r" b="b"/>
              <a:pathLst>
                <a:path w="15705" h="9282" extrusionOk="0">
                  <a:moveTo>
                    <a:pt x="3081" y="0"/>
                  </a:moveTo>
                  <a:cubicBezTo>
                    <a:pt x="2012" y="0"/>
                    <a:pt x="1000" y="713"/>
                    <a:pt x="705" y="1822"/>
                  </a:cubicBezTo>
                  <a:lnTo>
                    <a:pt x="380" y="3043"/>
                  </a:lnTo>
                  <a:cubicBezTo>
                    <a:pt x="0" y="4345"/>
                    <a:pt x="787" y="5728"/>
                    <a:pt x="2089" y="6054"/>
                  </a:cubicBezTo>
                  <a:lnTo>
                    <a:pt x="14078" y="9281"/>
                  </a:lnTo>
                  <a:lnTo>
                    <a:pt x="15705" y="3314"/>
                  </a:lnTo>
                  <a:lnTo>
                    <a:pt x="3716" y="87"/>
                  </a:lnTo>
                  <a:cubicBezTo>
                    <a:pt x="3506" y="28"/>
                    <a:pt x="3292" y="0"/>
                    <a:pt x="3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5947700" y="2040725"/>
              <a:ext cx="104450" cy="94275"/>
            </a:xfrm>
            <a:custGeom>
              <a:avLst/>
              <a:gdLst/>
              <a:ahLst/>
              <a:cxnLst/>
              <a:rect l="l" t="t" r="r" b="b"/>
              <a:pathLst>
                <a:path w="4178" h="3771" extrusionOk="0">
                  <a:moveTo>
                    <a:pt x="2073" y="1"/>
                  </a:moveTo>
                  <a:cubicBezTo>
                    <a:pt x="1249" y="1"/>
                    <a:pt x="497" y="539"/>
                    <a:pt x="271" y="1397"/>
                  </a:cubicBezTo>
                  <a:cubicBezTo>
                    <a:pt x="0" y="2401"/>
                    <a:pt x="570" y="3432"/>
                    <a:pt x="1600" y="3703"/>
                  </a:cubicBezTo>
                  <a:cubicBezTo>
                    <a:pt x="1769" y="3748"/>
                    <a:pt x="1938" y="3770"/>
                    <a:pt x="2104" y="3770"/>
                  </a:cubicBezTo>
                  <a:cubicBezTo>
                    <a:pt x="2928" y="3770"/>
                    <a:pt x="3680" y="3232"/>
                    <a:pt x="3906" y="2374"/>
                  </a:cubicBezTo>
                  <a:cubicBezTo>
                    <a:pt x="4177" y="1370"/>
                    <a:pt x="3553" y="339"/>
                    <a:pt x="2577" y="68"/>
                  </a:cubicBezTo>
                  <a:cubicBezTo>
                    <a:pt x="2409" y="23"/>
                    <a:pt x="2240" y="1"/>
                    <a:pt x="2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728675" y="1754225"/>
              <a:ext cx="474000" cy="218375"/>
            </a:xfrm>
            <a:custGeom>
              <a:avLst/>
              <a:gdLst/>
              <a:ahLst/>
              <a:cxnLst/>
              <a:rect l="l" t="t" r="r" b="b"/>
              <a:pathLst>
                <a:path w="18960" h="8735" extrusionOk="0">
                  <a:moveTo>
                    <a:pt x="1058" y="1"/>
                  </a:moveTo>
                  <a:lnTo>
                    <a:pt x="0" y="3879"/>
                  </a:lnTo>
                  <a:lnTo>
                    <a:pt x="17902" y="8734"/>
                  </a:lnTo>
                  <a:lnTo>
                    <a:pt x="18960" y="4829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>
          <a:xfrm>
            <a:off x="720000" y="1354363"/>
            <a:ext cx="35940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1"/>
          </p:nvPr>
        </p:nvSpPr>
        <p:spPr>
          <a:xfrm>
            <a:off x="720000" y="2986350"/>
            <a:ext cx="3594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5"/>
          <p:cNvSpPr>
            <a:spLocks noGrp="1"/>
          </p:cNvSpPr>
          <p:nvPr>
            <p:ph type="pic" idx="2"/>
          </p:nvPr>
        </p:nvSpPr>
        <p:spPr>
          <a:xfrm>
            <a:off x="4184125" y="690350"/>
            <a:ext cx="4191300" cy="3762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4" name="Google Shape;284;p15"/>
          <p:cNvGrpSpPr/>
          <p:nvPr/>
        </p:nvGrpSpPr>
        <p:grpSpPr>
          <a:xfrm>
            <a:off x="4319157" y="-4340227"/>
            <a:ext cx="7093598" cy="11211064"/>
            <a:chOff x="1550175" y="-2587150"/>
            <a:chExt cx="6438775" cy="10176150"/>
          </a:xfrm>
        </p:grpSpPr>
        <p:sp>
          <p:nvSpPr>
            <p:cNvPr id="285" name="Google Shape;285;p15"/>
            <p:cNvSpPr/>
            <p:nvPr/>
          </p:nvSpPr>
          <p:spPr>
            <a:xfrm>
              <a:off x="2195175" y="1795225"/>
              <a:ext cx="4493800" cy="4493775"/>
            </a:xfrm>
            <a:custGeom>
              <a:avLst/>
              <a:gdLst/>
              <a:ahLst/>
              <a:cxnLst/>
              <a:rect l="l" t="t" r="r" b="b"/>
              <a:pathLst>
                <a:path w="179752" h="179751" extrusionOk="0">
                  <a:moveTo>
                    <a:pt x="171237" y="0"/>
                  </a:moveTo>
                  <a:lnTo>
                    <a:pt x="1" y="171237"/>
                  </a:lnTo>
                  <a:lnTo>
                    <a:pt x="8515" y="179751"/>
                  </a:lnTo>
                  <a:lnTo>
                    <a:pt x="179751" y="8514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409025" y="2008575"/>
              <a:ext cx="4556450" cy="4556950"/>
            </a:xfrm>
            <a:custGeom>
              <a:avLst/>
              <a:gdLst/>
              <a:ahLst/>
              <a:cxnLst/>
              <a:rect l="l" t="t" r="r" b="b"/>
              <a:pathLst>
                <a:path w="182258" h="182278" extrusionOk="0">
                  <a:moveTo>
                    <a:pt x="171237" y="0"/>
                  </a:moveTo>
                  <a:lnTo>
                    <a:pt x="1" y="171257"/>
                  </a:lnTo>
                  <a:lnTo>
                    <a:pt x="11021" y="182277"/>
                  </a:lnTo>
                  <a:lnTo>
                    <a:pt x="182258" y="11041"/>
                  </a:lnTo>
                  <a:lnTo>
                    <a:pt x="171237" y="0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684550" y="2284575"/>
              <a:ext cx="4627050" cy="4627575"/>
            </a:xfrm>
            <a:custGeom>
              <a:avLst/>
              <a:gdLst/>
              <a:ahLst/>
              <a:cxnLst/>
              <a:rect l="l" t="t" r="r" b="b"/>
              <a:pathLst>
                <a:path w="185082" h="185103" extrusionOk="0">
                  <a:moveTo>
                    <a:pt x="171237" y="1"/>
                  </a:moveTo>
                  <a:lnTo>
                    <a:pt x="0" y="171237"/>
                  </a:lnTo>
                  <a:lnTo>
                    <a:pt x="13846" y="185102"/>
                  </a:lnTo>
                  <a:lnTo>
                    <a:pt x="185082" y="13866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031175" y="2631200"/>
              <a:ext cx="4957775" cy="4957800"/>
            </a:xfrm>
            <a:custGeom>
              <a:avLst/>
              <a:gdLst/>
              <a:ahLst/>
              <a:cxnLst/>
              <a:rect l="l" t="t" r="r" b="b"/>
              <a:pathLst>
                <a:path w="198311" h="198312" extrusionOk="0">
                  <a:moveTo>
                    <a:pt x="171237" y="1"/>
                  </a:moveTo>
                  <a:lnTo>
                    <a:pt x="1" y="171237"/>
                  </a:lnTo>
                  <a:lnTo>
                    <a:pt x="27075" y="198311"/>
                  </a:lnTo>
                  <a:lnTo>
                    <a:pt x="198311" y="27075"/>
                  </a:lnTo>
                  <a:lnTo>
                    <a:pt x="171237" y="1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1550175" y="-1634800"/>
              <a:ext cx="4436075" cy="4436125"/>
            </a:xfrm>
            <a:custGeom>
              <a:avLst/>
              <a:gdLst/>
              <a:ahLst/>
              <a:cxnLst/>
              <a:rect l="l" t="t" r="r" b="b"/>
              <a:pathLst>
                <a:path w="177443" h="177445" extrusionOk="0">
                  <a:moveTo>
                    <a:pt x="20728" y="1"/>
                  </a:moveTo>
                  <a:lnTo>
                    <a:pt x="0" y="20729"/>
                  </a:lnTo>
                  <a:lnTo>
                    <a:pt x="156715" y="177444"/>
                  </a:lnTo>
                  <a:lnTo>
                    <a:pt x="177443" y="156716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rgbClr val="FFFFFF">
                <a:alpha val="11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2068375" y="-2079900"/>
              <a:ext cx="4363475" cy="4363500"/>
            </a:xfrm>
            <a:custGeom>
              <a:avLst/>
              <a:gdLst/>
              <a:ahLst/>
              <a:cxnLst/>
              <a:rect l="l" t="t" r="r" b="b"/>
              <a:pathLst>
                <a:path w="174539" h="174540" extrusionOk="0">
                  <a:moveTo>
                    <a:pt x="17804" y="1"/>
                  </a:moveTo>
                  <a:lnTo>
                    <a:pt x="0" y="17805"/>
                  </a:lnTo>
                  <a:lnTo>
                    <a:pt x="156735" y="174540"/>
                  </a:lnTo>
                  <a:lnTo>
                    <a:pt x="174539" y="156736"/>
                  </a:lnTo>
                  <a:lnTo>
                    <a:pt x="17804" y="1"/>
                  </a:lnTo>
                  <a:close/>
                </a:path>
              </a:pathLst>
            </a:custGeom>
            <a:solidFill>
              <a:srgbClr val="FFFFFF">
                <a:alpha val="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2512975" y="-2403650"/>
              <a:ext cx="4242625" cy="4242150"/>
            </a:xfrm>
            <a:custGeom>
              <a:avLst/>
              <a:gdLst/>
              <a:ahLst/>
              <a:cxnLst/>
              <a:rect l="l" t="t" r="r" b="b"/>
              <a:pathLst>
                <a:path w="169705" h="169686" extrusionOk="0">
                  <a:moveTo>
                    <a:pt x="12970" y="1"/>
                  </a:moveTo>
                  <a:lnTo>
                    <a:pt x="0" y="12951"/>
                  </a:lnTo>
                  <a:lnTo>
                    <a:pt x="156735" y="169686"/>
                  </a:lnTo>
                  <a:lnTo>
                    <a:pt x="169705" y="156736"/>
                  </a:lnTo>
                  <a:lnTo>
                    <a:pt x="12970" y="1"/>
                  </a:lnTo>
                  <a:close/>
                </a:path>
              </a:pathLst>
            </a:custGeom>
            <a:solidFill>
              <a:srgbClr val="FFFFFF">
                <a:alpha val="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2836225" y="-2587150"/>
              <a:ext cx="4102400" cy="4102400"/>
            </a:xfrm>
            <a:custGeom>
              <a:avLst/>
              <a:gdLst/>
              <a:ahLst/>
              <a:cxnLst/>
              <a:rect l="l" t="t" r="r" b="b"/>
              <a:pathLst>
                <a:path w="164096" h="164096" extrusionOk="0">
                  <a:moveTo>
                    <a:pt x="7361" y="0"/>
                  </a:moveTo>
                  <a:lnTo>
                    <a:pt x="1" y="7361"/>
                  </a:lnTo>
                  <a:lnTo>
                    <a:pt x="156735" y="164096"/>
                  </a:lnTo>
                  <a:lnTo>
                    <a:pt x="164095" y="15673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>
                <a:alpha val="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 Shoulders Text"/>
              <a:buNone/>
              <a:defRPr sz="3500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73" r:id="rId13"/>
    <p:sldLayoutId id="2147483674" r:id="rId14"/>
    <p:sldLayoutId id="2147483675" r:id="rId15"/>
    <p:sldLayoutId id="2147483678" r:id="rId16"/>
    <p:sldLayoutId id="2147483679" r:id="rId17"/>
    <p:sldLayoutId id="2147483680" r:id="rId18"/>
    <p:sldLayoutId id="2147483681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money-infographics-with-different-types-payment_1081283.htm#&amp;position=7&amp;from_view=undefined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reepik.com/free-vector/banking-icons_795106.htm#&amp;position=1&amp;from_view=undefined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9" name="Google Shape;939;p39"/>
          <p:cNvGrpSpPr/>
          <p:nvPr/>
        </p:nvGrpSpPr>
        <p:grpSpPr>
          <a:xfrm>
            <a:off x="713234" y="1391907"/>
            <a:ext cx="3462776" cy="3464077"/>
            <a:chOff x="2416000" y="1808150"/>
            <a:chExt cx="2662650" cy="2663650"/>
          </a:xfrm>
        </p:grpSpPr>
        <p:sp>
          <p:nvSpPr>
            <p:cNvPr id="940" name="Google Shape;940;p39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rgbClr val="FFFF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rgbClr val="FFFF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rgbClr val="FFFF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rgbClr val="FFFFFF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4" name="Google Shape;944;p39"/>
          <p:cNvGrpSpPr/>
          <p:nvPr/>
        </p:nvGrpSpPr>
        <p:grpSpPr>
          <a:xfrm>
            <a:off x="810478" y="3217800"/>
            <a:ext cx="1103932" cy="815408"/>
            <a:chOff x="2527900" y="3184675"/>
            <a:chExt cx="906125" cy="669300"/>
          </a:xfrm>
        </p:grpSpPr>
        <p:sp>
          <p:nvSpPr>
            <p:cNvPr id="945" name="Google Shape;945;p39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39"/>
          <p:cNvSpPr txBox="1">
            <a:spLocks noGrp="1"/>
          </p:cNvSpPr>
          <p:nvPr>
            <p:ph type="ctrTitle"/>
          </p:nvPr>
        </p:nvSpPr>
        <p:spPr>
          <a:xfrm>
            <a:off x="4079685" y="-299406"/>
            <a:ext cx="5201880" cy="31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</a:t>
            </a:r>
            <a:br>
              <a:rPr lang="en" dirty="0"/>
            </a:br>
            <a:r>
              <a:rPr lang="en" sz="5400" dirty="0">
                <a:solidFill>
                  <a:schemeClr val="accent4"/>
                </a:solidFill>
              </a:rPr>
              <a:t>The Art of Advertising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74" name="Google Shape;974;p39"/>
          <p:cNvSpPr txBox="1">
            <a:spLocks noGrp="1"/>
          </p:cNvSpPr>
          <p:nvPr>
            <p:ph type="subTitle" idx="1"/>
          </p:nvPr>
        </p:nvSpPr>
        <p:spPr>
          <a:xfrm>
            <a:off x="5207297" y="2804072"/>
            <a:ext cx="25923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Reading</a:t>
            </a:r>
            <a:endParaRPr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75" name="Google Shape;975;p39"/>
          <p:cNvGrpSpPr/>
          <p:nvPr/>
        </p:nvGrpSpPr>
        <p:grpSpPr>
          <a:xfrm>
            <a:off x="1663965" y="2007312"/>
            <a:ext cx="1536086" cy="3136188"/>
            <a:chOff x="3147050" y="2319875"/>
            <a:chExt cx="1181150" cy="2411525"/>
          </a:xfrm>
        </p:grpSpPr>
        <p:sp>
          <p:nvSpPr>
            <p:cNvPr id="976" name="Google Shape;976;p39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3186350" y="2842575"/>
              <a:ext cx="1141850" cy="1364650"/>
            </a:xfrm>
            <a:custGeom>
              <a:avLst/>
              <a:gdLst/>
              <a:ahLst/>
              <a:cxnLst/>
              <a:rect l="l" t="t" r="r" b="b"/>
              <a:pathLst>
                <a:path w="45674" h="54586" extrusionOk="0">
                  <a:moveTo>
                    <a:pt x="40857" y="0"/>
                  </a:moveTo>
                  <a:cubicBezTo>
                    <a:pt x="39172" y="0"/>
                    <a:pt x="37216" y="1830"/>
                    <a:pt x="36443" y="5451"/>
                  </a:cubicBezTo>
                  <a:cubicBezTo>
                    <a:pt x="35548" y="9628"/>
                    <a:pt x="35071" y="16074"/>
                    <a:pt x="35071" y="16074"/>
                  </a:cubicBezTo>
                  <a:cubicBezTo>
                    <a:pt x="35071" y="16074"/>
                    <a:pt x="31769" y="19674"/>
                    <a:pt x="32087" y="20032"/>
                  </a:cubicBezTo>
                  <a:cubicBezTo>
                    <a:pt x="32093" y="20038"/>
                    <a:pt x="32091" y="20041"/>
                    <a:pt x="32082" y="20041"/>
                  </a:cubicBezTo>
                  <a:cubicBezTo>
                    <a:pt x="31601" y="20041"/>
                    <a:pt x="12190" y="13023"/>
                    <a:pt x="8116" y="13023"/>
                  </a:cubicBezTo>
                  <a:cubicBezTo>
                    <a:pt x="7588" y="13023"/>
                    <a:pt x="7317" y="13141"/>
                    <a:pt x="7380" y="13408"/>
                  </a:cubicBezTo>
                  <a:cubicBezTo>
                    <a:pt x="7957" y="15775"/>
                    <a:pt x="6306" y="18759"/>
                    <a:pt x="4297" y="20350"/>
                  </a:cubicBezTo>
                  <a:cubicBezTo>
                    <a:pt x="2248" y="21942"/>
                    <a:pt x="0" y="30794"/>
                    <a:pt x="8514" y="41616"/>
                  </a:cubicBezTo>
                  <a:cubicBezTo>
                    <a:pt x="11637" y="45495"/>
                    <a:pt x="12632" y="49613"/>
                    <a:pt x="11836" y="54586"/>
                  </a:cubicBezTo>
                  <a:lnTo>
                    <a:pt x="34076" y="54586"/>
                  </a:lnTo>
                  <a:cubicBezTo>
                    <a:pt x="34076" y="54586"/>
                    <a:pt x="33519" y="47365"/>
                    <a:pt x="35210" y="44421"/>
                  </a:cubicBezTo>
                  <a:cubicBezTo>
                    <a:pt x="36901" y="41496"/>
                    <a:pt x="45674" y="28606"/>
                    <a:pt x="43983" y="22837"/>
                  </a:cubicBezTo>
                  <a:cubicBezTo>
                    <a:pt x="42292" y="17068"/>
                    <a:pt x="42312" y="9827"/>
                    <a:pt x="42670" y="6008"/>
                  </a:cubicBezTo>
                  <a:cubicBezTo>
                    <a:pt x="43008" y="2169"/>
                    <a:pt x="43466" y="816"/>
                    <a:pt x="41635" y="139"/>
                  </a:cubicBezTo>
                  <a:cubicBezTo>
                    <a:pt x="41387" y="47"/>
                    <a:pt x="41126" y="0"/>
                    <a:pt x="40857" y="0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4144175" y="2883975"/>
              <a:ext cx="116900" cy="189125"/>
            </a:xfrm>
            <a:custGeom>
              <a:avLst/>
              <a:gdLst/>
              <a:ahLst/>
              <a:cxnLst/>
              <a:rect l="l" t="t" r="r" b="b"/>
              <a:pathLst>
                <a:path w="4676" h="7565" extrusionOk="0">
                  <a:moveTo>
                    <a:pt x="2618" y="1"/>
                  </a:moveTo>
                  <a:cubicBezTo>
                    <a:pt x="2337" y="1"/>
                    <a:pt x="2100" y="102"/>
                    <a:pt x="1970" y="373"/>
                  </a:cubicBezTo>
                  <a:cubicBezTo>
                    <a:pt x="1433" y="1408"/>
                    <a:pt x="0" y="5565"/>
                    <a:pt x="1433" y="6679"/>
                  </a:cubicBezTo>
                  <a:cubicBezTo>
                    <a:pt x="2393" y="7440"/>
                    <a:pt x="3309" y="7565"/>
                    <a:pt x="3808" y="7565"/>
                  </a:cubicBezTo>
                  <a:cubicBezTo>
                    <a:pt x="4053" y="7565"/>
                    <a:pt x="4198" y="7535"/>
                    <a:pt x="4198" y="7535"/>
                  </a:cubicBezTo>
                  <a:cubicBezTo>
                    <a:pt x="4257" y="6361"/>
                    <a:pt x="4297" y="5227"/>
                    <a:pt x="4377" y="4352"/>
                  </a:cubicBezTo>
                  <a:cubicBezTo>
                    <a:pt x="4496" y="2860"/>
                    <a:pt x="4655" y="1746"/>
                    <a:pt x="4675" y="890"/>
                  </a:cubicBezTo>
                  <a:cubicBezTo>
                    <a:pt x="4675" y="890"/>
                    <a:pt x="3452" y="1"/>
                    <a:pt x="2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3221650" y="2977850"/>
              <a:ext cx="959350" cy="826050"/>
            </a:xfrm>
            <a:custGeom>
              <a:avLst/>
              <a:gdLst/>
              <a:ahLst/>
              <a:cxnLst/>
              <a:rect l="l" t="t" r="r" b="b"/>
              <a:pathLst>
                <a:path w="38374" h="33042" extrusionOk="0">
                  <a:moveTo>
                    <a:pt x="35051" y="0"/>
                  </a:moveTo>
                  <a:cubicBezTo>
                    <a:pt x="35031" y="259"/>
                    <a:pt x="34156" y="5729"/>
                    <a:pt x="34136" y="5988"/>
                  </a:cubicBezTo>
                  <a:cubicBezTo>
                    <a:pt x="34136" y="6028"/>
                    <a:pt x="34136" y="6087"/>
                    <a:pt x="34116" y="6107"/>
                  </a:cubicBezTo>
                  <a:lnTo>
                    <a:pt x="34037" y="6863"/>
                  </a:lnTo>
                  <a:lnTo>
                    <a:pt x="34037" y="6883"/>
                  </a:lnTo>
                  <a:lnTo>
                    <a:pt x="33957" y="7619"/>
                  </a:lnTo>
                  <a:lnTo>
                    <a:pt x="33957" y="7659"/>
                  </a:lnTo>
                  <a:cubicBezTo>
                    <a:pt x="33937" y="7897"/>
                    <a:pt x="33917" y="8116"/>
                    <a:pt x="33898" y="8355"/>
                  </a:cubicBezTo>
                  <a:lnTo>
                    <a:pt x="33898" y="8375"/>
                  </a:lnTo>
                  <a:cubicBezTo>
                    <a:pt x="33838" y="8832"/>
                    <a:pt x="33818" y="9190"/>
                    <a:pt x="33798" y="9549"/>
                  </a:cubicBezTo>
                  <a:lnTo>
                    <a:pt x="33798" y="9568"/>
                  </a:lnTo>
                  <a:cubicBezTo>
                    <a:pt x="33758" y="9887"/>
                    <a:pt x="33738" y="10165"/>
                    <a:pt x="33719" y="10344"/>
                  </a:cubicBezTo>
                  <a:cubicBezTo>
                    <a:pt x="33699" y="10523"/>
                    <a:pt x="33699" y="10623"/>
                    <a:pt x="33699" y="10623"/>
                  </a:cubicBezTo>
                  <a:cubicBezTo>
                    <a:pt x="33699" y="10623"/>
                    <a:pt x="30377" y="14263"/>
                    <a:pt x="30735" y="14601"/>
                  </a:cubicBezTo>
                  <a:cubicBezTo>
                    <a:pt x="30741" y="14607"/>
                    <a:pt x="30738" y="14610"/>
                    <a:pt x="30728" y="14610"/>
                  </a:cubicBezTo>
                  <a:cubicBezTo>
                    <a:pt x="30232" y="14610"/>
                    <a:pt x="10833" y="7592"/>
                    <a:pt x="6750" y="7592"/>
                  </a:cubicBezTo>
                  <a:cubicBezTo>
                    <a:pt x="6220" y="7592"/>
                    <a:pt x="5947" y="7710"/>
                    <a:pt x="6008" y="7977"/>
                  </a:cubicBezTo>
                  <a:cubicBezTo>
                    <a:pt x="6585" y="10344"/>
                    <a:pt x="4954" y="13328"/>
                    <a:pt x="2925" y="14920"/>
                  </a:cubicBezTo>
                  <a:cubicBezTo>
                    <a:pt x="1791" y="15815"/>
                    <a:pt x="0" y="22220"/>
                    <a:pt x="2626" y="26258"/>
                  </a:cubicBezTo>
                  <a:cubicBezTo>
                    <a:pt x="3979" y="27253"/>
                    <a:pt x="2805" y="27094"/>
                    <a:pt x="5192" y="28367"/>
                  </a:cubicBezTo>
                  <a:cubicBezTo>
                    <a:pt x="9091" y="30456"/>
                    <a:pt x="13010" y="30734"/>
                    <a:pt x="15537" y="32186"/>
                  </a:cubicBezTo>
                  <a:cubicBezTo>
                    <a:pt x="16581" y="32787"/>
                    <a:pt x="18610" y="33041"/>
                    <a:pt x="20998" y="33041"/>
                  </a:cubicBezTo>
                  <a:cubicBezTo>
                    <a:pt x="26753" y="33041"/>
                    <a:pt x="34598" y="31569"/>
                    <a:pt x="35807" y="29939"/>
                  </a:cubicBezTo>
                  <a:cubicBezTo>
                    <a:pt x="38175" y="26776"/>
                    <a:pt x="38373" y="20688"/>
                    <a:pt x="38294" y="17844"/>
                  </a:cubicBezTo>
                  <a:cubicBezTo>
                    <a:pt x="37936" y="6664"/>
                    <a:pt x="35051" y="0"/>
                    <a:pt x="35051" y="0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3440975" y="3944125"/>
              <a:ext cx="455550" cy="263100"/>
            </a:xfrm>
            <a:custGeom>
              <a:avLst/>
              <a:gdLst/>
              <a:ahLst/>
              <a:cxnLst/>
              <a:rect l="l" t="t" r="r" b="b"/>
              <a:pathLst>
                <a:path w="18222" h="10524" extrusionOk="0">
                  <a:moveTo>
                    <a:pt x="0" y="1"/>
                  </a:moveTo>
                  <a:cubicBezTo>
                    <a:pt x="1751" y="3183"/>
                    <a:pt x="2268" y="6605"/>
                    <a:pt x="1651" y="10524"/>
                  </a:cubicBezTo>
                  <a:lnTo>
                    <a:pt x="18222" y="10524"/>
                  </a:lnTo>
                  <a:cubicBezTo>
                    <a:pt x="12095" y="10027"/>
                    <a:pt x="4178" y="4218"/>
                    <a:pt x="3581" y="3303"/>
                  </a:cubicBezTo>
                  <a:cubicBezTo>
                    <a:pt x="2984" y="2388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3403675" y="2333325"/>
              <a:ext cx="753950" cy="1398975"/>
            </a:xfrm>
            <a:custGeom>
              <a:avLst/>
              <a:gdLst/>
              <a:ahLst/>
              <a:cxnLst/>
              <a:rect l="l" t="t" r="r" b="b"/>
              <a:pathLst>
                <a:path w="30158" h="55959" extrusionOk="0">
                  <a:moveTo>
                    <a:pt x="4337" y="0"/>
                  </a:moveTo>
                  <a:cubicBezTo>
                    <a:pt x="1950" y="0"/>
                    <a:pt x="0" y="1930"/>
                    <a:pt x="0" y="4317"/>
                  </a:cubicBezTo>
                  <a:lnTo>
                    <a:pt x="0" y="51642"/>
                  </a:lnTo>
                  <a:cubicBezTo>
                    <a:pt x="0" y="54029"/>
                    <a:pt x="1950" y="55958"/>
                    <a:pt x="4337" y="55958"/>
                  </a:cubicBezTo>
                  <a:lnTo>
                    <a:pt x="25841" y="55958"/>
                  </a:lnTo>
                  <a:cubicBezTo>
                    <a:pt x="28228" y="55958"/>
                    <a:pt x="30157" y="54029"/>
                    <a:pt x="30157" y="51642"/>
                  </a:cubicBezTo>
                  <a:lnTo>
                    <a:pt x="30138" y="51642"/>
                  </a:lnTo>
                  <a:lnTo>
                    <a:pt x="30138" y="4317"/>
                  </a:lnTo>
                  <a:cubicBezTo>
                    <a:pt x="30138" y="1930"/>
                    <a:pt x="28208" y="0"/>
                    <a:pt x="25821" y="0"/>
                  </a:cubicBezTo>
                  <a:close/>
                </a:path>
              </a:pathLst>
            </a:custGeom>
            <a:solidFill>
              <a:srgbClr val="456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3386250" y="2319875"/>
              <a:ext cx="753975" cy="1399500"/>
            </a:xfrm>
            <a:custGeom>
              <a:avLst/>
              <a:gdLst/>
              <a:ahLst/>
              <a:cxnLst/>
              <a:rect l="l" t="t" r="r" b="b"/>
              <a:pathLst>
                <a:path w="30159" h="55980" extrusionOk="0">
                  <a:moveTo>
                    <a:pt x="4338" y="1"/>
                  </a:moveTo>
                  <a:cubicBezTo>
                    <a:pt x="1950" y="1"/>
                    <a:pt x="1" y="1950"/>
                    <a:pt x="1" y="4338"/>
                  </a:cubicBezTo>
                  <a:lnTo>
                    <a:pt x="1" y="51662"/>
                  </a:lnTo>
                  <a:cubicBezTo>
                    <a:pt x="1" y="54050"/>
                    <a:pt x="1950" y="55979"/>
                    <a:pt x="4338" y="55979"/>
                  </a:cubicBezTo>
                  <a:lnTo>
                    <a:pt x="25842" y="55979"/>
                  </a:lnTo>
                  <a:cubicBezTo>
                    <a:pt x="28229" y="55979"/>
                    <a:pt x="30158" y="54050"/>
                    <a:pt x="30158" y="51662"/>
                  </a:cubicBezTo>
                  <a:lnTo>
                    <a:pt x="30158" y="4338"/>
                  </a:lnTo>
                  <a:cubicBezTo>
                    <a:pt x="30158" y="1950"/>
                    <a:pt x="28229" y="1"/>
                    <a:pt x="25842" y="1"/>
                  </a:cubicBezTo>
                  <a:close/>
                </a:path>
              </a:pathLst>
            </a:custGeom>
            <a:solidFill>
              <a:srgbClr val="456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3449925" y="2406425"/>
              <a:ext cx="627625" cy="1136900"/>
            </a:xfrm>
            <a:custGeom>
              <a:avLst/>
              <a:gdLst/>
              <a:ahLst/>
              <a:cxnLst/>
              <a:rect l="l" t="t" r="r" b="b"/>
              <a:pathLst>
                <a:path w="25105" h="45476" extrusionOk="0">
                  <a:moveTo>
                    <a:pt x="0" y="0"/>
                  </a:moveTo>
                  <a:lnTo>
                    <a:pt x="0" y="45475"/>
                  </a:lnTo>
                  <a:lnTo>
                    <a:pt x="25105" y="45475"/>
                  </a:lnTo>
                  <a:lnTo>
                    <a:pt x="25105" y="0"/>
                  </a:lnTo>
                  <a:close/>
                </a:path>
              </a:pathLst>
            </a:custGeom>
            <a:solidFill>
              <a:srgbClr val="728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3457875" y="2415375"/>
              <a:ext cx="609725" cy="1118975"/>
            </a:xfrm>
            <a:custGeom>
              <a:avLst/>
              <a:gdLst/>
              <a:ahLst/>
              <a:cxnLst/>
              <a:rect l="l" t="t" r="r" b="b"/>
              <a:pathLst>
                <a:path w="24389" h="44759" extrusionOk="0">
                  <a:moveTo>
                    <a:pt x="0" y="0"/>
                  </a:moveTo>
                  <a:lnTo>
                    <a:pt x="0" y="44759"/>
                  </a:lnTo>
                  <a:lnTo>
                    <a:pt x="24389" y="44759"/>
                  </a:lnTo>
                  <a:lnTo>
                    <a:pt x="243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3712500" y="3579100"/>
              <a:ext cx="99500" cy="99475"/>
            </a:xfrm>
            <a:custGeom>
              <a:avLst/>
              <a:gdLst/>
              <a:ahLst/>
              <a:cxnLst/>
              <a:rect l="l" t="t" r="r" b="b"/>
              <a:pathLst>
                <a:path w="3980" h="3979" extrusionOk="0">
                  <a:moveTo>
                    <a:pt x="1990" y="199"/>
                  </a:moveTo>
                  <a:cubicBezTo>
                    <a:pt x="2984" y="199"/>
                    <a:pt x="3780" y="1015"/>
                    <a:pt x="3780" y="1990"/>
                  </a:cubicBezTo>
                  <a:cubicBezTo>
                    <a:pt x="3780" y="2984"/>
                    <a:pt x="2984" y="3780"/>
                    <a:pt x="1990" y="3780"/>
                  </a:cubicBezTo>
                  <a:cubicBezTo>
                    <a:pt x="995" y="3780"/>
                    <a:pt x="199" y="2984"/>
                    <a:pt x="199" y="1990"/>
                  </a:cubicBezTo>
                  <a:cubicBezTo>
                    <a:pt x="199" y="995"/>
                    <a:pt x="995" y="199"/>
                    <a:pt x="1990" y="199"/>
                  </a:cubicBezTo>
                  <a:close/>
                  <a:moveTo>
                    <a:pt x="1990" y="0"/>
                  </a:moveTo>
                  <a:cubicBezTo>
                    <a:pt x="896" y="0"/>
                    <a:pt x="1" y="896"/>
                    <a:pt x="1" y="1990"/>
                  </a:cubicBezTo>
                  <a:cubicBezTo>
                    <a:pt x="1" y="3064"/>
                    <a:pt x="896" y="3979"/>
                    <a:pt x="1990" y="3979"/>
                  </a:cubicBezTo>
                  <a:cubicBezTo>
                    <a:pt x="3084" y="3979"/>
                    <a:pt x="3979" y="3064"/>
                    <a:pt x="3979" y="1990"/>
                  </a:cubicBezTo>
                  <a:cubicBezTo>
                    <a:pt x="3979" y="896"/>
                    <a:pt x="3084" y="0"/>
                    <a:pt x="1990" y="0"/>
                  </a:cubicBezTo>
                  <a:close/>
                </a:path>
              </a:pathLst>
            </a:custGeom>
            <a:solidFill>
              <a:srgbClr val="6E9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3669225" y="2364650"/>
              <a:ext cx="187025" cy="14950"/>
            </a:xfrm>
            <a:custGeom>
              <a:avLst/>
              <a:gdLst/>
              <a:ahLst/>
              <a:cxnLst/>
              <a:rect l="l" t="t" r="r" b="b"/>
              <a:pathLst>
                <a:path w="7481" h="598" extrusionOk="0">
                  <a:moveTo>
                    <a:pt x="399" y="0"/>
                  </a:moveTo>
                  <a:cubicBezTo>
                    <a:pt x="160" y="0"/>
                    <a:pt x="1" y="140"/>
                    <a:pt x="1" y="299"/>
                  </a:cubicBezTo>
                  <a:cubicBezTo>
                    <a:pt x="1" y="478"/>
                    <a:pt x="180" y="597"/>
                    <a:pt x="399" y="597"/>
                  </a:cubicBezTo>
                  <a:lnTo>
                    <a:pt x="7083" y="597"/>
                  </a:lnTo>
                  <a:cubicBezTo>
                    <a:pt x="7301" y="597"/>
                    <a:pt x="7481" y="478"/>
                    <a:pt x="7481" y="299"/>
                  </a:cubicBezTo>
                  <a:cubicBezTo>
                    <a:pt x="7481" y="140"/>
                    <a:pt x="7301" y="0"/>
                    <a:pt x="7083" y="0"/>
                  </a:cubicBezTo>
                  <a:close/>
                </a:path>
              </a:pathLst>
            </a:custGeom>
            <a:solidFill>
              <a:srgbClr val="6E9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3457875" y="2415375"/>
              <a:ext cx="609725" cy="1118975"/>
            </a:xfrm>
            <a:custGeom>
              <a:avLst/>
              <a:gdLst/>
              <a:ahLst/>
              <a:cxnLst/>
              <a:rect l="l" t="t" r="r" b="b"/>
              <a:pathLst>
                <a:path w="24389" h="44759" extrusionOk="0">
                  <a:moveTo>
                    <a:pt x="24389" y="0"/>
                  </a:moveTo>
                  <a:lnTo>
                    <a:pt x="0" y="44759"/>
                  </a:lnTo>
                  <a:lnTo>
                    <a:pt x="24389" y="44759"/>
                  </a:lnTo>
                  <a:lnTo>
                    <a:pt x="24389" y="0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3401675" y="4204225"/>
              <a:ext cx="708200" cy="152200"/>
            </a:xfrm>
            <a:custGeom>
              <a:avLst/>
              <a:gdLst/>
              <a:ahLst/>
              <a:cxnLst/>
              <a:rect l="l" t="t" r="r" b="b"/>
              <a:pathLst>
                <a:path w="28328" h="6088" extrusionOk="0">
                  <a:moveTo>
                    <a:pt x="1" y="1"/>
                  </a:moveTo>
                  <a:lnTo>
                    <a:pt x="1" y="6088"/>
                  </a:lnTo>
                  <a:lnTo>
                    <a:pt x="28328" y="6088"/>
                  </a:lnTo>
                  <a:lnTo>
                    <a:pt x="283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3555350" y="4204225"/>
              <a:ext cx="554525" cy="152200"/>
            </a:xfrm>
            <a:custGeom>
              <a:avLst/>
              <a:gdLst/>
              <a:ahLst/>
              <a:cxnLst/>
              <a:rect l="l" t="t" r="r" b="b"/>
              <a:pathLst>
                <a:path w="22181" h="6088" extrusionOk="0">
                  <a:moveTo>
                    <a:pt x="0" y="1"/>
                  </a:moveTo>
                  <a:cubicBezTo>
                    <a:pt x="0" y="1"/>
                    <a:pt x="15218" y="378"/>
                    <a:pt x="14781" y="2567"/>
                  </a:cubicBezTo>
                  <a:cubicBezTo>
                    <a:pt x="14443" y="4079"/>
                    <a:pt x="6844" y="5431"/>
                    <a:pt x="2308" y="6088"/>
                  </a:cubicBezTo>
                  <a:lnTo>
                    <a:pt x="22181" y="6088"/>
                  </a:lnTo>
                  <a:lnTo>
                    <a:pt x="22181" y="1"/>
                  </a:lnTo>
                  <a:close/>
                </a:path>
              </a:pathLst>
            </a:custGeom>
            <a:solidFill>
              <a:srgbClr val="E2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3345975" y="4322575"/>
              <a:ext cx="819600" cy="408825"/>
            </a:xfrm>
            <a:custGeom>
              <a:avLst/>
              <a:gdLst/>
              <a:ahLst/>
              <a:cxnLst/>
              <a:rect l="l" t="t" r="r" b="b"/>
              <a:pathLst>
                <a:path w="32784" h="16353" extrusionOk="0">
                  <a:moveTo>
                    <a:pt x="1" y="1"/>
                  </a:moveTo>
                  <a:lnTo>
                    <a:pt x="1" y="16353"/>
                  </a:lnTo>
                  <a:lnTo>
                    <a:pt x="32784" y="16353"/>
                  </a:lnTo>
                  <a:lnTo>
                    <a:pt x="327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3345975" y="4321525"/>
              <a:ext cx="891225" cy="409375"/>
            </a:xfrm>
            <a:custGeom>
              <a:avLst/>
              <a:gdLst/>
              <a:ahLst/>
              <a:cxnLst/>
              <a:rect l="l" t="t" r="r" b="b"/>
              <a:pathLst>
                <a:path w="35649" h="16375" extrusionOk="0">
                  <a:moveTo>
                    <a:pt x="2223" y="0"/>
                  </a:moveTo>
                  <a:cubicBezTo>
                    <a:pt x="795" y="0"/>
                    <a:pt x="1" y="43"/>
                    <a:pt x="1" y="43"/>
                  </a:cubicBezTo>
                  <a:lnTo>
                    <a:pt x="4818" y="43"/>
                  </a:lnTo>
                  <a:cubicBezTo>
                    <a:pt x="3808" y="11"/>
                    <a:pt x="2936" y="0"/>
                    <a:pt x="2223" y="0"/>
                  </a:cubicBezTo>
                  <a:close/>
                  <a:moveTo>
                    <a:pt x="4818" y="43"/>
                  </a:moveTo>
                  <a:cubicBezTo>
                    <a:pt x="8969" y="174"/>
                    <a:pt x="15451" y="664"/>
                    <a:pt x="22857" y="2251"/>
                  </a:cubicBezTo>
                  <a:cubicBezTo>
                    <a:pt x="35648" y="5016"/>
                    <a:pt x="27830" y="15062"/>
                    <a:pt x="15159" y="16375"/>
                  </a:cubicBezTo>
                  <a:lnTo>
                    <a:pt x="32804" y="16375"/>
                  </a:lnTo>
                  <a:lnTo>
                    <a:pt x="32804" y="43"/>
                  </a:lnTo>
                  <a:close/>
                </a:path>
              </a:pathLst>
            </a:custGeom>
            <a:solidFill>
              <a:srgbClr val="4A5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3549875" y="2835100"/>
              <a:ext cx="428225" cy="354625"/>
            </a:xfrm>
            <a:custGeom>
              <a:avLst/>
              <a:gdLst/>
              <a:ahLst/>
              <a:cxnLst/>
              <a:rect l="l" t="t" r="r" b="b"/>
              <a:pathLst>
                <a:path w="17129" h="14185" extrusionOk="0">
                  <a:moveTo>
                    <a:pt x="1" y="1"/>
                  </a:moveTo>
                  <a:lnTo>
                    <a:pt x="1" y="14184"/>
                  </a:lnTo>
                  <a:lnTo>
                    <a:pt x="17128" y="14184"/>
                  </a:lnTo>
                  <a:lnTo>
                    <a:pt x="17128" y="1"/>
                  </a:lnTo>
                  <a:close/>
                </a:path>
              </a:pathLst>
            </a:custGeom>
            <a:solidFill>
              <a:srgbClr val="93A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3518550" y="3183225"/>
              <a:ext cx="490375" cy="12475"/>
            </a:xfrm>
            <a:custGeom>
              <a:avLst/>
              <a:gdLst/>
              <a:ahLst/>
              <a:cxnLst/>
              <a:rect l="l" t="t" r="r" b="b"/>
              <a:pathLst>
                <a:path w="19615" h="499" extrusionOk="0">
                  <a:moveTo>
                    <a:pt x="0" y="1"/>
                  </a:moveTo>
                  <a:lnTo>
                    <a:pt x="0" y="498"/>
                  </a:lnTo>
                  <a:lnTo>
                    <a:pt x="19615" y="498"/>
                  </a:lnTo>
                  <a:lnTo>
                    <a:pt x="19615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3480750" y="3195175"/>
              <a:ext cx="566975" cy="23400"/>
            </a:xfrm>
            <a:custGeom>
              <a:avLst/>
              <a:gdLst/>
              <a:ahLst/>
              <a:cxnLst/>
              <a:rect l="l" t="t" r="r" b="b"/>
              <a:pathLst>
                <a:path w="22679" h="936" extrusionOk="0">
                  <a:moveTo>
                    <a:pt x="1" y="0"/>
                  </a:moveTo>
                  <a:lnTo>
                    <a:pt x="1" y="935"/>
                  </a:lnTo>
                  <a:lnTo>
                    <a:pt x="22678" y="935"/>
                  </a:lnTo>
                  <a:lnTo>
                    <a:pt x="22678" y="0"/>
                  </a:lnTo>
                  <a:close/>
                </a:path>
              </a:pathLst>
            </a:custGeom>
            <a:solidFill>
              <a:srgbClr val="93A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3607575" y="2927600"/>
              <a:ext cx="32850" cy="67175"/>
            </a:xfrm>
            <a:custGeom>
              <a:avLst/>
              <a:gdLst/>
              <a:ahLst/>
              <a:cxnLst/>
              <a:rect l="l" t="t" r="r" b="b"/>
              <a:pathLst>
                <a:path w="1314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1313" y="2686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3607575" y="3038500"/>
              <a:ext cx="32850" cy="67175"/>
            </a:xfrm>
            <a:custGeom>
              <a:avLst/>
              <a:gdLst/>
              <a:ahLst/>
              <a:cxnLst/>
              <a:rect l="l" t="t" r="r" b="b"/>
              <a:pathLst>
                <a:path w="1314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1313" y="2686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3887550" y="2927600"/>
              <a:ext cx="32850" cy="67175"/>
            </a:xfrm>
            <a:custGeom>
              <a:avLst/>
              <a:gdLst/>
              <a:ahLst/>
              <a:cxnLst/>
              <a:rect l="l" t="t" r="r" b="b"/>
              <a:pathLst>
                <a:path w="1314" h="2687" extrusionOk="0">
                  <a:moveTo>
                    <a:pt x="1" y="1"/>
                  </a:moveTo>
                  <a:lnTo>
                    <a:pt x="1" y="2686"/>
                  </a:lnTo>
                  <a:lnTo>
                    <a:pt x="1314" y="2686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3887550" y="3038500"/>
              <a:ext cx="32850" cy="67175"/>
            </a:xfrm>
            <a:custGeom>
              <a:avLst/>
              <a:gdLst/>
              <a:ahLst/>
              <a:cxnLst/>
              <a:rect l="l" t="t" r="r" b="b"/>
              <a:pathLst>
                <a:path w="1314" h="2687" extrusionOk="0">
                  <a:moveTo>
                    <a:pt x="1" y="1"/>
                  </a:moveTo>
                  <a:lnTo>
                    <a:pt x="1" y="2686"/>
                  </a:lnTo>
                  <a:lnTo>
                    <a:pt x="1314" y="2686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3746325" y="2927600"/>
              <a:ext cx="32850" cy="67175"/>
            </a:xfrm>
            <a:custGeom>
              <a:avLst/>
              <a:gdLst/>
              <a:ahLst/>
              <a:cxnLst/>
              <a:rect l="l" t="t" r="r" b="b"/>
              <a:pathLst>
                <a:path w="1314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1313" y="2686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3732400" y="3067850"/>
              <a:ext cx="61675" cy="115900"/>
            </a:xfrm>
            <a:custGeom>
              <a:avLst/>
              <a:gdLst/>
              <a:ahLst/>
              <a:cxnLst/>
              <a:rect l="l" t="t" r="r" b="b"/>
              <a:pathLst>
                <a:path w="2467" h="4636" extrusionOk="0">
                  <a:moveTo>
                    <a:pt x="0" y="1"/>
                  </a:moveTo>
                  <a:lnTo>
                    <a:pt x="0" y="4636"/>
                  </a:lnTo>
                  <a:lnTo>
                    <a:pt x="2467" y="4636"/>
                  </a:lnTo>
                  <a:lnTo>
                    <a:pt x="2467" y="1"/>
                  </a:lnTo>
                  <a:close/>
                </a:path>
              </a:pathLst>
            </a:custGeom>
            <a:solidFill>
              <a:srgbClr val="728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3736875" y="3073325"/>
              <a:ext cx="24400" cy="85550"/>
            </a:xfrm>
            <a:custGeom>
              <a:avLst/>
              <a:gdLst/>
              <a:ahLst/>
              <a:cxnLst/>
              <a:rect l="l" t="t" r="r" b="b"/>
              <a:pathLst>
                <a:path w="976" h="3422" extrusionOk="0">
                  <a:moveTo>
                    <a:pt x="0" y="0"/>
                  </a:moveTo>
                  <a:lnTo>
                    <a:pt x="0" y="3422"/>
                  </a:lnTo>
                  <a:lnTo>
                    <a:pt x="975" y="3422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3766200" y="3073325"/>
              <a:ext cx="24400" cy="85550"/>
            </a:xfrm>
            <a:custGeom>
              <a:avLst/>
              <a:gdLst/>
              <a:ahLst/>
              <a:cxnLst/>
              <a:rect l="l" t="t" r="r" b="b"/>
              <a:pathLst>
                <a:path w="976" h="3422" extrusionOk="0">
                  <a:moveTo>
                    <a:pt x="1" y="0"/>
                  </a:moveTo>
                  <a:lnTo>
                    <a:pt x="1" y="3422"/>
                  </a:lnTo>
                  <a:lnTo>
                    <a:pt x="976" y="3422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3876125" y="2871900"/>
              <a:ext cx="84075" cy="311850"/>
            </a:xfrm>
            <a:custGeom>
              <a:avLst/>
              <a:gdLst/>
              <a:ahLst/>
              <a:cxnLst/>
              <a:rect l="l" t="t" r="r" b="b"/>
              <a:pathLst>
                <a:path w="3363" h="12474" extrusionOk="0">
                  <a:moveTo>
                    <a:pt x="0" y="1"/>
                  </a:moveTo>
                  <a:cubicBezTo>
                    <a:pt x="1389" y="1"/>
                    <a:pt x="1393" y="3562"/>
                    <a:pt x="1393" y="3562"/>
                  </a:cubicBezTo>
                  <a:cubicBezTo>
                    <a:pt x="1393" y="3562"/>
                    <a:pt x="1393" y="3562"/>
                    <a:pt x="1393" y="3562"/>
                  </a:cubicBezTo>
                  <a:lnTo>
                    <a:pt x="1393" y="12474"/>
                  </a:lnTo>
                  <a:lnTo>
                    <a:pt x="3362" y="12474"/>
                  </a:lnTo>
                  <a:lnTo>
                    <a:pt x="3362" y="1"/>
                  </a:lnTo>
                  <a:close/>
                </a:path>
              </a:pathLst>
            </a:custGeom>
            <a:solidFill>
              <a:srgbClr val="93A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3751800" y="2871900"/>
              <a:ext cx="84050" cy="311850"/>
            </a:xfrm>
            <a:custGeom>
              <a:avLst/>
              <a:gdLst/>
              <a:ahLst/>
              <a:cxnLst/>
              <a:rect l="l" t="t" r="r" b="b"/>
              <a:pathLst>
                <a:path w="3362" h="12474" extrusionOk="0">
                  <a:moveTo>
                    <a:pt x="0" y="1"/>
                  </a:moveTo>
                  <a:cubicBezTo>
                    <a:pt x="1409" y="1"/>
                    <a:pt x="1393" y="3562"/>
                    <a:pt x="1393" y="3562"/>
                  </a:cubicBezTo>
                  <a:cubicBezTo>
                    <a:pt x="1393" y="3562"/>
                    <a:pt x="1393" y="3562"/>
                    <a:pt x="1393" y="3562"/>
                  </a:cubicBezTo>
                  <a:lnTo>
                    <a:pt x="1393" y="12474"/>
                  </a:lnTo>
                  <a:lnTo>
                    <a:pt x="3362" y="12474"/>
                  </a:lnTo>
                  <a:lnTo>
                    <a:pt x="3362" y="1"/>
                  </a:lnTo>
                  <a:close/>
                </a:path>
              </a:pathLst>
            </a:custGeom>
            <a:solidFill>
              <a:srgbClr val="93A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3598125" y="2871900"/>
              <a:ext cx="84075" cy="311850"/>
            </a:xfrm>
            <a:custGeom>
              <a:avLst/>
              <a:gdLst/>
              <a:ahLst/>
              <a:cxnLst/>
              <a:rect l="l" t="t" r="r" b="b"/>
              <a:pathLst>
                <a:path w="3363" h="12474" extrusionOk="0">
                  <a:moveTo>
                    <a:pt x="0" y="1"/>
                  </a:moveTo>
                  <a:cubicBezTo>
                    <a:pt x="1448" y="1"/>
                    <a:pt x="1393" y="3562"/>
                    <a:pt x="1393" y="3562"/>
                  </a:cubicBezTo>
                  <a:cubicBezTo>
                    <a:pt x="1393" y="3562"/>
                    <a:pt x="1393" y="3562"/>
                    <a:pt x="1393" y="3562"/>
                  </a:cubicBezTo>
                  <a:lnTo>
                    <a:pt x="1393" y="12474"/>
                  </a:lnTo>
                  <a:lnTo>
                    <a:pt x="3362" y="12474"/>
                  </a:lnTo>
                  <a:lnTo>
                    <a:pt x="3362" y="1"/>
                  </a:lnTo>
                  <a:close/>
                </a:path>
              </a:pathLst>
            </a:custGeom>
            <a:solidFill>
              <a:srgbClr val="93A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3932825" y="2871900"/>
              <a:ext cx="63675" cy="11475"/>
            </a:xfrm>
            <a:custGeom>
              <a:avLst/>
              <a:gdLst/>
              <a:ahLst/>
              <a:cxnLst/>
              <a:rect l="l" t="t" r="r" b="b"/>
              <a:pathLst>
                <a:path w="2547" h="459" extrusionOk="0">
                  <a:moveTo>
                    <a:pt x="0" y="1"/>
                  </a:moveTo>
                  <a:lnTo>
                    <a:pt x="0" y="458"/>
                  </a:lnTo>
                  <a:lnTo>
                    <a:pt x="2546" y="458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889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3935300" y="2904225"/>
              <a:ext cx="59700" cy="11475"/>
            </a:xfrm>
            <a:custGeom>
              <a:avLst/>
              <a:gdLst/>
              <a:ahLst/>
              <a:cxnLst/>
              <a:rect l="l" t="t" r="r" b="b"/>
              <a:pathLst>
                <a:path w="238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2388" y="458"/>
                  </a:lnTo>
                  <a:lnTo>
                    <a:pt x="2388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3936300" y="2883850"/>
              <a:ext cx="57200" cy="21900"/>
            </a:xfrm>
            <a:custGeom>
              <a:avLst/>
              <a:gdLst/>
              <a:ahLst/>
              <a:cxnLst/>
              <a:rect l="l" t="t" r="r" b="b"/>
              <a:pathLst>
                <a:path w="2288" h="876" extrusionOk="0">
                  <a:moveTo>
                    <a:pt x="0" y="0"/>
                  </a:moveTo>
                  <a:lnTo>
                    <a:pt x="0" y="876"/>
                  </a:lnTo>
                  <a:lnTo>
                    <a:pt x="2288" y="87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3936300" y="2915675"/>
              <a:ext cx="57200" cy="224325"/>
            </a:xfrm>
            <a:custGeom>
              <a:avLst/>
              <a:gdLst/>
              <a:ahLst/>
              <a:cxnLst/>
              <a:rect l="l" t="t" r="r" b="b"/>
              <a:pathLst>
                <a:path w="2288" h="8973" extrusionOk="0">
                  <a:moveTo>
                    <a:pt x="0" y="0"/>
                  </a:moveTo>
                  <a:lnTo>
                    <a:pt x="0" y="8972"/>
                  </a:lnTo>
                  <a:lnTo>
                    <a:pt x="2288" y="8972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A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3946250" y="2923625"/>
              <a:ext cx="6475" cy="206925"/>
            </a:xfrm>
            <a:custGeom>
              <a:avLst/>
              <a:gdLst/>
              <a:ahLst/>
              <a:cxnLst/>
              <a:rect l="l" t="t" r="r" b="b"/>
              <a:pathLst>
                <a:path w="259" h="8277" extrusionOk="0">
                  <a:moveTo>
                    <a:pt x="139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8157"/>
                  </a:lnTo>
                  <a:cubicBezTo>
                    <a:pt x="0" y="8236"/>
                    <a:pt x="60" y="8276"/>
                    <a:pt x="139" y="8276"/>
                  </a:cubicBezTo>
                  <a:cubicBezTo>
                    <a:pt x="199" y="8276"/>
                    <a:pt x="259" y="8236"/>
                    <a:pt x="259" y="8157"/>
                  </a:cubicBezTo>
                  <a:lnTo>
                    <a:pt x="259" y="120"/>
                  </a:lnTo>
                  <a:cubicBezTo>
                    <a:pt x="259" y="60"/>
                    <a:pt x="199" y="1"/>
                    <a:pt x="139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3962150" y="2923625"/>
              <a:ext cx="6000" cy="206925"/>
            </a:xfrm>
            <a:custGeom>
              <a:avLst/>
              <a:gdLst/>
              <a:ahLst/>
              <a:cxnLst/>
              <a:rect l="l" t="t" r="r" b="b"/>
              <a:pathLst>
                <a:path w="240" h="8277" extrusionOk="0">
                  <a:moveTo>
                    <a:pt x="120" y="1"/>
                  </a:moveTo>
                  <a:cubicBezTo>
                    <a:pt x="40" y="1"/>
                    <a:pt x="1" y="60"/>
                    <a:pt x="1" y="120"/>
                  </a:cubicBezTo>
                  <a:lnTo>
                    <a:pt x="1" y="8157"/>
                  </a:lnTo>
                  <a:cubicBezTo>
                    <a:pt x="1" y="8236"/>
                    <a:pt x="40" y="8276"/>
                    <a:pt x="120" y="8276"/>
                  </a:cubicBezTo>
                  <a:cubicBezTo>
                    <a:pt x="200" y="8276"/>
                    <a:pt x="239" y="8236"/>
                    <a:pt x="239" y="8157"/>
                  </a:cubicBezTo>
                  <a:lnTo>
                    <a:pt x="239" y="120"/>
                  </a:lnTo>
                  <a:cubicBezTo>
                    <a:pt x="239" y="60"/>
                    <a:pt x="200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9"/>
            <p:cNvSpPr/>
            <p:nvPr/>
          </p:nvSpPr>
          <p:spPr>
            <a:xfrm>
              <a:off x="3977575" y="2923625"/>
              <a:ext cx="6000" cy="206925"/>
            </a:xfrm>
            <a:custGeom>
              <a:avLst/>
              <a:gdLst/>
              <a:ahLst/>
              <a:cxnLst/>
              <a:rect l="l" t="t" r="r" b="b"/>
              <a:pathLst>
                <a:path w="240" h="8277" extrusionOk="0">
                  <a:moveTo>
                    <a:pt x="120" y="1"/>
                  </a:moveTo>
                  <a:cubicBezTo>
                    <a:pt x="40" y="1"/>
                    <a:pt x="0" y="60"/>
                    <a:pt x="0" y="120"/>
                  </a:cubicBezTo>
                  <a:lnTo>
                    <a:pt x="0" y="8157"/>
                  </a:lnTo>
                  <a:cubicBezTo>
                    <a:pt x="0" y="8236"/>
                    <a:pt x="40" y="8276"/>
                    <a:pt x="120" y="8276"/>
                  </a:cubicBezTo>
                  <a:cubicBezTo>
                    <a:pt x="199" y="8276"/>
                    <a:pt x="239" y="8236"/>
                    <a:pt x="239" y="8157"/>
                  </a:cubicBezTo>
                  <a:lnTo>
                    <a:pt x="239" y="120"/>
                  </a:lnTo>
                  <a:cubicBezTo>
                    <a:pt x="239" y="60"/>
                    <a:pt x="199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9"/>
            <p:cNvSpPr/>
            <p:nvPr/>
          </p:nvSpPr>
          <p:spPr>
            <a:xfrm>
              <a:off x="3930325" y="3169800"/>
              <a:ext cx="68650" cy="13950"/>
            </a:xfrm>
            <a:custGeom>
              <a:avLst/>
              <a:gdLst/>
              <a:ahLst/>
              <a:cxnLst/>
              <a:rect l="l" t="t" r="r" b="b"/>
              <a:pathLst>
                <a:path w="2746" h="558" extrusionOk="0">
                  <a:moveTo>
                    <a:pt x="1" y="1"/>
                  </a:moveTo>
                  <a:lnTo>
                    <a:pt x="1" y="558"/>
                  </a:lnTo>
                  <a:lnTo>
                    <a:pt x="2746" y="558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9"/>
            <p:cNvSpPr/>
            <p:nvPr/>
          </p:nvSpPr>
          <p:spPr>
            <a:xfrm>
              <a:off x="3935300" y="3137475"/>
              <a:ext cx="59700" cy="10975"/>
            </a:xfrm>
            <a:custGeom>
              <a:avLst/>
              <a:gdLst/>
              <a:ahLst/>
              <a:cxnLst/>
              <a:rect l="l" t="t" r="r" b="b"/>
              <a:pathLst>
                <a:path w="2388" h="439" extrusionOk="0">
                  <a:moveTo>
                    <a:pt x="0" y="1"/>
                  </a:moveTo>
                  <a:lnTo>
                    <a:pt x="0" y="438"/>
                  </a:lnTo>
                  <a:lnTo>
                    <a:pt x="2388" y="438"/>
                  </a:lnTo>
                  <a:lnTo>
                    <a:pt x="2388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9"/>
            <p:cNvSpPr/>
            <p:nvPr/>
          </p:nvSpPr>
          <p:spPr>
            <a:xfrm>
              <a:off x="3936300" y="3148925"/>
              <a:ext cx="57200" cy="21400"/>
            </a:xfrm>
            <a:custGeom>
              <a:avLst/>
              <a:gdLst/>
              <a:ahLst/>
              <a:cxnLst/>
              <a:rect l="l" t="t" r="r" b="b"/>
              <a:pathLst>
                <a:path w="2288" h="856" extrusionOk="0">
                  <a:moveTo>
                    <a:pt x="0" y="0"/>
                  </a:moveTo>
                  <a:lnTo>
                    <a:pt x="0" y="856"/>
                  </a:lnTo>
                  <a:lnTo>
                    <a:pt x="2288" y="85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9"/>
            <p:cNvSpPr/>
            <p:nvPr/>
          </p:nvSpPr>
          <p:spPr>
            <a:xfrm>
              <a:off x="3809475" y="2871900"/>
              <a:ext cx="64175" cy="11475"/>
            </a:xfrm>
            <a:custGeom>
              <a:avLst/>
              <a:gdLst/>
              <a:ahLst/>
              <a:cxnLst/>
              <a:rect l="l" t="t" r="r" b="b"/>
              <a:pathLst>
                <a:path w="2567" h="459" extrusionOk="0">
                  <a:moveTo>
                    <a:pt x="1" y="1"/>
                  </a:moveTo>
                  <a:lnTo>
                    <a:pt x="1" y="458"/>
                  </a:lnTo>
                  <a:lnTo>
                    <a:pt x="2567" y="458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889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3811975" y="2904225"/>
              <a:ext cx="59700" cy="11475"/>
            </a:xfrm>
            <a:custGeom>
              <a:avLst/>
              <a:gdLst/>
              <a:ahLst/>
              <a:cxnLst/>
              <a:rect l="l" t="t" r="r" b="b"/>
              <a:pathLst>
                <a:path w="238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2387" y="458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3813450" y="2883850"/>
              <a:ext cx="57225" cy="21900"/>
            </a:xfrm>
            <a:custGeom>
              <a:avLst/>
              <a:gdLst/>
              <a:ahLst/>
              <a:cxnLst/>
              <a:rect l="l" t="t" r="r" b="b"/>
              <a:pathLst>
                <a:path w="2289" h="876" extrusionOk="0">
                  <a:moveTo>
                    <a:pt x="1" y="0"/>
                  </a:moveTo>
                  <a:lnTo>
                    <a:pt x="1" y="876"/>
                  </a:lnTo>
                  <a:lnTo>
                    <a:pt x="2288" y="87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9"/>
            <p:cNvSpPr/>
            <p:nvPr/>
          </p:nvSpPr>
          <p:spPr>
            <a:xfrm>
              <a:off x="3813450" y="2915675"/>
              <a:ext cx="57225" cy="224325"/>
            </a:xfrm>
            <a:custGeom>
              <a:avLst/>
              <a:gdLst/>
              <a:ahLst/>
              <a:cxnLst/>
              <a:rect l="l" t="t" r="r" b="b"/>
              <a:pathLst>
                <a:path w="2289" h="8973" extrusionOk="0">
                  <a:moveTo>
                    <a:pt x="1" y="0"/>
                  </a:moveTo>
                  <a:lnTo>
                    <a:pt x="1" y="8972"/>
                  </a:lnTo>
                  <a:lnTo>
                    <a:pt x="2288" y="8972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A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9"/>
            <p:cNvSpPr/>
            <p:nvPr/>
          </p:nvSpPr>
          <p:spPr>
            <a:xfrm>
              <a:off x="3823400" y="2923625"/>
              <a:ext cx="6000" cy="206925"/>
            </a:xfrm>
            <a:custGeom>
              <a:avLst/>
              <a:gdLst/>
              <a:ahLst/>
              <a:cxnLst/>
              <a:rect l="l" t="t" r="r" b="b"/>
              <a:pathLst>
                <a:path w="240" h="8277" extrusionOk="0">
                  <a:moveTo>
                    <a:pt x="120" y="1"/>
                  </a:moveTo>
                  <a:cubicBezTo>
                    <a:pt x="40" y="1"/>
                    <a:pt x="1" y="60"/>
                    <a:pt x="1" y="120"/>
                  </a:cubicBezTo>
                  <a:lnTo>
                    <a:pt x="1" y="8157"/>
                  </a:lnTo>
                  <a:cubicBezTo>
                    <a:pt x="1" y="8236"/>
                    <a:pt x="40" y="8276"/>
                    <a:pt x="120" y="8276"/>
                  </a:cubicBezTo>
                  <a:cubicBezTo>
                    <a:pt x="200" y="8276"/>
                    <a:pt x="239" y="8236"/>
                    <a:pt x="239" y="8157"/>
                  </a:cubicBezTo>
                  <a:lnTo>
                    <a:pt x="239" y="120"/>
                  </a:lnTo>
                  <a:cubicBezTo>
                    <a:pt x="239" y="60"/>
                    <a:pt x="200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3838825" y="2923625"/>
              <a:ext cx="6475" cy="206925"/>
            </a:xfrm>
            <a:custGeom>
              <a:avLst/>
              <a:gdLst/>
              <a:ahLst/>
              <a:cxnLst/>
              <a:rect l="l" t="t" r="r" b="b"/>
              <a:pathLst>
                <a:path w="259" h="8277" extrusionOk="0">
                  <a:moveTo>
                    <a:pt x="120" y="1"/>
                  </a:moveTo>
                  <a:cubicBezTo>
                    <a:pt x="40" y="1"/>
                    <a:pt x="0" y="60"/>
                    <a:pt x="0" y="120"/>
                  </a:cubicBezTo>
                  <a:lnTo>
                    <a:pt x="0" y="8157"/>
                  </a:lnTo>
                  <a:cubicBezTo>
                    <a:pt x="0" y="8236"/>
                    <a:pt x="40" y="8276"/>
                    <a:pt x="120" y="8276"/>
                  </a:cubicBezTo>
                  <a:cubicBezTo>
                    <a:pt x="199" y="8276"/>
                    <a:pt x="259" y="8236"/>
                    <a:pt x="259" y="8157"/>
                  </a:cubicBezTo>
                  <a:lnTo>
                    <a:pt x="259" y="120"/>
                  </a:lnTo>
                  <a:cubicBezTo>
                    <a:pt x="259" y="60"/>
                    <a:pt x="199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3854225" y="2923625"/>
              <a:ext cx="6500" cy="206925"/>
            </a:xfrm>
            <a:custGeom>
              <a:avLst/>
              <a:gdLst/>
              <a:ahLst/>
              <a:cxnLst/>
              <a:rect l="l" t="t" r="r" b="b"/>
              <a:pathLst>
                <a:path w="260" h="8277" extrusionOk="0">
                  <a:moveTo>
                    <a:pt x="140" y="1"/>
                  </a:moveTo>
                  <a:cubicBezTo>
                    <a:pt x="61" y="1"/>
                    <a:pt x="1" y="60"/>
                    <a:pt x="1" y="120"/>
                  </a:cubicBezTo>
                  <a:lnTo>
                    <a:pt x="1" y="8157"/>
                  </a:lnTo>
                  <a:cubicBezTo>
                    <a:pt x="1" y="8236"/>
                    <a:pt x="61" y="8276"/>
                    <a:pt x="140" y="8276"/>
                  </a:cubicBezTo>
                  <a:cubicBezTo>
                    <a:pt x="200" y="8276"/>
                    <a:pt x="260" y="8236"/>
                    <a:pt x="260" y="8157"/>
                  </a:cubicBezTo>
                  <a:lnTo>
                    <a:pt x="260" y="120"/>
                  </a:lnTo>
                  <a:cubicBezTo>
                    <a:pt x="260" y="60"/>
                    <a:pt x="200" y="1"/>
                    <a:pt x="14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9"/>
            <p:cNvSpPr/>
            <p:nvPr/>
          </p:nvSpPr>
          <p:spPr>
            <a:xfrm>
              <a:off x="3807975" y="3169800"/>
              <a:ext cx="68675" cy="13950"/>
            </a:xfrm>
            <a:custGeom>
              <a:avLst/>
              <a:gdLst/>
              <a:ahLst/>
              <a:cxnLst/>
              <a:rect l="l" t="t" r="r" b="b"/>
              <a:pathLst>
                <a:path w="2747" h="558" extrusionOk="0">
                  <a:moveTo>
                    <a:pt x="1" y="1"/>
                  </a:moveTo>
                  <a:lnTo>
                    <a:pt x="1" y="558"/>
                  </a:lnTo>
                  <a:lnTo>
                    <a:pt x="2746" y="558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3811975" y="3137475"/>
              <a:ext cx="59700" cy="10975"/>
            </a:xfrm>
            <a:custGeom>
              <a:avLst/>
              <a:gdLst/>
              <a:ahLst/>
              <a:cxnLst/>
              <a:rect l="l" t="t" r="r" b="b"/>
              <a:pathLst>
                <a:path w="2388" h="439" extrusionOk="0">
                  <a:moveTo>
                    <a:pt x="0" y="1"/>
                  </a:moveTo>
                  <a:lnTo>
                    <a:pt x="0" y="438"/>
                  </a:lnTo>
                  <a:lnTo>
                    <a:pt x="2387" y="438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9"/>
            <p:cNvSpPr/>
            <p:nvPr/>
          </p:nvSpPr>
          <p:spPr>
            <a:xfrm>
              <a:off x="3813450" y="3148925"/>
              <a:ext cx="57225" cy="21400"/>
            </a:xfrm>
            <a:custGeom>
              <a:avLst/>
              <a:gdLst/>
              <a:ahLst/>
              <a:cxnLst/>
              <a:rect l="l" t="t" r="r" b="b"/>
              <a:pathLst>
                <a:path w="2289" h="856" extrusionOk="0">
                  <a:moveTo>
                    <a:pt x="1" y="0"/>
                  </a:moveTo>
                  <a:lnTo>
                    <a:pt x="1" y="856"/>
                  </a:lnTo>
                  <a:lnTo>
                    <a:pt x="2288" y="85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3653325" y="2871900"/>
              <a:ext cx="64175" cy="11475"/>
            </a:xfrm>
            <a:custGeom>
              <a:avLst/>
              <a:gdLst/>
              <a:ahLst/>
              <a:cxnLst/>
              <a:rect l="l" t="t" r="r" b="b"/>
              <a:pathLst>
                <a:path w="2567" h="459" extrusionOk="0">
                  <a:moveTo>
                    <a:pt x="0" y="1"/>
                  </a:moveTo>
                  <a:lnTo>
                    <a:pt x="0" y="458"/>
                  </a:lnTo>
                  <a:lnTo>
                    <a:pt x="2566" y="458"/>
                  </a:lnTo>
                  <a:lnTo>
                    <a:pt x="2566" y="1"/>
                  </a:lnTo>
                  <a:close/>
                </a:path>
              </a:pathLst>
            </a:custGeom>
            <a:solidFill>
              <a:srgbClr val="889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3655800" y="2904225"/>
              <a:ext cx="59700" cy="11475"/>
            </a:xfrm>
            <a:custGeom>
              <a:avLst/>
              <a:gdLst/>
              <a:ahLst/>
              <a:cxnLst/>
              <a:rect l="l" t="t" r="r" b="b"/>
              <a:pathLst>
                <a:path w="2388" h="459" extrusionOk="0">
                  <a:moveTo>
                    <a:pt x="1" y="1"/>
                  </a:moveTo>
                  <a:lnTo>
                    <a:pt x="1" y="458"/>
                  </a:lnTo>
                  <a:lnTo>
                    <a:pt x="2388" y="458"/>
                  </a:lnTo>
                  <a:lnTo>
                    <a:pt x="2388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3657300" y="2883850"/>
              <a:ext cx="57225" cy="21900"/>
            </a:xfrm>
            <a:custGeom>
              <a:avLst/>
              <a:gdLst/>
              <a:ahLst/>
              <a:cxnLst/>
              <a:rect l="l" t="t" r="r" b="b"/>
              <a:pathLst>
                <a:path w="2289" h="876" extrusionOk="0">
                  <a:moveTo>
                    <a:pt x="0" y="0"/>
                  </a:moveTo>
                  <a:lnTo>
                    <a:pt x="0" y="876"/>
                  </a:lnTo>
                  <a:lnTo>
                    <a:pt x="2288" y="87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3657300" y="2915675"/>
              <a:ext cx="57225" cy="224325"/>
            </a:xfrm>
            <a:custGeom>
              <a:avLst/>
              <a:gdLst/>
              <a:ahLst/>
              <a:cxnLst/>
              <a:rect l="l" t="t" r="r" b="b"/>
              <a:pathLst>
                <a:path w="2289" h="8973" extrusionOk="0">
                  <a:moveTo>
                    <a:pt x="0" y="0"/>
                  </a:moveTo>
                  <a:lnTo>
                    <a:pt x="0" y="8972"/>
                  </a:lnTo>
                  <a:lnTo>
                    <a:pt x="2288" y="8972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A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3667250" y="2923625"/>
              <a:ext cx="6475" cy="206925"/>
            </a:xfrm>
            <a:custGeom>
              <a:avLst/>
              <a:gdLst/>
              <a:ahLst/>
              <a:cxnLst/>
              <a:rect l="l" t="t" r="r" b="b"/>
              <a:pathLst>
                <a:path w="259" h="8277" extrusionOk="0">
                  <a:moveTo>
                    <a:pt x="120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8157"/>
                  </a:lnTo>
                  <a:cubicBezTo>
                    <a:pt x="0" y="8236"/>
                    <a:pt x="60" y="8276"/>
                    <a:pt x="120" y="8276"/>
                  </a:cubicBezTo>
                  <a:cubicBezTo>
                    <a:pt x="199" y="8276"/>
                    <a:pt x="259" y="8236"/>
                    <a:pt x="259" y="8157"/>
                  </a:cubicBezTo>
                  <a:lnTo>
                    <a:pt x="259" y="120"/>
                  </a:lnTo>
                  <a:cubicBezTo>
                    <a:pt x="259" y="60"/>
                    <a:pt x="199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3682650" y="2923625"/>
              <a:ext cx="6500" cy="206925"/>
            </a:xfrm>
            <a:custGeom>
              <a:avLst/>
              <a:gdLst/>
              <a:ahLst/>
              <a:cxnLst/>
              <a:rect l="l" t="t" r="r" b="b"/>
              <a:pathLst>
                <a:path w="260" h="8277" extrusionOk="0">
                  <a:moveTo>
                    <a:pt x="140" y="1"/>
                  </a:moveTo>
                  <a:cubicBezTo>
                    <a:pt x="61" y="1"/>
                    <a:pt x="1" y="60"/>
                    <a:pt x="1" y="120"/>
                  </a:cubicBezTo>
                  <a:lnTo>
                    <a:pt x="1" y="8157"/>
                  </a:lnTo>
                  <a:cubicBezTo>
                    <a:pt x="1" y="8236"/>
                    <a:pt x="61" y="8276"/>
                    <a:pt x="140" y="8276"/>
                  </a:cubicBezTo>
                  <a:cubicBezTo>
                    <a:pt x="200" y="8276"/>
                    <a:pt x="260" y="8236"/>
                    <a:pt x="260" y="8157"/>
                  </a:cubicBezTo>
                  <a:lnTo>
                    <a:pt x="260" y="120"/>
                  </a:lnTo>
                  <a:cubicBezTo>
                    <a:pt x="260" y="60"/>
                    <a:pt x="200" y="1"/>
                    <a:pt x="14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3698575" y="2923625"/>
              <a:ext cx="6000" cy="206925"/>
            </a:xfrm>
            <a:custGeom>
              <a:avLst/>
              <a:gdLst/>
              <a:ahLst/>
              <a:cxnLst/>
              <a:rect l="l" t="t" r="r" b="b"/>
              <a:pathLst>
                <a:path w="240" h="8277" extrusionOk="0">
                  <a:moveTo>
                    <a:pt x="120" y="1"/>
                  </a:moveTo>
                  <a:cubicBezTo>
                    <a:pt x="40" y="1"/>
                    <a:pt x="1" y="60"/>
                    <a:pt x="1" y="120"/>
                  </a:cubicBezTo>
                  <a:lnTo>
                    <a:pt x="1" y="8157"/>
                  </a:lnTo>
                  <a:cubicBezTo>
                    <a:pt x="1" y="8236"/>
                    <a:pt x="40" y="8276"/>
                    <a:pt x="120" y="8276"/>
                  </a:cubicBezTo>
                  <a:cubicBezTo>
                    <a:pt x="199" y="8276"/>
                    <a:pt x="239" y="8236"/>
                    <a:pt x="239" y="8157"/>
                  </a:cubicBezTo>
                  <a:lnTo>
                    <a:pt x="239" y="120"/>
                  </a:lnTo>
                  <a:cubicBezTo>
                    <a:pt x="239" y="60"/>
                    <a:pt x="199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3651825" y="3169800"/>
              <a:ext cx="69150" cy="13950"/>
            </a:xfrm>
            <a:custGeom>
              <a:avLst/>
              <a:gdLst/>
              <a:ahLst/>
              <a:cxnLst/>
              <a:rect l="l" t="t" r="r" b="b"/>
              <a:pathLst>
                <a:path w="2766" h="558" extrusionOk="0">
                  <a:moveTo>
                    <a:pt x="1" y="1"/>
                  </a:moveTo>
                  <a:lnTo>
                    <a:pt x="1" y="558"/>
                  </a:lnTo>
                  <a:lnTo>
                    <a:pt x="2766" y="558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3655800" y="3137475"/>
              <a:ext cx="59700" cy="10975"/>
            </a:xfrm>
            <a:custGeom>
              <a:avLst/>
              <a:gdLst/>
              <a:ahLst/>
              <a:cxnLst/>
              <a:rect l="l" t="t" r="r" b="b"/>
              <a:pathLst>
                <a:path w="2388" h="439" extrusionOk="0">
                  <a:moveTo>
                    <a:pt x="1" y="1"/>
                  </a:moveTo>
                  <a:lnTo>
                    <a:pt x="1" y="438"/>
                  </a:lnTo>
                  <a:lnTo>
                    <a:pt x="2388" y="438"/>
                  </a:lnTo>
                  <a:lnTo>
                    <a:pt x="2388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3657300" y="3148925"/>
              <a:ext cx="57225" cy="21400"/>
            </a:xfrm>
            <a:custGeom>
              <a:avLst/>
              <a:gdLst/>
              <a:ahLst/>
              <a:cxnLst/>
              <a:rect l="l" t="t" r="r" b="b"/>
              <a:pathLst>
                <a:path w="2289" h="856" extrusionOk="0">
                  <a:moveTo>
                    <a:pt x="0" y="0"/>
                  </a:moveTo>
                  <a:lnTo>
                    <a:pt x="0" y="856"/>
                  </a:lnTo>
                  <a:lnTo>
                    <a:pt x="2288" y="85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3530975" y="2871900"/>
              <a:ext cx="64175" cy="11475"/>
            </a:xfrm>
            <a:custGeom>
              <a:avLst/>
              <a:gdLst/>
              <a:ahLst/>
              <a:cxnLst/>
              <a:rect l="l" t="t" r="r" b="b"/>
              <a:pathLst>
                <a:path w="2567" h="459" extrusionOk="0">
                  <a:moveTo>
                    <a:pt x="1" y="1"/>
                  </a:moveTo>
                  <a:lnTo>
                    <a:pt x="1" y="458"/>
                  </a:lnTo>
                  <a:lnTo>
                    <a:pt x="2567" y="458"/>
                  </a:lnTo>
                  <a:lnTo>
                    <a:pt x="2567" y="1"/>
                  </a:lnTo>
                  <a:close/>
                </a:path>
              </a:pathLst>
            </a:custGeom>
            <a:solidFill>
              <a:srgbClr val="889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3532975" y="2904225"/>
              <a:ext cx="59700" cy="11475"/>
            </a:xfrm>
            <a:custGeom>
              <a:avLst/>
              <a:gdLst/>
              <a:ahLst/>
              <a:cxnLst/>
              <a:rect l="l" t="t" r="r" b="b"/>
              <a:pathLst>
                <a:path w="238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2387" y="458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3533975" y="2883850"/>
              <a:ext cx="57200" cy="21900"/>
            </a:xfrm>
            <a:custGeom>
              <a:avLst/>
              <a:gdLst/>
              <a:ahLst/>
              <a:cxnLst/>
              <a:rect l="l" t="t" r="r" b="b"/>
              <a:pathLst>
                <a:path w="2288" h="876" extrusionOk="0">
                  <a:moveTo>
                    <a:pt x="0" y="0"/>
                  </a:moveTo>
                  <a:lnTo>
                    <a:pt x="0" y="876"/>
                  </a:lnTo>
                  <a:lnTo>
                    <a:pt x="2288" y="87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3533975" y="2915675"/>
              <a:ext cx="57200" cy="224325"/>
            </a:xfrm>
            <a:custGeom>
              <a:avLst/>
              <a:gdLst/>
              <a:ahLst/>
              <a:cxnLst/>
              <a:rect l="l" t="t" r="r" b="b"/>
              <a:pathLst>
                <a:path w="2288" h="8973" extrusionOk="0">
                  <a:moveTo>
                    <a:pt x="0" y="0"/>
                  </a:moveTo>
                  <a:lnTo>
                    <a:pt x="0" y="8972"/>
                  </a:lnTo>
                  <a:lnTo>
                    <a:pt x="2288" y="8972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EAEE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3544900" y="2923625"/>
              <a:ext cx="6000" cy="206925"/>
            </a:xfrm>
            <a:custGeom>
              <a:avLst/>
              <a:gdLst/>
              <a:ahLst/>
              <a:cxnLst/>
              <a:rect l="l" t="t" r="r" b="b"/>
              <a:pathLst>
                <a:path w="240" h="8277" extrusionOk="0">
                  <a:moveTo>
                    <a:pt x="120" y="1"/>
                  </a:moveTo>
                  <a:cubicBezTo>
                    <a:pt x="40" y="1"/>
                    <a:pt x="1" y="60"/>
                    <a:pt x="1" y="120"/>
                  </a:cubicBezTo>
                  <a:lnTo>
                    <a:pt x="1" y="8157"/>
                  </a:lnTo>
                  <a:cubicBezTo>
                    <a:pt x="1" y="8236"/>
                    <a:pt x="40" y="8276"/>
                    <a:pt x="120" y="8276"/>
                  </a:cubicBezTo>
                  <a:cubicBezTo>
                    <a:pt x="200" y="8276"/>
                    <a:pt x="239" y="8236"/>
                    <a:pt x="239" y="8157"/>
                  </a:cubicBezTo>
                  <a:lnTo>
                    <a:pt x="239" y="120"/>
                  </a:lnTo>
                  <a:cubicBezTo>
                    <a:pt x="239" y="60"/>
                    <a:pt x="200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3559825" y="2923625"/>
              <a:ext cx="6000" cy="206925"/>
            </a:xfrm>
            <a:custGeom>
              <a:avLst/>
              <a:gdLst/>
              <a:ahLst/>
              <a:cxnLst/>
              <a:rect l="l" t="t" r="r" b="b"/>
              <a:pathLst>
                <a:path w="240" h="8277" extrusionOk="0">
                  <a:moveTo>
                    <a:pt x="120" y="1"/>
                  </a:moveTo>
                  <a:cubicBezTo>
                    <a:pt x="40" y="1"/>
                    <a:pt x="0" y="60"/>
                    <a:pt x="0" y="120"/>
                  </a:cubicBezTo>
                  <a:lnTo>
                    <a:pt x="0" y="8157"/>
                  </a:lnTo>
                  <a:cubicBezTo>
                    <a:pt x="0" y="8236"/>
                    <a:pt x="40" y="8276"/>
                    <a:pt x="120" y="8276"/>
                  </a:cubicBezTo>
                  <a:cubicBezTo>
                    <a:pt x="199" y="8276"/>
                    <a:pt x="239" y="8236"/>
                    <a:pt x="239" y="8157"/>
                  </a:cubicBezTo>
                  <a:lnTo>
                    <a:pt x="239" y="120"/>
                  </a:lnTo>
                  <a:cubicBezTo>
                    <a:pt x="239" y="60"/>
                    <a:pt x="199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3575250" y="2923625"/>
              <a:ext cx="6475" cy="206925"/>
            </a:xfrm>
            <a:custGeom>
              <a:avLst/>
              <a:gdLst/>
              <a:ahLst/>
              <a:cxnLst/>
              <a:rect l="l" t="t" r="r" b="b"/>
              <a:pathLst>
                <a:path w="259" h="8277" extrusionOk="0">
                  <a:moveTo>
                    <a:pt x="120" y="1"/>
                  </a:moveTo>
                  <a:cubicBezTo>
                    <a:pt x="60" y="1"/>
                    <a:pt x="0" y="60"/>
                    <a:pt x="0" y="120"/>
                  </a:cubicBezTo>
                  <a:lnTo>
                    <a:pt x="0" y="8157"/>
                  </a:lnTo>
                  <a:cubicBezTo>
                    <a:pt x="0" y="8236"/>
                    <a:pt x="60" y="8276"/>
                    <a:pt x="120" y="8276"/>
                  </a:cubicBezTo>
                  <a:cubicBezTo>
                    <a:pt x="199" y="8276"/>
                    <a:pt x="259" y="8236"/>
                    <a:pt x="259" y="8157"/>
                  </a:cubicBezTo>
                  <a:lnTo>
                    <a:pt x="259" y="120"/>
                  </a:lnTo>
                  <a:cubicBezTo>
                    <a:pt x="259" y="60"/>
                    <a:pt x="199" y="1"/>
                    <a:pt x="120" y="1"/>
                  </a:cubicBez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3528500" y="3169800"/>
              <a:ext cx="69150" cy="13950"/>
            </a:xfrm>
            <a:custGeom>
              <a:avLst/>
              <a:gdLst/>
              <a:ahLst/>
              <a:cxnLst/>
              <a:rect l="l" t="t" r="r" b="b"/>
              <a:pathLst>
                <a:path w="2766" h="558" extrusionOk="0">
                  <a:moveTo>
                    <a:pt x="0" y="1"/>
                  </a:moveTo>
                  <a:lnTo>
                    <a:pt x="0" y="558"/>
                  </a:lnTo>
                  <a:lnTo>
                    <a:pt x="2765" y="55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3532975" y="3137475"/>
              <a:ext cx="59700" cy="10975"/>
            </a:xfrm>
            <a:custGeom>
              <a:avLst/>
              <a:gdLst/>
              <a:ahLst/>
              <a:cxnLst/>
              <a:rect l="l" t="t" r="r" b="b"/>
              <a:pathLst>
                <a:path w="2388" h="439" extrusionOk="0">
                  <a:moveTo>
                    <a:pt x="0" y="1"/>
                  </a:moveTo>
                  <a:lnTo>
                    <a:pt x="0" y="438"/>
                  </a:lnTo>
                  <a:lnTo>
                    <a:pt x="2387" y="438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3533975" y="3148925"/>
              <a:ext cx="57200" cy="21400"/>
            </a:xfrm>
            <a:custGeom>
              <a:avLst/>
              <a:gdLst/>
              <a:ahLst/>
              <a:cxnLst/>
              <a:rect l="l" t="t" r="r" b="b"/>
              <a:pathLst>
                <a:path w="2288" h="856" extrusionOk="0">
                  <a:moveTo>
                    <a:pt x="0" y="0"/>
                  </a:moveTo>
                  <a:lnTo>
                    <a:pt x="0" y="856"/>
                  </a:lnTo>
                  <a:lnTo>
                    <a:pt x="2288" y="85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3532975" y="2855500"/>
              <a:ext cx="462525" cy="16425"/>
            </a:xfrm>
            <a:custGeom>
              <a:avLst/>
              <a:gdLst/>
              <a:ahLst/>
              <a:cxnLst/>
              <a:rect l="l" t="t" r="r" b="b"/>
              <a:pathLst>
                <a:path w="18501" h="657" extrusionOk="0">
                  <a:moveTo>
                    <a:pt x="0" y="0"/>
                  </a:moveTo>
                  <a:lnTo>
                    <a:pt x="0" y="657"/>
                  </a:lnTo>
                  <a:lnTo>
                    <a:pt x="18500" y="657"/>
                  </a:lnTo>
                  <a:lnTo>
                    <a:pt x="18500" y="0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3859200" y="2855500"/>
              <a:ext cx="135800" cy="16425"/>
            </a:xfrm>
            <a:custGeom>
              <a:avLst/>
              <a:gdLst/>
              <a:ahLst/>
              <a:cxnLst/>
              <a:rect l="l" t="t" r="r" b="b"/>
              <a:pathLst>
                <a:path w="5432" h="657" extrusionOk="0">
                  <a:moveTo>
                    <a:pt x="1" y="0"/>
                  </a:moveTo>
                  <a:cubicBezTo>
                    <a:pt x="2726" y="100"/>
                    <a:pt x="2826" y="657"/>
                    <a:pt x="2826" y="657"/>
                  </a:cubicBezTo>
                  <a:lnTo>
                    <a:pt x="5432" y="657"/>
                  </a:lnTo>
                  <a:lnTo>
                    <a:pt x="5432" y="0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3553850" y="2744100"/>
              <a:ext cx="419775" cy="36825"/>
            </a:xfrm>
            <a:custGeom>
              <a:avLst/>
              <a:gdLst/>
              <a:ahLst/>
              <a:cxnLst/>
              <a:rect l="l" t="t" r="r" b="b"/>
              <a:pathLst>
                <a:path w="16791" h="1473" extrusionOk="0">
                  <a:moveTo>
                    <a:pt x="1" y="0"/>
                  </a:moveTo>
                  <a:lnTo>
                    <a:pt x="1" y="1473"/>
                  </a:lnTo>
                  <a:lnTo>
                    <a:pt x="16790" y="1473"/>
                  </a:lnTo>
                  <a:lnTo>
                    <a:pt x="16790" y="0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3930825" y="2744600"/>
              <a:ext cx="42800" cy="36325"/>
            </a:xfrm>
            <a:custGeom>
              <a:avLst/>
              <a:gdLst/>
              <a:ahLst/>
              <a:cxnLst/>
              <a:rect l="l" t="t" r="r" b="b"/>
              <a:pathLst>
                <a:path w="1712" h="1453" extrusionOk="0">
                  <a:moveTo>
                    <a:pt x="0" y="0"/>
                  </a:moveTo>
                  <a:cubicBezTo>
                    <a:pt x="0" y="0"/>
                    <a:pt x="1154" y="279"/>
                    <a:pt x="1055" y="1453"/>
                  </a:cubicBezTo>
                  <a:lnTo>
                    <a:pt x="1711" y="145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9"/>
            <p:cNvSpPr/>
            <p:nvPr/>
          </p:nvSpPr>
          <p:spPr>
            <a:xfrm>
              <a:off x="3548375" y="2729675"/>
              <a:ext cx="431700" cy="14950"/>
            </a:xfrm>
            <a:custGeom>
              <a:avLst/>
              <a:gdLst/>
              <a:ahLst/>
              <a:cxnLst/>
              <a:rect l="l" t="t" r="r" b="b"/>
              <a:pathLst>
                <a:path w="17268" h="598" extrusionOk="0">
                  <a:moveTo>
                    <a:pt x="1" y="1"/>
                  </a:moveTo>
                  <a:lnTo>
                    <a:pt x="1" y="597"/>
                  </a:lnTo>
                  <a:lnTo>
                    <a:pt x="17268" y="597"/>
                  </a:lnTo>
                  <a:lnTo>
                    <a:pt x="17268" y="1"/>
                  </a:lnTo>
                  <a:close/>
                </a:path>
              </a:pathLst>
            </a:custGeom>
            <a:solidFill>
              <a:srgbClr val="E2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3559325" y="2682425"/>
              <a:ext cx="409325" cy="98500"/>
            </a:xfrm>
            <a:custGeom>
              <a:avLst/>
              <a:gdLst/>
              <a:ahLst/>
              <a:cxnLst/>
              <a:rect l="l" t="t" r="r" b="b"/>
              <a:pathLst>
                <a:path w="16373" h="3940" extrusionOk="0">
                  <a:moveTo>
                    <a:pt x="8196" y="1"/>
                  </a:moveTo>
                  <a:lnTo>
                    <a:pt x="1" y="3940"/>
                  </a:lnTo>
                  <a:lnTo>
                    <a:pt x="16372" y="3940"/>
                  </a:lnTo>
                  <a:lnTo>
                    <a:pt x="8196" y="1"/>
                  </a:lnTo>
                  <a:close/>
                </a:path>
              </a:pathLst>
            </a:custGeom>
            <a:solidFill>
              <a:srgbClr val="F2F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3533975" y="2792350"/>
              <a:ext cx="459050" cy="45275"/>
            </a:xfrm>
            <a:custGeom>
              <a:avLst/>
              <a:gdLst/>
              <a:ahLst/>
              <a:cxnLst/>
              <a:rect l="l" t="t" r="r" b="b"/>
              <a:pathLst>
                <a:path w="18362" h="1811" extrusionOk="0">
                  <a:moveTo>
                    <a:pt x="0" y="0"/>
                  </a:moveTo>
                  <a:lnTo>
                    <a:pt x="0" y="1810"/>
                  </a:lnTo>
                  <a:lnTo>
                    <a:pt x="18361" y="1810"/>
                  </a:lnTo>
                  <a:lnTo>
                    <a:pt x="18361" y="0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3837825" y="2798300"/>
              <a:ext cx="155675" cy="40325"/>
            </a:xfrm>
            <a:custGeom>
              <a:avLst/>
              <a:gdLst/>
              <a:ahLst/>
              <a:cxnLst/>
              <a:rect l="l" t="t" r="r" b="b"/>
              <a:pathLst>
                <a:path w="6227" h="1613" extrusionOk="0">
                  <a:moveTo>
                    <a:pt x="0" y="1"/>
                  </a:moveTo>
                  <a:cubicBezTo>
                    <a:pt x="3303" y="319"/>
                    <a:pt x="3740" y="1612"/>
                    <a:pt x="3740" y="1612"/>
                  </a:cubicBezTo>
                  <a:lnTo>
                    <a:pt x="6227" y="1612"/>
                  </a:lnTo>
                  <a:lnTo>
                    <a:pt x="6227" y="1"/>
                  </a:lnTo>
                  <a:close/>
                </a:path>
              </a:pathLst>
            </a:custGeom>
            <a:solidFill>
              <a:srgbClr val="ABB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3603100" y="2695350"/>
              <a:ext cx="321775" cy="77125"/>
            </a:xfrm>
            <a:custGeom>
              <a:avLst/>
              <a:gdLst/>
              <a:ahLst/>
              <a:cxnLst/>
              <a:rect l="l" t="t" r="r" b="b"/>
              <a:pathLst>
                <a:path w="12871" h="3085" extrusionOk="0">
                  <a:moveTo>
                    <a:pt x="6445" y="1"/>
                  </a:moveTo>
                  <a:lnTo>
                    <a:pt x="0" y="3084"/>
                  </a:lnTo>
                  <a:lnTo>
                    <a:pt x="12871" y="3084"/>
                  </a:lnTo>
                  <a:lnTo>
                    <a:pt x="6445" y="1"/>
                  </a:lnTo>
                  <a:close/>
                </a:path>
              </a:pathLst>
            </a:custGeom>
            <a:solidFill>
              <a:srgbClr val="889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3794050" y="2709775"/>
              <a:ext cx="130825" cy="62700"/>
            </a:xfrm>
            <a:custGeom>
              <a:avLst/>
              <a:gdLst/>
              <a:ahLst/>
              <a:cxnLst/>
              <a:rect l="l" t="t" r="r" b="b"/>
              <a:pathLst>
                <a:path w="5233" h="2508" extrusionOk="0">
                  <a:moveTo>
                    <a:pt x="1" y="1"/>
                  </a:moveTo>
                  <a:lnTo>
                    <a:pt x="1" y="1"/>
                  </a:lnTo>
                  <a:cubicBezTo>
                    <a:pt x="2607" y="1612"/>
                    <a:pt x="1214" y="2507"/>
                    <a:pt x="1214" y="2507"/>
                  </a:cubicBezTo>
                  <a:lnTo>
                    <a:pt x="5233" y="25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89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3529000" y="2780900"/>
              <a:ext cx="468975" cy="16425"/>
            </a:xfrm>
            <a:custGeom>
              <a:avLst/>
              <a:gdLst/>
              <a:ahLst/>
              <a:cxnLst/>
              <a:rect l="l" t="t" r="r" b="b"/>
              <a:pathLst>
                <a:path w="18759" h="657" extrusionOk="0">
                  <a:moveTo>
                    <a:pt x="0" y="1"/>
                  </a:moveTo>
                  <a:lnTo>
                    <a:pt x="0" y="657"/>
                  </a:lnTo>
                  <a:lnTo>
                    <a:pt x="18759" y="657"/>
                  </a:lnTo>
                  <a:lnTo>
                    <a:pt x="18759" y="1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3529000" y="2792350"/>
              <a:ext cx="468975" cy="4975"/>
            </a:xfrm>
            <a:custGeom>
              <a:avLst/>
              <a:gdLst/>
              <a:ahLst/>
              <a:cxnLst/>
              <a:rect l="l" t="t" r="r" b="b"/>
              <a:pathLst>
                <a:path w="18759" h="199" extrusionOk="0">
                  <a:moveTo>
                    <a:pt x="0" y="0"/>
                  </a:moveTo>
                  <a:lnTo>
                    <a:pt x="0" y="199"/>
                  </a:lnTo>
                  <a:lnTo>
                    <a:pt x="18759" y="199"/>
                  </a:lnTo>
                  <a:lnTo>
                    <a:pt x="18759" y="0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3529000" y="2838600"/>
              <a:ext cx="468975" cy="16425"/>
            </a:xfrm>
            <a:custGeom>
              <a:avLst/>
              <a:gdLst/>
              <a:ahLst/>
              <a:cxnLst/>
              <a:rect l="l" t="t" r="r" b="b"/>
              <a:pathLst>
                <a:path w="18759" h="657" extrusionOk="0">
                  <a:moveTo>
                    <a:pt x="0" y="0"/>
                  </a:moveTo>
                  <a:lnTo>
                    <a:pt x="0" y="657"/>
                  </a:lnTo>
                  <a:lnTo>
                    <a:pt x="18759" y="657"/>
                  </a:lnTo>
                  <a:lnTo>
                    <a:pt x="18759" y="0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3529000" y="2849525"/>
              <a:ext cx="468975" cy="6000"/>
            </a:xfrm>
            <a:custGeom>
              <a:avLst/>
              <a:gdLst/>
              <a:ahLst/>
              <a:cxnLst/>
              <a:rect l="l" t="t" r="r" b="b"/>
              <a:pathLst>
                <a:path w="18759" h="240" extrusionOk="0">
                  <a:moveTo>
                    <a:pt x="0" y="1"/>
                  </a:moveTo>
                  <a:lnTo>
                    <a:pt x="0" y="239"/>
                  </a:lnTo>
                  <a:lnTo>
                    <a:pt x="18759" y="239"/>
                  </a:lnTo>
                  <a:lnTo>
                    <a:pt x="18759" y="1"/>
                  </a:lnTo>
                  <a:close/>
                </a:path>
              </a:pathLst>
            </a:custGeom>
            <a:solidFill>
              <a:srgbClr val="D2D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3190325" y="2941000"/>
              <a:ext cx="403625" cy="264925"/>
            </a:xfrm>
            <a:custGeom>
              <a:avLst/>
              <a:gdLst/>
              <a:ahLst/>
              <a:cxnLst/>
              <a:rect l="l" t="t" r="r" b="b"/>
              <a:pathLst>
                <a:path w="16145" h="10597" extrusionOk="0">
                  <a:moveTo>
                    <a:pt x="4305" y="0"/>
                  </a:moveTo>
                  <a:cubicBezTo>
                    <a:pt x="2683" y="0"/>
                    <a:pt x="1930" y="2349"/>
                    <a:pt x="1930" y="2349"/>
                  </a:cubicBezTo>
                  <a:cubicBezTo>
                    <a:pt x="0" y="6467"/>
                    <a:pt x="10086" y="10107"/>
                    <a:pt x="12592" y="10565"/>
                  </a:cubicBezTo>
                  <a:cubicBezTo>
                    <a:pt x="12711" y="10587"/>
                    <a:pt x="12826" y="10597"/>
                    <a:pt x="12938" y="10597"/>
                  </a:cubicBezTo>
                  <a:cubicBezTo>
                    <a:pt x="15198" y="10597"/>
                    <a:pt x="16144" y="6384"/>
                    <a:pt x="14761" y="5512"/>
                  </a:cubicBezTo>
                  <a:cubicBezTo>
                    <a:pt x="13826" y="4955"/>
                    <a:pt x="7639" y="1375"/>
                    <a:pt x="5152" y="201"/>
                  </a:cubicBezTo>
                  <a:cubicBezTo>
                    <a:pt x="4847" y="61"/>
                    <a:pt x="4565" y="0"/>
                    <a:pt x="4305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3160475" y="3109125"/>
              <a:ext cx="400225" cy="237350"/>
            </a:xfrm>
            <a:custGeom>
              <a:avLst/>
              <a:gdLst/>
              <a:ahLst/>
              <a:cxnLst/>
              <a:rect l="l" t="t" r="r" b="b"/>
              <a:pathLst>
                <a:path w="16009" h="9494" extrusionOk="0">
                  <a:moveTo>
                    <a:pt x="3671" y="1"/>
                  </a:moveTo>
                  <a:cubicBezTo>
                    <a:pt x="1902" y="1"/>
                    <a:pt x="1393" y="2607"/>
                    <a:pt x="1393" y="2607"/>
                  </a:cubicBezTo>
                  <a:cubicBezTo>
                    <a:pt x="1" y="6923"/>
                    <a:pt x="10444" y="9350"/>
                    <a:pt x="12971" y="9490"/>
                  </a:cubicBezTo>
                  <a:cubicBezTo>
                    <a:pt x="13013" y="9492"/>
                    <a:pt x="13055" y="9494"/>
                    <a:pt x="13096" y="9494"/>
                  </a:cubicBezTo>
                  <a:cubicBezTo>
                    <a:pt x="15514" y="9494"/>
                    <a:pt x="16009" y="4962"/>
                    <a:pt x="14502" y="4238"/>
                  </a:cubicBezTo>
                  <a:cubicBezTo>
                    <a:pt x="13528" y="3800"/>
                    <a:pt x="6963" y="956"/>
                    <a:pt x="4357" y="120"/>
                  </a:cubicBezTo>
                  <a:cubicBezTo>
                    <a:pt x="4110" y="38"/>
                    <a:pt x="3882" y="1"/>
                    <a:pt x="3671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3161475" y="3286400"/>
              <a:ext cx="450650" cy="239050"/>
            </a:xfrm>
            <a:custGeom>
              <a:avLst/>
              <a:gdLst/>
              <a:ahLst/>
              <a:cxnLst/>
              <a:rect l="l" t="t" r="r" b="b"/>
              <a:pathLst>
                <a:path w="18026" h="9562" extrusionOk="0">
                  <a:moveTo>
                    <a:pt x="3740" y="0"/>
                  </a:moveTo>
                  <a:cubicBezTo>
                    <a:pt x="1794" y="0"/>
                    <a:pt x="1293" y="2617"/>
                    <a:pt x="1293" y="2617"/>
                  </a:cubicBezTo>
                  <a:cubicBezTo>
                    <a:pt x="0" y="6994"/>
                    <a:pt x="12254" y="9480"/>
                    <a:pt x="14960" y="9560"/>
                  </a:cubicBezTo>
                  <a:cubicBezTo>
                    <a:pt x="14988" y="9561"/>
                    <a:pt x="15016" y="9562"/>
                    <a:pt x="15044" y="9562"/>
                  </a:cubicBezTo>
                  <a:cubicBezTo>
                    <a:pt x="17673" y="9562"/>
                    <a:pt x="18025" y="4977"/>
                    <a:pt x="16352" y="4288"/>
                  </a:cubicBezTo>
                  <a:cubicBezTo>
                    <a:pt x="15278" y="3871"/>
                    <a:pt x="7182" y="728"/>
                    <a:pt x="4317" y="71"/>
                  </a:cubicBezTo>
                  <a:cubicBezTo>
                    <a:pt x="4112" y="22"/>
                    <a:pt x="3920" y="0"/>
                    <a:pt x="3740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3228600" y="3500450"/>
              <a:ext cx="456075" cy="174900"/>
            </a:xfrm>
            <a:custGeom>
              <a:avLst/>
              <a:gdLst/>
              <a:ahLst/>
              <a:cxnLst/>
              <a:rect l="l" t="t" r="r" b="b"/>
              <a:pathLst>
                <a:path w="18243" h="6996" extrusionOk="0">
                  <a:moveTo>
                    <a:pt x="3723" y="0"/>
                  </a:moveTo>
                  <a:cubicBezTo>
                    <a:pt x="3426" y="0"/>
                    <a:pt x="3158" y="7"/>
                    <a:pt x="2925" y="23"/>
                  </a:cubicBezTo>
                  <a:cubicBezTo>
                    <a:pt x="1" y="222"/>
                    <a:pt x="618" y="3266"/>
                    <a:pt x="618" y="3266"/>
                  </a:cubicBezTo>
                  <a:cubicBezTo>
                    <a:pt x="500" y="6247"/>
                    <a:pt x="5819" y="6996"/>
                    <a:pt x="10256" y="6996"/>
                  </a:cubicBezTo>
                  <a:cubicBezTo>
                    <a:pt x="12599" y="6996"/>
                    <a:pt x="14696" y="6787"/>
                    <a:pt x="15617" y="6588"/>
                  </a:cubicBezTo>
                  <a:cubicBezTo>
                    <a:pt x="18243" y="5991"/>
                    <a:pt x="17447" y="1376"/>
                    <a:pt x="15637" y="1117"/>
                  </a:cubicBezTo>
                  <a:cubicBezTo>
                    <a:pt x="14611" y="989"/>
                    <a:pt x="7189" y="0"/>
                    <a:pt x="3723" y="0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3177400" y="2928050"/>
              <a:ext cx="403600" cy="264950"/>
            </a:xfrm>
            <a:custGeom>
              <a:avLst/>
              <a:gdLst/>
              <a:ahLst/>
              <a:cxnLst/>
              <a:rect l="l" t="t" r="r" b="b"/>
              <a:pathLst>
                <a:path w="16144" h="10598" extrusionOk="0">
                  <a:moveTo>
                    <a:pt x="4299" y="0"/>
                  </a:moveTo>
                  <a:cubicBezTo>
                    <a:pt x="2677" y="0"/>
                    <a:pt x="1910" y="2330"/>
                    <a:pt x="1910" y="2330"/>
                  </a:cubicBezTo>
                  <a:cubicBezTo>
                    <a:pt x="0" y="6468"/>
                    <a:pt x="10105" y="10128"/>
                    <a:pt x="12592" y="10566"/>
                  </a:cubicBezTo>
                  <a:cubicBezTo>
                    <a:pt x="12710" y="10587"/>
                    <a:pt x="12825" y="10598"/>
                    <a:pt x="12936" y="10598"/>
                  </a:cubicBezTo>
                  <a:cubicBezTo>
                    <a:pt x="15198" y="10598"/>
                    <a:pt x="16143" y="6366"/>
                    <a:pt x="14740" y="5513"/>
                  </a:cubicBezTo>
                  <a:cubicBezTo>
                    <a:pt x="13825" y="4956"/>
                    <a:pt x="7639" y="1375"/>
                    <a:pt x="5152" y="202"/>
                  </a:cubicBezTo>
                  <a:cubicBezTo>
                    <a:pt x="4845" y="61"/>
                    <a:pt x="4561" y="0"/>
                    <a:pt x="4299" y="0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3426050" y="3060900"/>
              <a:ext cx="109500" cy="108950"/>
            </a:xfrm>
            <a:custGeom>
              <a:avLst/>
              <a:gdLst/>
              <a:ahLst/>
              <a:cxnLst/>
              <a:rect l="l" t="t" r="r" b="b"/>
              <a:pathLst>
                <a:path w="4380" h="4358" extrusionOk="0">
                  <a:moveTo>
                    <a:pt x="2221" y="1"/>
                  </a:moveTo>
                  <a:cubicBezTo>
                    <a:pt x="2055" y="1"/>
                    <a:pt x="1913" y="25"/>
                    <a:pt x="1811" y="80"/>
                  </a:cubicBezTo>
                  <a:cubicBezTo>
                    <a:pt x="1214" y="398"/>
                    <a:pt x="0" y="2527"/>
                    <a:pt x="378" y="3461"/>
                  </a:cubicBezTo>
                  <a:cubicBezTo>
                    <a:pt x="378" y="3461"/>
                    <a:pt x="697" y="4237"/>
                    <a:pt x="2606" y="4357"/>
                  </a:cubicBezTo>
                  <a:cubicBezTo>
                    <a:pt x="2616" y="4357"/>
                    <a:pt x="2625" y="4357"/>
                    <a:pt x="2635" y="4357"/>
                  </a:cubicBezTo>
                  <a:cubicBezTo>
                    <a:pt x="3806" y="4357"/>
                    <a:pt x="4199" y="1944"/>
                    <a:pt x="4297" y="1194"/>
                  </a:cubicBezTo>
                  <a:cubicBezTo>
                    <a:pt x="4380" y="583"/>
                    <a:pt x="3026" y="1"/>
                    <a:pt x="2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3177400" y="2928400"/>
              <a:ext cx="381950" cy="265100"/>
            </a:xfrm>
            <a:custGeom>
              <a:avLst/>
              <a:gdLst/>
              <a:ahLst/>
              <a:cxnLst/>
              <a:rect l="l" t="t" r="r" b="b"/>
              <a:pathLst>
                <a:path w="15278" h="10604" extrusionOk="0">
                  <a:moveTo>
                    <a:pt x="4295" y="1"/>
                  </a:moveTo>
                  <a:cubicBezTo>
                    <a:pt x="2675" y="1"/>
                    <a:pt x="1910" y="2356"/>
                    <a:pt x="1910" y="2356"/>
                  </a:cubicBezTo>
                  <a:cubicBezTo>
                    <a:pt x="0" y="6474"/>
                    <a:pt x="10105" y="10114"/>
                    <a:pt x="12592" y="10572"/>
                  </a:cubicBezTo>
                  <a:cubicBezTo>
                    <a:pt x="12709" y="10593"/>
                    <a:pt x="12823" y="10603"/>
                    <a:pt x="12933" y="10603"/>
                  </a:cubicBezTo>
                  <a:cubicBezTo>
                    <a:pt x="14161" y="10603"/>
                    <a:pt x="15004" y="9343"/>
                    <a:pt x="15278" y="8065"/>
                  </a:cubicBezTo>
                  <a:lnTo>
                    <a:pt x="15278" y="8065"/>
                  </a:lnTo>
                  <a:cubicBezTo>
                    <a:pt x="15019" y="8911"/>
                    <a:pt x="13950" y="9952"/>
                    <a:pt x="12710" y="9952"/>
                  </a:cubicBezTo>
                  <a:cubicBezTo>
                    <a:pt x="12522" y="9952"/>
                    <a:pt x="12329" y="9928"/>
                    <a:pt x="12135" y="9875"/>
                  </a:cubicBezTo>
                  <a:cubicBezTo>
                    <a:pt x="6584" y="8344"/>
                    <a:pt x="4675" y="5459"/>
                    <a:pt x="4357" y="4942"/>
                  </a:cubicBezTo>
                  <a:cubicBezTo>
                    <a:pt x="2467" y="1700"/>
                    <a:pt x="5152" y="208"/>
                    <a:pt x="5152" y="208"/>
                  </a:cubicBezTo>
                  <a:cubicBezTo>
                    <a:pt x="4844" y="63"/>
                    <a:pt x="4558" y="1"/>
                    <a:pt x="4295" y="1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3560825" y="3092725"/>
              <a:ext cx="1500" cy="14450"/>
            </a:xfrm>
            <a:custGeom>
              <a:avLst/>
              <a:gdLst/>
              <a:ahLst/>
              <a:cxnLst/>
              <a:rect l="l" t="t" r="r" b="b"/>
              <a:pathLst>
                <a:path w="60" h="578" extrusionOk="0">
                  <a:moveTo>
                    <a:pt x="0" y="0"/>
                  </a:moveTo>
                  <a:cubicBezTo>
                    <a:pt x="40" y="199"/>
                    <a:pt x="60" y="398"/>
                    <a:pt x="60" y="577"/>
                  </a:cubicBezTo>
                  <a:cubicBezTo>
                    <a:pt x="60" y="378"/>
                    <a:pt x="40" y="179"/>
                    <a:pt x="0" y="0"/>
                  </a:cubicBezTo>
                  <a:close/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3147550" y="3096200"/>
              <a:ext cx="400300" cy="237325"/>
            </a:xfrm>
            <a:custGeom>
              <a:avLst/>
              <a:gdLst/>
              <a:ahLst/>
              <a:cxnLst/>
              <a:rect l="l" t="t" r="r" b="b"/>
              <a:pathLst>
                <a:path w="16012" h="9493" extrusionOk="0">
                  <a:moveTo>
                    <a:pt x="3666" y="1"/>
                  </a:moveTo>
                  <a:cubicBezTo>
                    <a:pt x="1886" y="1"/>
                    <a:pt x="1393" y="2606"/>
                    <a:pt x="1393" y="2606"/>
                  </a:cubicBezTo>
                  <a:cubicBezTo>
                    <a:pt x="0" y="6943"/>
                    <a:pt x="10444" y="9330"/>
                    <a:pt x="12951" y="9489"/>
                  </a:cubicBezTo>
                  <a:cubicBezTo>
                    <a:pt x="12988" y="9491"/>
                    <a:pt x="13025" y="9492"/>
                    <a:pt x="13061" y="9492"/>
                  </a:cubicBezTo>
                  <a:cubicBezTo>
                    <a:pt x="15512" y="9492"/>
                    <a:pt x="16012" y="4943"/>
                    <a:pt x="14502" y="4238"/>
                  </a:cubicBezTo>
                  <a:cubicBezTo>
                    <a:pt x="13527" y="3800"/>
                    <a:pt x="6963" y="955"/>
                    <a:pt x="4357" y="120"/>
                  </a:cubicBezTo>
                  <a:cubicBezTo>
                    <a:pt x="4108" y="37"/>
                    <a:pt x="3878" y="1"/>
                    <a:pt x="3666" y="1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3398200" y="3203925"/>
              <a:ext cx="103950" cy="107575"/>
            </a:xfrm>
            <a:custGeom>
              <a:avLst/>
              <a:gdLst/>
              <a:ahLst/>
              <a:cxnLst/>
              <a:rect l="l" t="t" r="r" b="b"/>
              <a:pathLst>
                <a:path w="4158" h="4303" extrusionOk="0">
                  <a:moveTo>
                    <a:pt x="2200" y="0"/>
                  </a:moveTo>
                  <a:cubicBezTo>
                    <a:pt x="1921" y="0"/>
                    <a:pt x="1679" y="46"/>
                    <a:pt x="1532" y="147"/>
                  </a:cubicBezTo>
                  <a:cubicBezTo>
                    <a:pt x="975" y="525"/>
                    <a:pt x="0" y="2793"/>
                    <a:pt x="498" y="3688"/>
                  </a:cubicBezTo>
                  <a:cubicBezTo>
                    <a:pt x="498" y="3688"/>
                    <a:pt x="846" y="4303"/>
                    <a:pt x="2363" y="4303"/>
                  </a:cubicBezTo>
                  <a:cubicBezTo>
                    <a:pt x="2506" y="4303"/>
                    <a:pt x="2660" y="4297"/>
                    <a:pt x="2825" y="4285"/>
                  </a:cubicBezTo>
                  <a:cubicBezTo>
                    <a:pt x="4019" y="4206"/>
                    <a:pt x="4158" y="1699"/>
                    <a:pt x="4158" y="943"/>
                  </a:cubicBezTo>
                  <a:cubicBezTo>
                    <a:pt x="4158" y="394"/>
                    <a:pt x="3019" y="0"/>
                    <a:pt x="2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3147050" y="3096200"/>
              <a:ext cx="381475" cy="237375"/>
            </a:xfrm>
            <a:custGeom>
              <a:avLst/>
              <a:gdLst/>
              <a:ahLst/>
              <a:cxnLst/>
              <a:rect l="l" t="t" r="r" b="b"/>
              <a:pathLst>
                <a:path w="15259" h="9495" extrusionOk="0">
                  <a:moveTo>
                    <a:pt x="3696" y="1"/>
                  </a:moveTo>
                  <a:cubicBezTo>
                    <a:pt x="1937" y="1"/>
                    <a:pt x="1413" y="2606"/>
                    <a:pt x="1413" y="2606"/>
                  </a:cubicBezTo>
                  <a:cubicBezTo>
                    <a:pt x="1" y="6923"/>
                    <a:pt x="10464" y="9330"/>
                    <a:pt x="12971" y="9489"/>
                  </a:cubicBezTo>
                  <a:cubicBezTo>
                    <a:pt x="13020" y="9493"/>
                    <a:pt x="13069" y="9495"/>
                    <a:pt x="13117" y="9495"/>
                  </a:cubicBezTo>
                  <a:cubicBezTo>
                    <a:pt x="14109" y="9495"/>
                    <a:pt x="14759" y="8727"/>
                    <a:pt x="15119" y="7779"/>
                  </a:cubicBezTo>
                  <a:cubicBezTo>
                    <a:pt x="15199" y="7480"/>
                    <a:pt x="15238" y="7142"/>
                    <a:pt x="15258" y="6824"/>
                  </a:cubicBezTo>
                  <a:lnTo>
                    <a:pt x="15258" y="6824"/>
                  </a:lnTo>
                  <a:cubicBezTo>
                    <a:pt x="15147" y="7804"/>
                    <a:pt x="14193" y="9094"/>
                    <a:pt x="12860" y="9094"/>
                  </a:cubicBezTo>
                  <a:cubicBezTo>
                    <a:pt x="12760" y="9094"/>
                    <a:pt x="12657" y="9087"/>
                    <a:pt x="12553" y="9072"/>
                  </a:cubicBezTo>
                  <a:cubicBezTo>
                    <a:pt x="6903" y="8137"/>
                    <a:pt x="4655" y="5352"/>
                    <a:pt x="4277" y="4854"/>
                  </a:cubicBezTo>
                  <a:cubicBezTo>
                    <a:pt x="2328" y="2209"/>
                    <a:pt x="3919" y="538"/>
                    <a:pt x="4397" y="120"/>
                  </a:cubicBezTo>
                  <a:lnTo>
                    <a:pt x="4377" y="120"/>
                  </a:lnTo>
                  <a:cubicBezTo>
                    <a:pt x="4132" y="37"/>
                    <a:pt x="3905" y="1"/>
                    <a:pt x="3696" y="1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3148050" y="3273950"/>
              <a:ext cx="451150" cy="239075"/>
            </a:xfrm>
            <a:custGeom>
              <a:avLst/>
              <a:gdLst/>
              <a:ahLst/>
              <a:cxnLst/>
              <a:rect l="l" t="t" r="r" b="b"/>
              <a:pathLst>
                <a:path w="18046" h="9563" extrusionOk="0">
                  <a:moveTo>
                    <a:pt x="3755" y="1"/>
                  </a:moveTo>
                  <a:cubicBezTo>
                    <a:pt x="1793" y="1"/>
                    <a:pt x="1293" y="2618"/>
                    <a:pt x="1293" y="2618"/>
                  </a:cubicBezTo>
                  <a:cubicBezTo>
                    <a:pt x="0" y="6975"/>
                    <a:pt x="12274" y="9461"/>
                    <a:pt x="14980" y="9561"/>
                  </a:cubicBezTo>
                  <a:cubicBezTo>
                    <a:pt x="15008" y="9562"/>
                    <a:pt x="15036" y="9562"/>
                    <a:pt x="15064" y="9562"/>
                  </a:cubicBezTo>
                  <a:cubicBezTo>
                    <a:pt x="17693" y="9562"/>
                    <a:pt x="18045" y="4978"/>
                    <a:pt x="16372" y="4289"/>
                  </a:cubicBezTo>
                  <a:cubicBezTo>
                    <a:pt x="15298" y="3871"/>
                    <a:pt x="7201" y="728"/>
                    <a:pt x="4337" y="72"/>
                  </a:cubicBezTo>
                  <a:cubicBezTo>
                    <a:pt x="4130" y="23"/>
                    <a:pt x="3936" y="1"/>
                    <a:pt x="3755" y="1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3440975" y="3384200"/>
              <a:ext cx="109425" cy="107125"/>
            </a:xfrm>
            <a:custGeom>
              <a:avLst/>
              <a:gdLst/>
              <a:ahLst/>
              <a:cxnLst/>
              <a:rect l="l" t="t" r="r" b="b"/>
              <a:pathLst>
                <a:path w="4377" h="4285" extrusionOk="0">
                  <a:moveTo>
                    <a:pt x="2266" y="0"/>
                  </a:moveTo>
                  <a:cubicBezTo>
                    <a:pt x="1945" y="0"/>
                    <a:pt x="1668" y="50"/>
                    <a:pt x="1512" y="158"/>
                  </a:cubicBezTo>
                  <a:cubicBezTo>
                    <a:pt x="915" y="555"/>
                    <a:pt x="0" y="2823"/>
                    <a:pt x="577" y="3718"/>
                  </a:cubicBezTo>
                  <a:cubicBezTo>
                    <a:pt x="577" y="3718"/>
                    <a:pt x="954" y="4284"/>
                    <a:pt x="2477" y="4284"/>
                  </a:cubicBezTo>
                  <a:cubicBezTo>
                    <a:pt x="2667" y="4284"/>
                    <a:pt x="2876" y="4275"/>
                    <a:pt x="3103" y="4255"/>
                  </a:cubicBezTo>
                  <a:cubicBezTo>
                    <a:pt x="4377" y="4156"/>
                    <a:pt x="4377" y="1650"/>
                    <a:pt x="4357" y="894"/>
                  </a:cubicBezTo>
                  <a:cubicBezTo>
                    <a:pt x="4313" y="357"/>
                    <a:pt x="3128" y="0"/>
                    <a:pt x="2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3148050" y="3273075"/>
              <a:ext cx="434175" cy="239950"/>
            </a:xfrm>
            <a:custGeom>
              <a:avLst/>
              <a:gdLst/>
              <a:ahLst/>
              <a:cxnLst/>
              <a:rect l="l" t="t" r="r" b="b"/>
              <a:pathLst>
                <a:path w="17367" h="9598" extrusionOk="0">
                  <a:moveTo>
                    <a:pt x="3772" y="0"/>
                  </a:moveTo>
                  <a:cubicBezTo>
                    <a:pt x="1796" y="0"/>
                    <a:pt x="1293" y="2633"/>
                    <a:pt x="1293" y="2633"/>
                  </a:cubicBezTo>
                  <a:cubicBezTo>
                    <a:pt x="0" y="6990"/>
                    <a:pt x="12254" y="9496"/>
                    <a:pt x="14980" y="9596"/>
                  </a:cubicBezTo>
                  <a:cubicBezTo>
                    <a:pt x="15012" y="9597"/>
                    <a:pt x="15045" y="9598"/>
                    <a:pt x="15077" y="9598"/>
                  </a:cubicBezTo>
                  <a:cubicBezTo>
                    <a:pt x="16447" y="9598"/>
                    <a:pt x="17192" y="8372"/>
                    <a:pt x="17367" y="7089"/>
                  </a:cubicBezTo>
                  <a:lnTo>
                    <a:pt x="17367" y="7089"/>
                  </a:lnTo>
                  <a:cubicBezTo>
                    <a:pt x="16915" y="8444"/>
                    <a:pt x="16144" y="8910"/>
                    <a:pt x="14658" y="8910"/>
                  </a:cubicBezTo>
                  <a:cubicBezTo>
                    <a:pt x="14180" y="8910"/>
                    <a:pt x="13629" y="8862"/>
                    <a:pt x="12990" y="8780"/>
                  </a:cubicBezTo>
                  <a:cubicBezTo>
                    <a:pt x="10325" y="8422"/>
                    <a:pt x="3382" y="5717"/>
                    <a:pt x="3044" y="3449"/>
                  </a:cubicBezTo>
                  <a:cubicBezTo>
                    <a:pt x="2686" y="1221"/>
                    <a:pt x="5133" y="306"/>
                    <a:pt x="5153" y="306"/>
                  </a:cubicBezTo>
                  <a:cubicBezTo>
                    <a:pt x="4854" y="226"/>
                    <a:pt x="4576" y="147"/>
                    <a:pt x="4337" y="67"/>
                  </a:cubicBezTo>
                  <a:cubicBezTo>
                    <a:pt x="4137" y="21"/>
                    <a:pt x="3949" y="0"/>
                    <a:pt x="3772" y="0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3215175" y="3487500"/>
              <a:ext cx="456575" cy="174800"/>
            </a:xfrm>
            <a:custGeom>
              <a:avLst/>
              <a:gdLst/>
              <a:ahLst/>
              <a:cxnLst/>
              <a:rect l="l" t="t" r="r" b="b"/>
              <a:pathLst>
                <a:path w="18263" h="6992" extrusionOk="0">
                  <a:moveTo>
                    <a:pt x="3752" y="1"/>
                  </a:moveTo>
                  <a:cubicBezTo>
                    <a:pt x="3451" y="1"/>
                    <a:pt x="3179" y="8"/>
                    <a:pt x="2945" y="24"/>
                  </a:cubicBezTo>
                  <a:cubicBezTo>
                    <a:pt x="1" y="223"/>
                    <a:pt x="637" y="3247"/>
                    <a:pt x="637" y="3247"/>
                  </a:cubicBezTo>
                  <a:cubicBezTo>
                    <a:pt x="520" y="6240"/>
                    <a:pt x="5881" y="6991"/>
                    <a:pt x="10322" y="6991"/>
                  </a:cubicBezTo>
                  <a:cubicBezTo>
                    <a:pt x="12641" y="6991"/>
                    <a:pt x="14709" y="6786"/>
                    <a:pt x="15617" y="6589"/>
                  </a:cubicBezTo>
                  <a:cubicBezTo>
                    <a:pt x="18262" y="5992"/>
                    <a:pt x="17467" y="1357"/>
                    <a:pt x="15656" y="1118"/>
                  </a:cubicBezTo>
                  <a:cubicBezTo>
                    <a:pt x="14613" y="972"/>
                    <a:pt x="7209" y="1"/>
                    <a:pt x="3752" y="1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3512075" y="3530575"/>
              <a:ext cx="113925" cy="109475"/>
            </a:xfrm>
            <a:custGeom>
              <a:avLst/>
              <a:gdLst/>
              <a:ahLst/>
              <a:cxnLst/>
              <a:rect l="l" t="t" r="r" b="b"/>
              <a:pathLst>
                <a:path w="4557" h="4379" extrusionOk="0">
                  <a:moveTo>
                    <a:pt x="2438" y="1"/>
                  </a:moveTo>
                  <a:cubicBezTo>
                    <a:pt x="1765" y="1"/>
                    <a:pt x="1036" y="178"/>
                    <a:pt x="796" y="469"/>
                  </a:cubicBezTo>
                  <a:cubicBezTo>
                    <a:pt x="319" y="1006"/>
                    <a:pt x="1" y="3433"/>
                    <a:pt x="757" y="4149"/>
                  </a:cubicBezTo>
                  <a:cubicBezTo>
                    <a:pt x="757" y="4149"/>
                    <a:pt x="1018" y="4379"/>
                    <a:pt x="1694" y="4379"/>
                  </a:cubicBezTo>
                  <a:cubicBezTo>
                    <a:pt x="2090" y="4379"/>
                    <a:pt x="2630" y="4300"/>
                    <a:pt x="3343" y="4050"/>
                  </a:cubicBezTo>
                  <a:cubicBezTo>
                    <a:pt x="4556" y="3632"/>
                    <a:pt x="3940" y="1205"/>
                    <a:pt x="3721" y="489"/>
                  </a:cubicBezTo>
                  <a:cubicBezTo>
                    <a:pt x="3616" y="148"/>
                    <a:pt x="3051" y="1"/>
                    <a:pt x="2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3216175" y="3488075"/>
              <a:ext cx="427725" cy="174250"/>
            </a:xfrm>
            <a:custGeom>
              <a:avLst/>
              <a:gdLst/>
              <a:ahLst/>
              <a:cxnLst/>
              <a:rect l="l" t="t" r="r" b="b"/>
              <a:pathLst>
                <a:path w="17109" h="6970" extrusionOk="0">
                  <a:moveTo>
                    <a:pt x="4039" y="1"/>
                  </a:moveTo>
                  <a:cubicBezTo>
                    <a:pt x="3621" y="1"/>
                    <a:pt x="3223" y="1"/>
                    <a:pt x="2925" y="21"/>
                  </a:cubicBezTo>
                  <a:cubicBezTo>
                    <a:pt x="1" y="220"/>
                    <a:pt x="617" y="3263"/>
                    <a:pt x="617" y="3263"/>
                  </a:cubicBezTo>
                  <a:cubicBezTo>
                    <a:pt x="487" y="6224"/>
                    <a:pt x="5821" y="6970"/>
                    <a:pt x="10256" y="6970"/>
                  </a:cubicBezTo>
                  <a:cubicBezTo>
                    <a:pt x="12585" y="6970"/>
                    <a:pt x="14666" y="6764"/>
                    <a:pt x="15577" y="6566"/>
                  </a:cubicBezTo>
                  <a:cubicBezTo>
                    <a:pt x="16372" y="6387"/>
                    <a:pt x="16850" y="5849"/>
                    <a:pt x="17108" y="5173"/>
                  </a:cubicBezTo>
                  <a:lnTo>
                    <a:pt x="17108" y="5173"/>
                  </a:lnTo>
                  <a:cubicBezTo>
                    <a:pt x="16589" y="6188"/>
                    <a:pt x="14600" y="6461"/>
                    <a:pt x="12668" y="6461"/>
                  </a:cubicBezTo>
                  <a:cubicBezTo>
                    <a:pt x="11344" y="6461"/>
                    <a:pt x="10047" y="6333"/>
                    <a:pt x="9271" y="6227"/>
                  </a:cubicBezTo>
                  <a:cubicBezTo>
                    <a:pt x="7361" y="5949"/>
                    <a:pt x="2885" y="5571"/>
                    <a:pt x="2706" y="2388"/>
                  </a:cubicBezTo>
                  <a:cubicBezTo>
                    <a:pt x="2626" y="717"/>
                    <a:pt x="3343" y="160"/>
                    <a:pt x="4039" y="1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39"/>
          <p:cNvGrpSpPr/>
          <p:nvPr/>
        </p:nvGrpSpPr>
        <p:grpSpPr>
          <a:xfrm>
            <a:off x="1149129" y="2296080"/>
            <a:ext cx="525207" cy="639683"/>
            <a:chOff x="2751175" y="2503400"/>
            <a:chExt cx="403850" cy="491875"/>
          </a:xfrm>
        </p:grpSpPr>
        <p:sp>
          <p:nvSpPr>
            <p:cNvPr id="1078" name="Google Shape;1078;p39"/>
            <p:cNvSpPr/>
            <p:nvPr/>
          </p:nvSpPr>
          <p:spPr>
            <a:xfrm>
              <a:off x="2751175" y="2503400"/>
              <a:ext cx="403850" cy="491875"/>
            </a:xfrm>
            <a:custGeom>
              <a:avLst/>
              <a:gdLst/>
              <a:ahLst/>
              <a:cxnLst/>
              <a:rect l="l" t="t" r="r" b="b"/>
              <a:pathLst>
                <a:path w="16154" h="19675" extrusionOk="0">
                  <a:moveTo>
                    <a:pt x="8077" y="0"/>
                  </a:moveTo>
                  <a:cubicBezTo>
                    <a:pt x="6725" y="3502"/>
                    <a:pt x="459" y="4098"/>
                    <a:pt x="459" y="4098"/>
                  </a:cubicBezTo>
                  <a:cubicBezTo>
                    <a:pt x="1" y="17506"/>
                    <a:pt x="8077" y="19674"/>
                    <a:pt x="8077" y="19674"/>
                  </a:cubicBezTo>
                  <a:cubicBezTo>
                    <a:pt x="8077" y="19674"/>
                    <a:pt x="16154" y="17506"/>
                    <a:pt x="15676" y="4098"/>
                  </a:cubicBezTo>
                  <a:cubicBezTo>
                    <a:pt x="15676" y="4098"/>
                    <a:pt x="9410" y="3482"/>
                    <a:pt x="8077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2874025" y="2671500"/>
              <a:ext cx="158175" cy="157675"/>
            </a:xfrm>
            <a:custGeom>
              <a:avLst/>
              <a:gdLst/>
              <a:ahLst/>
              <a:cxnLst/>
              <a:rect l="l" t="t" r="r" b="b"/>
              <a:pathLst>
                <a:path w="6327" h="6307" extrusionOk="0">
                  <a:moveTo>
                    <a:pt x="2248" y="0"/>
                  </a:moveTo>
                  <a:lnTo>
                    <a:pt x="2248" y="2228"/>
                  </a:lnTo>
                  <a:lnTo>
                    <a:pt x="0" y="2228"/>
                  </a:lnTo>
                  <a:lnTo>
                    <a:pt x="0" y="4078"/>
                  </a:lnTo>
                  <a:lnTo>
                    <a:pt x="2248" y="4078"/>
                  </a:lnTo>
                  <a:lnTo>
                    <a:pt x="2248" y="6306"/>
                  </a:lnTo>
                  <a:lnTo>
                    <a:pt x="4078" y="6306"/>
                  </a:lnTo>
                  <a:lnTo>
                    <a:pt x="4078" y="4078"/>
                  </a:lnTo>
                  <a:lnTo>
                    <a:pt x="6326" y="4078"/>
                  </a:lnTo>
                  <a:lnTo>
                    <a:pt x="6326" y="2228"/>
                  </a:lnTo>
                  <a:lnTo>
                    <a:pt x="4078" y="2228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2953100" y="2503400"/>
              <a:ext cx="201925" cy="491875"/>
            </a:xfrm>
            <a:custGeom>
              <a:avLst/>
              <a:gdLst/>
              <a:ahLst/>
              <a:cxnLst/>
              <a:rect l="l" t="t" r="r" b="b"/>
              <a:pathLst>
                <a:path w="8077" h="19675" extrusionOk="0">
                  <a:moveTo>
                    <a:pt x="0" y="0"/>
                  </a:moveTo>
                  <a:lnTo>
                    <a:pt x="0" y="0"/>
                  </a:lnTo>
                  <a:cubicBezTo>
                    <a:pt x="637" y="3362"/>
                    <a:pt x="5312" y="4854"/>
                    <a:pt x="5312" y="4854"/>
                  </a:cubicBezTo>
                  <a:cubicBezTo>
                    <a:pt x="6366" y="14602"/>
                    <a:pt x="0" y="19674"/>
                    <a:pt x="0" y="19674"/>
                  </a:cubicBezTo>
                  <a:cubicBezTo>
                    <a:pt x="0" y="19674"/>
                    <a:pt x="8077" y="17506"/>
                    <a:pt x="7599" y="4098"/>
                  </a:cubicBezTo>
                  <a:cubicBezTo>
                    <a:pt x="7599" y="4098"/>
                    <a:pt x="1333" y="3482"/>
                    <a:pt x="0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39"/>
          <p:cNvGrpSpPr/>
          <p:nvPr/>
        </p:nvGrpSpPr>
        <p:grpSpPr>
          <a:xfrm>
            <a:off x="1586358" y="1629671"/>
            <a:ext cx="499327" cy="442137"/>
            <a:chOff x="3087375" y="1990975"/>
            <a:chExt cx="383950" cy="339975"/>
          </a:xfrm>
        </p:grpSpPr>
        <p:sp>
          <p:nvSpPr>
            <p:cNvPr id="1082" name="Google Shape;1082;p39"/>
            <p:cNvSpPr/>
            <p:nvPr/>
          </p:nvSpPr>
          <p:spPr>
            <a:xfrm>
              <a:off x="3256450" y="2159625"/>
              <a:ext cx="196475" cy="171325"/>
            </a:xfrm>
            <a:custGeom>
              <a:avLst/>
              <a:gdLst/>
              <a:ahLst/>
              <a:cxnLst/>
              <a:rect l="l" t="t" r="r" b="b"/>
              <a:pathLst>
                <a:path w="7859" h="6853" extrusionOk="0">
                  <a:moveTo>
                    <a:pt x="6375" y="0"/>
                  </a:moveTo>
                  <a:cubicBezTo>
                    <a:pt x="5436" y="0"/>
                    <a:pt x="3861" y="176"/>
                    <a:pt x="2488" y="1219"/>
                  </a:cubicBezTo>
                  <a:cubicBezTo>
                    <a:pt x="1095" y="2273"/>
                    <a:pt x="279" y="3904"/>
                    <a:pt x="21" y="6073"/>
                  </a:cubicBezTo>
                  <a:cubicBezTo>
                    <a:pt x="1" y="6451"/>
                    <a:pt x="279" y="6789"/>
                    <a:pt x="638" y="6849"/>
                  </a:cubicBezTo>
                  <a:cubicBezTo>
                    <a:pt x="662" y="6851"/>
                    <a:pt x="686" y="6852"/>
                    <a:pt x="710" y="6852"/>
                  </a:cubicBezTo>
                  <a:cubicBezTo>
                    <a:pt x="1060" y="6852"/>
                    <a:pt x="1376" y="6587"/>
                    <a:pt x="1413" y="6252"/>
                  </a:cubicBezTo>
                  <a:cubicBezTo>
                    <a:pt x="1632" y="4481"/>
                    <a:pt x="2289" y="3168"/>
                    <a:pt x="3323" y="2373"/>
                  </a:cubicBezTo>
                  <a:cubicBezTo>
                    <a:pt x="4396" y="1542"/>
                    <a:pt x="5685" y="1406"/>
                    <a:pt x="6418" y="1406"/>
                  </a:cubicBezTo>
                  <a:cubicBezTo>
                    <a:pt x="6772" y="1406"/>
                    <a:pt x="6997" y="1438"/>
                    <a:pt x="7003" y="1438"/>
                  </a:cubicBezTo>
                  <a:cubicBezTo>
                    <a:pt x="7047" y="1446"/>
                    <a:pt x="7090" y="1449"/>
                    <a:pt x="7133" y="1449"/>
                  </a:cubicBezTo>
                  <a:cubicBezTo>
                    <a:pt x="7416" y="1449"/>
                    <a:pt x="7655" y="1282"/>
                    <a:pt x="7759" y="1040"/>
                  </a:cubicBezTo>
                  <a:cubicBezTo>
                    <a:pt x="7779" y="1000"/>
                    <a:pt x="7799" y="921"/>
                    <a:pt x="7779" y="841"/>
                  </a:cubicBezTo>
                  <a:cubicBezTo>
                    <a:pt x="7859" y="483"/>
                    <a:pt x="7580" y="105"/>
                    <a:pt x="7202" y="45"/>
                  </a:cubicBezTo>
                  <a:cubicBezTo>
                    <a:pt x="7162" y="45"/>
                    <a:pt x="6850" y="0"/>
                    <a:pt x="6375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174900" y="2075675"/>
              <a:ext cx="286975" cy="248325"/>
            </a:xfrm>
            <a:custGeom>
              <a:avLst/>
              <a:gdLst/>
              <a:ahLst/>
              <a:cxnLst/>
              <a:rect l="l" t="t" r="r" b="b"/>
              <a:pathLst>
                <a:path w="11479" h="9933" extrusionOk="0">
                  <a:moveTo>
                    <a:pt x="10209" y="1"/>
                  </a:moveTo>
                  <a:cubicBezTo>
                    <a:pt x="8047" y="1"/>
                    <a:pt x="1036" y="645"/>
                    <a:pt x="40" y="9152"/>
                  </a:cubicBezTo>
                  <a:cubicBezTo>
                    <a:pt x="1" y="9530"/>
                    <a:pt x="279" y="9868"/>
                    <a:pt x="637" y="9928"/>
                  </a:cubicBezTo>
                  <a:cubicBezTo>
                    <a:pt x="663" y="9931"/>
                    <a:pt x="688" y="9932"/>
                    <a:pt x="714" y="9932"/>
                  </a:cubicBezTo>
                  <a:cubicBezTo>
                    <a:pt x="1062" y="9932"/>
                    <a:pt x="1376" y="9684"/>
                    <a:pt x="1413" y="9331"/>
                  </a:cubicBezTo>
                  <a:cubicBezTo>
                    <a:pt x="2291" y="1988"/>
                    <a:pt x="8111" y="1392"/>
                    <a:pt x="10060" y="1392"/>
                  </a:cubicBezTo>
                  <a:cubicBezTo>
                    <a:pt x="10407" y="1392"/>
                    <a:pt x="10632" y="1411"/>
                    <a:pt x="10683" y="1414"/>
                  </a:cubicBezTo>
                  <a:cubicBezTo>
                    <a:pt x="10724" y="1422"/>
                    <a:pt x="10765" y="1425"/>
                    <a:pt x="10804" y="1425"/>
                  </a:cubicBezTo>
                  <a:cubicBezTo>
                    <a:pt x="11066" y="1425"/>
                    <a:pt x="11278" y="1258"/>
                    <a:pt x="11399" y="1016"/>
                  </a:cubicBezTo>
                  <a:lnTo>
                    <a:pt x="11459" y="797"/>
                  </a:lnTo>
                  <a:cubicBezTo>
                    <a:pt x="11479" y="399"/>
                    <a:pt x="11220" y="81"/>
                    <a:pt x="10842" y="22"/>
                  </a:cubicBezTo>
                  <a:cubicBezTo>
                    <a:pt x="10827" y="22"/>
                    <a:pt x="10595" y="1"/>
                    <a:pt x="10209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3087375" y="1990975"/>
              <a:ext cx="383950" cy="326300"/>
            </a:xfrm>
            <a:custGeom>
              <a:avLst/>
              <a:gdLst/>
              <a:ahLst/>
              <a:cxnLst/>
              <a:rect l="l" t="t" r="r" b="b"/>
              <a:pathLst>
                <a:path w="15358" h="13052" extrusionOk="0">
                  <a:moveTo>
                    <a:pt x="13896" y="1"/>
                  </a:moveTo>
                  <a:cubicBezTo>
                    <a:pt x="11070" y="1"/>
                    <a:pt x="1867" y="861"/>
                    <a:pt x="60" y="12242"/>
                  </a:cubicBezTo>
                  <a:cubicBezTo>
                    <a:pt x="0" y="12620"/>
                    <a:pt x="259" y="12998"/>
                    <a:pt x="637" y="13038"/>
                  </a:cubicBezTo>
                  <a:cubicBezTo>
                    <a:pt x="681" y="13047"/>
                    <a:pt x="725" y="13051"/>
                    <a:pt x="768" y="13051"/>
                  </a:cubicBezTo>
                  <a:cubicBezTo>
                    <a:pt x="1098" y="13051"/>
                    <a:pt x="1398" y="12795"/>
                    <a:pt x="1433" y="12461"/>
                  </a:cubicBezTo>
                  <a:cubicBezTo>
                    <a:pt x="3030" y="2252"/>
                    <a:pt x="10999" y="1385"/>
                    <a:pt x="13688" y="1385"/>
                  </a:cubicBezTo>
                  <a:cubicBezTo>
                    <a:pt x="14179" y="1385"/>
                    <a:pt x="14494" y="1414"/>
                    <a:pt x="14562" y="1420"/>
                  </a:cubicBezTo>
                  <a:cubicBezTo>
                    <a:pt x="14601" y="1428"/>
                    <a:pt x="14639" y="1432"/>
                    <a:pt x="14677" y="1432"/>
                  </a:cubicBezTo>
                  <a:cubicBezTo>
                    <a:pt x="14930" y="1432"/>
                    <a:pt x="15154" y="1265"/>
                    <a:pt x="15258" y="1022"/>
                  </a:cubicBezTo>
                  <a:cubicBezTo>
                    <a:pt x="15318" y="983"/>
                    <a:pt x="15318" y="903"/>
                    <a:pt x="15338" y="804"/>
                  </a:cubicBezTo>
                  <a:cubicBezTo>
                    <a:pt x="15358" y="406"/>
                    <a:pt x="15079" y="87"/>
                    <a:pt x="14721" y="28"/>
                  </a:cubicBezTo>
                  <a:cubicBezTo>
                    <a:pt x="14700" y="28"/>
                    <a:pt x="14399" y="1"/>
                    <a:pt x="13896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5" name="Google Shape;1085;p39"/>
          <p:cNvGrpSpPr/>
          <p:nvPr/>
        </p:nvGrpSpPr>
        <p:grpSpPr>
          <a:xfrm>
            <a:off x="3891968" y="3291253"/>
            <a:ext cx="351883" cy="297749"/>
            <a:chOff x="4709125" y="3440000"/>
            <a:chExt cx="270575" cy="228950"/>
          </a:xfrm>
        </p:grpSpPr>
        <p:sp>
          <p:nvSpPr>
            <p:cNvPr id="1086" name="Google Shape;1086;p39"/>
            <p:cNvSpPr/>
            <p:nvPr/>
          </p:nvSpPr>
          <p:spPr>
            <a:xfrm>
              <a:off x="4709125" y="3441350"/>
              <a:ext cx="240725" cy="227600"/>
            </a:xfrm>
            <a:custGeom>
              <a:avLst/>
              <a:gdLst/>
              <a:ahLst/>
              <a:cxnLst/>
              <a:rect l="l" t="t" r="r" b="b"/>
              <a:pathLst>
                <a:path w="9629" h="9104" extrusionOk="0">
                  <a:moveTo>
                    <a:pt x="5153" y="0"/>
                  </a:moveTo>
                  <a:lnTo>
                    <a:pt x="3959" y="259"/>
                  </a:lnTo>
                  <a:cubicBezTo>
                    <a:pt x="1552" y="776"/>
                    <a:pt x="0" y="3143"/>
                    <a:pt x="498" y="5550"/>
                  </a:cubicBezTo>
                  <a:cubicBezTo>
                    <a:pt x="946" y="7666"/>
                    <a:pt x="2817" y="9104"/>
                    <a:pt x="4873" y="9104"/>
                  </a:cubicBezTo>
                  <a:cubicBezTo>
                    <a:pt x="5097" y="9104"/>
                    <a:pt x="5323" y="9087"/>
                    <a:pt x="5551" y="9051"/>
                  </a:cubicBezTo>
                  <a:cubicBezTo>
                    <a:pt x="5610" y="9031"/>
                    <a:pt x="5690" y="9031"/>
                    <a:pt x="5769" y="9011"/>
                  </a:cubicBezTo>
                  <a:cubicBezTo>
                    <a:pt x="5869" y="8992"/>
                    <a:pt x="5948" y="8952"/>
                    <a:pt x="6048" y="8932"/>
                  </a:cubicBezTo>
                  <a:lnTo>
                    <a:pt x="7062" y="8713"/>
                  </a:lnTo>
                  <a:lnTo>
                    <a:pt x="7162" y="8435"/>
                  </a:lnTo>
                  <a:cubicBezTo>
                    <a:pt x="8753" y="7500"/>
                    <a:pt x="9629" y="5630"/>
                    <a:pt x="9231" y="3720"/>
                  </a:cubicBezTo>
                  <a:cubicBezTo>
                    <a:pt x="8833" y="1830"/>
                    <a:pt x="7261" y="458"/>
                    <a:pt x="5451" y="199"/>
                  </a:cubicBezTo>
                  <a:lnTo>
                    <a:pt x="5153" y="0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4735975" y="3440000"/>
              <a:ext cx="243725" cy="223500"/>
            </a:xfrm>
            <a:custGeom>
              <a:avLst/>
              <a:gdLst/>
              <a:ahLst/>
              <a:cxnLst/>
              <a:rect l="l" t="t" r="r" b="b"/>
              <a:pathLst>
                <a:path w="9749" h="8940" extrusionOk="0">
                  <a:moveTo>
                    <a:pt x="4878" y="0"/>
                  </a:moveTo>
                  <a:cubicBezTo>
                    <a:pt x="4576" y="0"/>
                    <a:pt x="4268" y="31"/>
                    <a:pt x="3959" y="94"/>
                  </a:cubicBezTo>
                  <a:cubicBezTo>
                    <a:pt x="1532" y="591"/>
                    <a:pt x="1" y="2978"/>
                    <a:pt x="498" y="5385"/>
                  </a:cubicBezTo>
                  <a:cubicBezTo>
                    <a:pt x="933" y="7489"/>
                    <a:pt x="2796" y="8939"/>
                    <a:pt x="4879" y="8939"/>
                  </a:cubicBezTo>
                  <a:cubicBezTo>
                    <a:pt x="5179" y="8939"/>
                    <a:pt x="5484" y="8909"/>
                    <a:pt x="5789" y="8847"/>
                  </a:cubicBezTo>
                  <a:cubicBezTo>
                    <a:pt x="8196" y="8349"/>
                    <a:pt x="9748" y="5962"/>
                    <a:pt x="9251" y="3535"/>
                  </a:cubicBezTo>
                  <a:cubicBezTo>
                    <a:pt x="8817" y="1434"/>
                    <a:pt x="6958" y="0"/>
                    <a:pt x="4878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4749400" y="3452575"/>
              <a:ext cx="215875" cy="197375"/>
            </a:xfrm>
            <a:custGeom>
              <a:avLst/>
              <a:gdLst/>
              <a:ahLst/>
              <a:cxnLst/>
              <a:rect l="l" t="t" r="r" b="b"/>
              <a:pathLst>
                <a:path w="8635" h="7895" extrusionOk="0">
                  <a:moveTo>
                    <a:pt x="4346" y="0"/>
                  </a:moveTo>
                  <a:cubicBezTo>
                    <a:pt x="4074" y="0"/>
                    <a:pt x="3798" y="29"/>
                    <a:pt x="3522" y="88"/>
                  </a:cubicBezTo>
                  <a:cubicBezTo>
                    <a:pt x="1373" y="526"/>
                    <a:pt x="1" y="2615"/>
                    <a:pt x="458" y="4763"/>
                  </a:cubicBezTo>
                  <a:cubicBezTo>
                    <a:pt x="839" y="6615"/>
                    <a:pt x="2470" y="7895"/>
                    <a:pt x="4302" y="7895"/>
                  </a:cubicBezTo>
                  <a:cubicBezTo>
                    <a:pt x="4576" y="7895"/>
                    <a:pt x="4854" y="7866"/>
                    <a:pt x="5133" y="7807"/>
                  </a:cubicBezTo>
                  <a:cubicBezTo>
                    <a:pt x="7262" y="7369"/>
                    <a:pt x="8634" y="5280"/>
                    <a:pt x="8197" y="3132"/>
                  </a:cubicBezTo>
                  <a:cubicBezTo>
                    <a:pt x="7799" y="1280"/>
                    <a:pt x="6166" y="0"/>
                    <a:pt x="434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4751925" y="3452575"/>
              <a:ext cx="213350" cy="195175"/>
            </a:xfrm>
            <a:custGeom>
              <a:avLst/>
              <a:gdLst/>
              <a:ahLst/>
              <a:cxnLst/>
              <a:rect l="l" t="t" r="r" b="b"/>
              <a:pathLst>
                <a:path w="8534" h="7807" extrusionOk="0">
                  <a:moveTo>
                    <a:pt x="315" y="4529"/>
                  </a:moveTo>
                  <a:lnTo>
                    <a:pt x="315" y="4529"/>
                  </a:lnTo>
                  <a:cubicBezTo>
                    <a:pt x="326" y="4620"/>
                    <a:pt x="340" y="4711"/>
                    <a:pt x="357" y="4803"/>
                  </a:cubicBezTo>
                  <a:lnTo>
                    <a:pt x="357" y="4763"/>
                  </a:lnTo>
                  <a:cubicBezTo>
                    <a:pt x="341" y="4685"/>
                    <a:pt x="326" y="4607"/>
                    <a:pt x="315" y="4529"/>
                  </a:cubicBezTo>
                  <a:close/>
                  <a:moveTo>
                    <a:pt x="4245" y="0"/>
                  </a:moveTo>
                  <a:cubicBezTo>
                    <a:pt x="3973" y="0"/>
                    <a:pt x="3697" y="29"/>
                    <a:pt x="3421" y="88"/>
                  </a:cubicBezTo>
                  <a:cubicBezTo>
                    <a:pt x="1350" y="510"/>
                    <a:pt x="1" y="2465"/>
                    <a:pt x="315" y="4529"/>
                  </a:cubicBezTo>
                  <a:lnTo>
                    <a:pt x="315" y="4529"/>
                  </a:lnTo>
                  <a:cubicBezTo>
                    <a:pt x="79" y="2559"/>
                    <a:pt x="1384" y="705"/>
                    <a:pt x="3361" y="287"/>
                  </a:cubicBezTo>
                  <a:cubicBezTo>
                    <a:pt x="3636" y="227"/>
                    <a:pt x="3910" y="198"/>
                    <a:pt x="4180" y="198"/>
                  </a:cubicBezTo>
                  <a:cubicBezTo>
                    <a:pt x="5961" y="198"/>
                    <a:pt x="7556" y="1457"/>
                    <a:pt x="7936" y="3271"/>
                  </a:cubicBezTo>
                  <a:cubicBezTo>
                    <a:pt x="8394" y="5360"/>
                    <a:pt x="7061" y="7369"/>
                    <a:pt x="4972" y="7807"/>
                  </a:cubicBezTo>
                  <a:lnTo>
                    <a:pt x="5032" y="7807"/>
                  </a:lnTo>
                  <a:cubicBezTo>
                    <a:pt x="7161" y="7369"/>
                    <a:pt x="8533" y="5280"/>
                    <a:pt x="8096" y="3132"/>
                  </a:cubicBezTo>
                  <a:cubicBezTo>
                    <a:pt x="7698" y="1280"/>
                    <a:pt x="6065" y="0"/>
                    <a:pt x="42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4813550" y="3481125"/>
              <a:ext cx="96525" cy="143250"/>
            </a:xfrm>
            <a:custGeom>
              <a:avLst/>
              <a:gdLst/>
              <a:ahLst/>
              <a:cxnLst/>
              <a:rect l="l" t="t" r="r" b="b"/>
              <a:pathLst>
                <a:path w="3861" h="5730" extrusionOk="0">
                  <a:moveTo>
                    <a:pt x="1493" y="0"/>
                  </a:moveTo>
                  <a:lnTo>
                    <a:pt x="817" y="180"/>
                  </a:lnTo>
                  <a:lnTo>
                    <a:pt x="996" y="836"/>
                  </a:lnTo>
                  <a:cubicBezTo>
                    <a:pt x="299" y="1154"/>
                    <a:pt x="1" y="1751"/>
                    <a:pt x="180" y="2348"/>
                  </a:cubicBezTo>
                  <a:cubicBezTo>
                    <a:pt x="339" y="3024"/>
                    <a:pt x="936" y="3223"/>
                    <a:pt x="1732" y="3263"/>
                  </a:cubicBezTo>
                  <a:cubicBezTo>
                    <a:pt x="2289" y="3283"/>
                    <a:pt x="2527" y="3422"/>
                    <a:pt x="2607" y="3661"/>
                  </a:cubicBezTo>
                  <a:cubicBezTo>
                    <a:pt x="2686" y="3939"/>
                    <a:pt x="2468" y="4158"/>
                    <a:pt x="2070" y="4258"/>
                  </a:cubicBezTo>
                  <a:cubicBezTo>
                    <a:pt x="1863" y="4311"/>
                    <a:pt x="1661" y="4333"/>
                    <a:pt x="1471" y="4333"/>
                  </a:cubicBezTo>
                  <a:cubicBezTo>
                    <a:pt x="1241" y="4333"/>
                    <a:pt x="1031" y="4301"/>
                    <a:pt x="856" y="4258"/>
                  </a:cubicBezTo>
                  <a:lnTo>
                    <a:pt x="856" y="4258"/>
                  </a:lnTo>
                  <a:lnTo>
                    <a:pt x="876" y="5113"/>
                  </a:lnTo>
                  <a:cubicBezTo>
                    <a:pt x="1006" y="5139"/>
                    <a:pt x="1171" y="5154"/>
                    <a:pt x="1353" y="5154"/>
                  </a:cubicBezTo>
                  <a:cubicBezTo>
                    <a:pt x="1588" y="5154"/>
                    <a:pt x="1852" y="5129"/>
                    <a:pt x="2110" y="5073"/>
                  </a:cubicBezTo>
                  <a:lnTo>
                    <a:pt x="2289" y="5730"/>
                  </a:lnTo>
                  <a:lnTo>
                    <a:pt x="3005" y="5570"/>
                  </a:lnTo>
                  <a:lnTo>
                    <a:pt x="2806" y="4874"/>
                  </a:lnTo>
                  <a:cubicBezTo>
                    <a:pt x="3562" y="4536"/>
                    <a:pt x="3860" y="3880"/>
                    <a:pt x="3681" y="3283"/>
                  </a:cubicBezTo>
                  <a:cubicBezTo>
                    <a:pt x="3502" y="2666"/>
                    <a:pt x="3084" y="2388"/>
                    <a:pt x="2189" y="2308"/>
                  </a:cubicBezTo>
                  <a:cubicBezTo>
                    <a:pt x="1572" y="2248"/>
                    <a:pt x="1274" y="2169"/>
                    <a:pt x="1214" y="1950"/>
                  </a:cubicBezTo>
                  <a:cubicBezTo>
                    <a:pt x="1175" y="1751"/>
                    <a:pt x="1234" y="1512"/>
                    <a:pt x="1692" y="1393"/>
                  </a:cubicBezTo>
                  <a:cubicBezTo>
                    <a:pt x="1895" y="1344"/>
                    <a:pt x="2072" y="1329"/>
                    <a:pt x="2223" y="1329"/>
                  </a:cubicBezTo>
                  <a:cubicBezTo>
                    <a:pt x="2442" y="1329"/>
                    <a:pt x="2609" y="1361"/>
                    <a:pt x="2726" y="1373"/>
                  </a:cubicBezTo>
                  <a:lnTo>
                    <a:pt x="2706" y="557"/>
                  </a:lnTo>
                  <a:cubicBezTo>
                    <a:pt x="2602" y="531"/>
                    <a:pt x="2479" y="517"/>
                    <a:pt x="2335" y="517"/>
                  </a:cubicBezTo>
                  <a:cubicBezTo>
                    <a:pt x="2150" y="517"/>
                    <a:pt x="1930" y="541"/>
                    <a:pt x="1672" y="597"/>
                  </a:cubicBezTo>
                  <a:lnTo>
                    <a:pt x="1493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9"/>
          <p:cNvGrpSpPr/>
          <p:nvPr/>
        </p:nvGrpSpPr>
        <p:grpSpPr>
          <a:xfrm>
            <a:off x="3678518" y="2968829"/>
            <a:ext cx="395840" cy="310202"/>
            <a:chOff x="4677300" y="3097700"/>
            <a:chExt cx="304375" cy="238525"/>
          </a:xfrm>
        </p:grpSpPr>
        <p:sp>
          <p:nvSpPr>
            <p:cNvPr id="1092" name="Google Shape;1092;p39"/>
            <p:cNvSpPr/>
            <p:nvPr/>
          </p:nvSpPr>
          <p:spPr>
            <a:xfrm>
              <a:off x="4677300" y="3123500"/>
              <a:ext cx="304375" cy="212725"/>
            </a:xfrm>
            <a:custGeom>
              <a:avLst/>
              <a:gdLst/>
              <a:ahLst/>
              <a:cxnLst/>
              <a:rect l="l" t="t" r="r" b="b"/>
              <a:pathLst>
                <a:path w="12175" h="8509" extrusionOk="0">
                  <a:moveTo>
                    <a:pt x="8188" y="0"/>
                  </a:moveTo>
                  <a:cubicBezTo>
                    <a:pt x="7897" y="0"/>
                    <a:pt x="7588" y="26"/>
                    <a:pt x="7261" y="82"/>
                  </a:cubicBezTo>
                  <a:cubicBezTo>
                    <a:pt x="7001" y="61"/>
                    <a:pt x="6740" y="50"/>
                    <a:pt x="6479" y="50"/>
                  </a:cubicBezTo>
                  <a:cubicBezTo>
                    <a:pt x="3850" y="50"/>
                    <a:pt x="1292" y="1137"/>
                    <a:pt x="677" y="3146"/>
                  </a:cubicBezTo>
                  <a:cubicBezTo>
                    <a:pt x="0" y="5354"/>
                    <a:pt x="1671" y="8139"/>
                    <a:pt x="4834" y="8437"/>
                  </a:cubicBezTo>
                  <a:cubicBezTo>
                    <a:pt x="5161" y="8485"/>
                    <a:pt x="5489" y="8508"/>
                    <a:pt x="5815" y="8508"/>
                  </a:cubicBezTo>
                  <a:cubicBezTo>
                    <a:pt x="8465" y="8508"/>
                    <a:pt x="10976" y="6980"/>
                    <a:pt x="11578" y="4837"/>
                  </a:cubicBezTo>
                  <a:cubicBezTo>
                    <a:pt x="12175" y="2665"/>
                    <a:pt x="11110" y="0"/>
                    <a:pt x="818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4680775" y="3097700"/>
              <a:ext cx="298425" cy="211175"/>
            </a:xfrm>
            <a:custGeom>
              <a:avLst/>
              <a:gdLst/>
              <a:ahLst/>
              <a:cxnLst/>
              <a:rect l="l" t="t" r="r" b="b"/>
              <a:pathLst>
                <a:path w="11937" h="8447" extrusionOk="0">
                  <a:moveTo>
                    <a:pt x="6437" y="0"/>
                  </a:moveTo>
                  <a:cubicBezTo>
                    <a:pt x="3749" y="0"/>
                    <a:pt x="1273" y="1549"/>
                    <a:pt x="657" y="3641"/>
                  </a:cubicBezTo>
                  <a:cubicBezTo>
                    <a:pt x="1" y="5849"/>
                    <a:pt x="1691" y="7977"/>
                    <a:pt x="4516" y="8375"/>
                  </a:cubicBezTo>
                  <a:cubicBezTo>
                    <a:pt x="4843" y="8423"/>
                    <a:pt x="5171" y="8446"/>
                    <a:pt x="5497" y="8446"/>
                  </a:cubicBezTo>
                  <a:cubicBezTo>
                    <a:pt x="8147" y="8446"/>
                    <a:pt x="10658" y="6918"/>
                    <a:pt x="11260" y="4774"/>
                  </a:cubicBezTo>
                  <a:cubicBezTo>
                    <a:pt x="11936" y="2387"/>
                    <a:pt x="9947" y="259"/>
                    <a:pt x="6963" y="20"/>
                  </a:cubicBezTo>
                  <a:cubicBezTo>
                    <a:pt x="6787" y="7"/>
                    <a:pt x="6611" y="0"/>
                    <a:pt x="6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4712600" y="3121125"/>
              <a:ext cx="230775" cy="162475"/>
            </a:xfrm>
            <a:custGeom>
              <a:avLst/>
              <a:gdLst/>
              <a:ahLst/>
              <a:cxnLst/>
              <a:rect l="l" t="t" r="r" b="b"/>
              <a:pathLst>
                <a:path w="9231" h="6499" extrusionOk="0">
                  <a:moveTo>
                    <a:pt x="4971" y="1"/>
                  </a:moveTo>
                  <a:cubicBezTo>
                    <a:pt x="2891" y="1"/>
                    <a:pt x="1002" y="1165"/>
                    <a:pt x="538" y="2763"/>
                  </a:cubicBezTo>
                  <a:cubicBezTo>
                    <a:pt x="1" y="4474"/>
                    <a:pt x="1314" y="6125"/>
                    <a:pt x="3522" y="6443"/>
                  </a:cubicBezTo>
                  <a:cubicBezTo>
                    <a:pt x="3773" y="6481"/>
                    <a:pt x="4026" y="6499"/>
                    <a:pt x="4277" y="6499"/>
                  </a:cubicBezTo>
                  <a:cubicBezTo>
                    <a:pt x="6312" y="6499"/>
                    <a:pt x="8253" y="5323"/>
                    <a:pt x="8714" y="3658"/>
                  </a:cubicBezTo>
                  <a:cubicBezTo>
                    <a:pt x="9231" y="1828"/>
                    <a:pt x="7699" y="177"/>
                    <a:pt x="5412" y="18"/>
                  </a:cubicBezTo>
                  <a:cubicBezTo>
                    <a:pt x="5264" y="6"/>
                    <a:pt x="5117" y="1"/>
                    <a:pt x="4971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4713600" y="3125400"/>
              <a:ext cx="230775" cy="157300"/>
            </a:xfrm>
            <a:custGeom>
              <a:avLst/>
              <a:gdLst/>
              <a:ahLst/>
              <a:cxnLst/>
              <a:rect l="l" t="t" r="r" b="b"/>
              <a:pathLst>
                <a:path w="9231" h="6292" extrusionOk="0">
                  <a:moveTo>
                    <a:pt x="5101" y="0"/>
                  </a:moveTo>
                  <a:cubicBezTo>
                    <a:pt x="3044" y="0"/>
                    <a:pt x="1113" y="1162"/>
                    <a:pt x="577" y="2692"/>
                  </a:cubicBezTo>
                  <a:cubicBezTo>
                    <a:pt x="1" y="4343"/>
                    <a:pt x="1194" y="5934"/>
                    <a:pt x="3382" y="6233"/>
                  </a:cubicBezTo>
                  <a:cubicBezTo>
                    <a:pt x="3676" y="6272"/>
                    <a:pt x="3967" y="6291"/>
                    <a:pt x="4252" y="6291"/>
                  </a:cubicBezTo>
                  <a:cubicBezTo>
                    <a:pt x="6413" y="6291"/>
                    <a:pt x="8241" y="5188"/>
                    <a:pt x="8733" y="3448"/>
                  </a:cubicBezTo>
                  <a:cubicBezTo>
                    <a:pt x="9231" y="1637"/>
                    <a:pt x="7639" y="106"/>
                    <a:pt x="5352" y="6"/>
                  </a:cubicBezTo>
                  <a:cubicBezTo>
                    <a:pt x="5268" y="2"/>
                    <a:pt x="5184" y="0"/>
                    <a:pt x="51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4786200" y="3133500"/>
              <a:ext cx="76125" cy="138775"/>
            </a:xfrm>
            <a:custGeom>
              <a:avLst/>
              <a:gdLst/>
              <a:ahLst/>
              <a:cxnLst/>
              <a:rect l="l" t="t" r="r" b="b"/>
              <a:pathLst>
                <a:path w="3045" h="5551" extrusionOk="0">
                  <a:moveTo>
                    <a:pt x="1294" y="0"/>
                  </a:moveTo>
                  <a:lnTo>
                    <a:pt x="1274" y="657"/>
                  </a:lnTo>
                  <a:cubicBezTo>
                    <a:pt x="558" y="776"/>
                    <a:pt x="120" y="1234"/>
                    <a:pt x="100" y="1831"/>
                  </a:cubicBezTo>
                  <a:cubicBezTo>
                    <a:pt x="100" y="2467"/>
                    <a:pt x="578" y="2845"/>
                    <a:pt x="1294" y="3084"/>
                  </a:cubicBezTo>
                  <a:cubicBezTo>
                    <a:pt x="1791" y="3263"/>
                    <a:pt x="1990" y="3442"/>
                    <a:pt x="1990" y="3681"/>
                  </a:cubicBezTo>
                  <a:cubicBezTo>
                    <a:pt x="1990" y="3959"/>
                    <a:pt x="1712" y="4078"/>
                    <a:pt x="1354" y="4078"/>
                  </a:cubicBezTo>
                  <a:cubicBezTo>
                    <a:pt x="896" y="4078"/>
                    <a:pt x="498" y="3919"/>
                    <a:pt x="220" y="3760"/>
                  </a:cubicBezTo>
                  <a:lnTo>
                    <a:pt x="1" y="4536"/>
                  </a:lnTo>
                  <a:cubicBezTo>
                    <a:pt x="259" y="4695"/>
                    <a:pt x="697" y="4834"/>
                    <a:pt x="1155" y="4854"/>
                  </a:cubicBezTo>
                  <a:lnTo>
                    <a:pt x="1115" y="5511"/>
                  </a:lnTo>
                  <a:lnTo>
                    <a:pt x="1751" y="5551"/>
                  </a:lnTo>
                  <a:lnTo>
                    <a:pt x="1771" y="4854"/>
                  </a:lnTo>
                  <a:cubicBezTo>
                    <a:pt x="2567" y="4735"/>
                    <a:pt x="2985" y="4238"/>
                    <a:pt x="3005" y="3641"/>
                  </a:cubicBezTo>
                  <a:cubicBezTo>
                    <a:pt x="3044" y="3024"/>
                    <a:pt x="2706" y="2646"/>
                    <a:pt x="1911" y="2348"/>
                  </a:cubicBezTo>
                  <a:cubicBezTo>
                    <a:pt x="1354" y="2129"/>
                    <a:pt x="1115" y="1970"/>
                    <a:pt x="1115" y="1751"/>
                  </a:cubicBezTo>
                  <a:cubicBezTo>
                    <a:pt x="1115" y="1552"/>
                    <a:pt x="1274" y="1373"/>
                    <a:pt x="1712" y="1373"/>
                  </a:cubicBezTo>
                  <a:cubicBezTo>
                    <a:pt x="2209" y="1373"/>
                    <a:pt x="2507" y="1552"/>
                    <a:pt x="2686" y="1632"/>
                  </a:cubicBezTo>
                  <a:lnTo>
                    <a:pt x="2905" y="876"/>
                  </a:lnTo>
                  <a:cubicBezTo>
                    <a:pt x="2686" y="756"/>
                    <a:pt x="2388" y="657"/>
                    <a:pt x="1950" y="637"/>
                  </a:cubicBezTo>
                  <a:lnTo>
                    <a:pt x="1970" y="40"/>
                  </a:lnTo>
                  <a:lnTo>
                    <a:pt x="1294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39"/>
          <p:cNvGrpSpPr/>
          <p:nvPr/>
        </p:nvGrpSpPr>
        <p:grpSpPr>
          <a:xfrm>
            <a:off x="3358484" y="1691347"/>
            <a:ext cx="738619" cy="738651"/>
            <a:chOff x="3358484" y="1691347"/>
            <a:chExt cx="738619" cy="738651"/>
          </a:xfrm>
        </p:grpSpPr>
        <p:grpSp>
          <p:nvGrpSpPr>
            <p:cNvPr id="1098" name="Google Shape;1098;p39"/>
            <p:cNvGrpSpPr/>
            <p:nvPr/>
          </p:nvGrpSpPr>
          <p:grpSpPr>
            <a:xfrm>
              <a:off x="3358484" y="1691347"/>
              <a:ext cx="738619" cy="738651"/>
              <a:chOff x="4450025" y="2038400"/>
              <a:chExt cx="567950" cy="567975"/>
            </a:xfrm>
          </p:grpSpPr>
          <p:sp>
            <p:nvSpPr>
              <p:cNvPr id="1099" name="Google Shape;1099;p39"/>
              <p:cNvSpPr/>
              <p:nvPr/>
            </p:nvSpPr>
            <p:spPr>
              <a:xfrm>
                <a:off x="4450025" y="2038400"/>
                <a:ext cx="567950" cy="567975"/>
              </a:xfrm>
              <a:custGeom>
                <a:avLst/>
                <a:gdLst/>
                <a:ahLst/>
                <a:cxnLst/>
                <a:rect l="l" t="t" r="r" b="b"/>
                <a:pathLst>
                  <a:path w="22718" h="22719" extrusionOk="0">
                    <a:moveTo>
                      <a:pt x="11359" y="1"/>
                    </a:moveTo>
                    <a:cubicBezTo>
                      <a:pt x="5093" y="1"/>
                      <a:pt x="0" y="5093"/>
                      <a:pt x="0" y="11359"/>
                    </a:cubicBezTo>
                    <a:cubicBezTo>
                      <a:pt x="0" y="17646"/>
                      <a:pt x="5093" y="22718"/>
                      <a:pt x="11359" y="22718"/>
                    </a:cubicBezTo>
                    <a:cubicBezTo>
                      <a:pt x="17625" y="22718"/>
                      <a:pt x="22718" y="17646"/>
                      <a:pt x="22718" y="11359"/>
                    </a:cubicBezTo>
                    <a:cubicBezTo>
                      <a:pt x="22718" y="5093"/>
                      <a:pt x="17625" y="1"/>
                      <a:pt x="11359" y="1"/>
                    </a:cubicBezTo>
                    <a:close/>
                  </a:path>
                </a:pathLst>
              </a:custGeom>
              <a:solidFill>
                <a:srgbClr val="ED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499750" y="2088125"/>
                <a:ext cx="517725" cy="517750"/>
              </a:xfrm>
              <a:custGeom>
                <a:avLst/>
                <a:gdLst/>
                <a:ahLst/>
                <a:cxnLst/>
                <a:rect l="l" t="t" r="r" b="b"/>
                <a:pathLst>
                  <a:path w="20709" h="20710" extrusionOk="0">
                    <a:moveTo>
                      <a:pt x="15795" y="1"/>
                    </a:moveTo>
                    <a:lnTo>
                      <a:pt x="15795" y="1"/>
                    </a:lnTo>
                    <a:cubicBezTo>
                      <a:pt x="17049" y="1811"/>
                      <a:pt x="17785" y="4059"/>
                      <a:pt x="17785" y="6426"/>
                    </a:cubicBezTo>
                    <a:cubicBezTo>
                      <a:pt x="17785" y="12693"/>
                      <a:pt x="12712" y="17785"/>
                      <a:pt x="6406" y="17785"/>
                    </a:cubicBezTo>
                    <a:cubicBezTo>
                      <a:pt x="4019" y="17785"/>
                      <a:pt x="1811" y="17029"/>
                      <a:pt x="1" y="15796"/>
                    </a:cubicBezTo>
                    <a:lnTo>
                      <a:pt x="1" y="15796"/>
                    </a:lnTo>
                    <a:cubicBezTo>
                      <a:pt x="2030" y="18780"/>
                      <a:pt x="5471" y="20709"/>
                      <a:pt x="9350" y="20709"/>
                    </a:cubicBezTo>
                    <a:cubicBezTo>
                      <a:pt x="15616" y="20709"/>
                      <a:pt x="20709" y="15637"/>
                      <a:pt x="20709" y="9351"/>
                    </a:cubicBezTo>
                    <a:cubicBezTo>
                      <a:pt x="20709" y="5471"/>
                      <a:pt x="18779" y="2070"/>
                      <a:pt x="15795" y="1"/>
                    </a:cubicBezTo>
                    <a:close/>
                  </a:path>
                </a:pathLst>
              </a:custGeom>
              <a:solidFill>
                <a:srgbClr val="ED5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1" name="Google Shape;1101;p39"/>
            <p:cNvSpPr txBox="1"/>
            <p:nvPr/>
          </p:nvSpPr>
          <p:spPr>
            <a:xfrm>
              <a:off x="3529938" y="1737425"/>
              <a:ext cx="395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Big Shoulders Text"/>
                  <a:ea typeface="Big Shoulders Text"/>
                  <a:cs typeface="Big Shoulders Text"/>
                  <a:sym typeface="Big Shoulders Text"/>
                </a:rPr>
                <a:t>%</a:t>
              </a:r>
              <a:endParaRPr sz="3000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endParaRPr>
            </a:p>
          </p:txBody>
        </p:sp>
      </p:grpSp>
      <p:grpSp>
        <p:nvGrpSpPr>
          <p:cNvPr id="2" name="Google Shape;944;p39">
            <a:extLst>
              <a:ext uri="{FF2B5EF4-FFF2-40B4-BE49-F238E27FC236}">
                <a16:creationId xmlns:a16="http://schemas.microsoft.com/office/drawing/2014/main" id="{6682644B-C73D-1DA4-EEFD-9F73B3706DFE}"/>
              </a:ext>
            </a:extLst>
          </p:cNvPr>
          <p:cNvGrpSpPr/>
          <p:nvPr/>
        </p:nvGrpSpPr>
        <p:grpSpPr>
          <a:xfrm>
            <a:off x="3244832" y="3758618"/>
            <a:ext cx="1103932" cy="815408"/>
            <a:chOff x="2527900" y="3184675"/>
            <a:chExt cx="906125" cy="669300"/>
          </a:xfrm>
        </p:grpSpPr>
        <p:sp>
          <p:nvSpPr>
            <p:cNvPr id="3" name="Google Shape;945;p39">
              <a:extLst>
                <a:ext uri="{FF2B5EF4-FFF2-40B4-BE49-F238E27FC236}">
                  <a16:creationId xmlns:a16="http://schemas.microsoft.com/office/drawing/2014/main" id="{45EB8BA2-DF92-E314-5A4C-44C2CC799694}"/>
                </a:ext>
              </a:extLst>
            </p:cNvPr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46;p39">
              <a:extLst>
                <a:ext uri="{FF2B5EF4-FFF2-40B4-BE49-F238E27FC236}">
                  <a16:creationId xmlns:a16="http://schemas.microsoft.com/office/drawing/2014/main" id="{48EAF4E2-64EF-403F-8EE4-C4696FE2D516}"/>
                </a:ext>
              </a:extLst>
            </p:cNvPr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47;p39">
              <a:extLst>
                <a:ext uri="{FF2B5EF4-FFF2-40B4-BE49-F238E27FC236}">
                  <a16:creationId xmlns:a16="http://schemas.microsoft.com/office/drawing/2014/main" id="{B9EC127D-A105-B6A4-E7DD-7AB34FE9BCE3}"/>
                </a:ext>
              </a:extLst>
            </p:cNvPr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48;p39">
              <a:extLst>
                <a:ext uri="{FF2B5EF4-FFF2-40B4-BE49-F238E27FC236}">
                  <a16:creationId xmlns:a16="http://schemas.microsoft.com/office/drawing/2014/main" id="{6703F5F0-52EC-816A-6571-CF54759788AD}"/>
                </a:ext>
              </a:extLst>
            </p:cNvPr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49;p39">
              <a:extLst>
                <a:ext uri="{FF2B5EF4-FFF2-40B4-BE49-F238E27FC236}">
                  <a16:creationId xmlns:a16="http://schemas.microsoft.com/office/drawing/2014/main" id="{480A091E-6F41-7179-6FAD-8D28466C2B3C}"/>
                </a:ext>
              </a:extLst>
            </p:cNvPr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50;p39">
              <a:extLst>
                <a:ext uri="{FF2B5EF4-FFF2-40B4-BE49-F238E27FC236}">
                  <a16:creationId xmlns:a16="http://schemas.microsoft.com/office/drawing/2014/main" id="{A8F8B392-8E56-C20D-E0E6-8AE06BDD54BC}"/>
                </a:ext>
              </a:extLst>
            </p:cNvPr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51;p39">
              <a:extLst>
                <a:ext uri="{FF2B5EF4-FFF2-40B4-BE49-F238E27FC236}">
                  <a16:creationId xmlns:a16="http://schemas.microsoft.com/office/drawing/2014/main" id="{B77EF568-541E-0357-7369-2FCAE92FA136}"/>
                </a:ext>
              </a:extLst>
            </p:cNvPr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52;p39">
              <a:extLst>
                <a:ext uri="{FF2B5EF4-FFF2-40B4-BE49-F238E27FC236}">
                  <a16:creationId xmlns:a16="http://schemas.microsoft.com/office/drawing/2014/main" id="{6FD66C14-7356-0DD4-E303-868CA1EEF1BE}"/>
                </a:ext>
              </a:extLst>
            </p:cNvPr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53;p39">
              <a:extLst>
                <a:ext uri="{FF2B5EF4-FFF2-40B4-BE49-F238E27FC236}">
                  <a16:creationId xmlns:a16="http://schemas.microsoft.com/office/drawing/2014/main" id="{7E5CBD2C-DFC1-E441-4FF1-90B2AFA235BF}"/>
                </a:ext>
              </a:extLst>
            </p:cNvPr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54;p39">
              <a:extLst>
                <a:ext uri="{FF2B5EF4-FFF2-40B4-BE49-F238E27FC236}">
                  <a16:creationId xmlns:a16="http://schemas.microsoft.com/office/drawing/2014/main" id="{2DFAFD9B-0E51-3649-869D-ABC9C5B47DFA}"/>
                </a:ext>
              </a:extLst>
            </p:cNvPr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55;p39">
              <a:extLst>
                <a:ext uri="{FF2B5EF4-FFF2-40B4-BE49-F238E27FC236}">
                  <a16:creationId xmlns:a16="http://schemas.microsoft.com/office/drawing/2014/main" id="{2D75CE96-7749-B1B5-C3DB-A19B65E6CD12}"/>
                </a:ext>
              </a:extLst>
            </p:cNvPr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56;p39">
              <a:extLst>
                <a:ext uri="{FF2B5EF4-FFF2-40B4-BE49-F238E27FC236}">
                  <a16:creationId xmlns:a16="http://schemas.microsoft.com/office/drawing/2014/main" id="{2B409AE4-6CAA-9903-D6F5-1B075196AEB2}"/>
                </a:ext>
              </a:extLst>
            </p:cNvPr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57;p39">
              <a:extLst>
                <a:ext uri="{FF2B5EF4-FFF2-40B4-BE49-F238E27FC236}">
                  <a16:creationId xmlns:a16="http://schemas.microsoft.com/office/drawing/2014/main" id="{B4C6E1FD-3C76-69E0-55E1-260B759C6632}"/>
                </a:ext>
              </a:extLst>
            </p:cNvPr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340;p33">
            <a:extLst>
              <a:ext uri="{FF2B5EF4-FFF2-40B4-BE49-F238E27FC236}">
                <a16:creationId xmlns:a16="http://schemas.microsoft.com/office/drawing/2014/main" id="{3EF44510-68AB-0C53-C1A5-D178633E7AAE}"/>
              </a:ext>
            </a:extLst>
          </p:cNvPr>
          <p:cNvSpPr txBox="1">
            <a:spLocks/>
          </p:cNvSpPr>
          <p:nvPr/>
        </p:nvSpPr>
        <p:spPr>
          <a:xfrm>
            <a:off x="5288819" y="4480128"/>
            <a:ext cx="366909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Prime"/>
              <a:buNone/>
              <a:defRPr sz="16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None/>
              <a:defRPr sz="1400" b="0" i="0" u="none" strike="noStrike" cap="none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marL="0" indent="0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Done by: </a:t>
            </a:r>
            <a:r>
              <a:rPr lang="en-US" sz="2000" b="1" dirty="0" err="1">
                <a:solidFill>
                  <a:schemeClr val="tx1"/>
                </a:solidFill>
                <a:latin typeface="Footlight MT Light" panose="0204060206030A020304" pitchFamily="18" charset="0"/>
              </a:rPr>
              <a:t>Entisar</a:t>
            </a:r>
            <a:r>
              <a:rPr lang="en-US" sz="2000" b="1" dirty="0">
                <a:solidFill>
                  <a:schemeClr val="tx1"/>
                </a:solidFill>
                <a:latin typeface="Footlight MT Light" panose="0204060206030A020304" pitchFamily="18" charset="0"/>
              </a:rPr>
              <a:t> Al-</a:t>
            </a:r>
            <a:r>
              <a:rPr lang="en-US" sz="2000" b="1" dirty="0" err="1">
                <a:solidFill>
                  <a:schemeClr val="tx1"/>
                </a:solidFill>
                <a:latin typeface="Footlight MT Light" panose="0204060206030A020304" pitchFamily="18" charset="0"/>
              </a:rPr>
              <a:t>Obaidallah</a:t>
            </a:r>
            <a:endParaRPr lang="en-US" sz="2000" b="1" dirty="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820A822-E8F6-E0E7-28F3-9C225EE380B6}"/>
              </a:ext>
            </a:extLst>
          </p:cNvPr>
          <p:cNvSpPr txBox="1"/>
          <p:nvPr/>
        </p:nvSpPr>
        <p:spPr>
          <a:xfrm>
            <a:off x="242787" y="326948"/>
            <a:ext cx="2225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Mega Goal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3.1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7B7D979-2524-503C-2D48-4AA6BDAC6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75" t="51918" r="5398" b="8594"/>
          <a:stretch/>
        </p:blipFill>
        <p:spPr>
          <a:xfrm>
            <a:off x="839237" y="262663"/>
            <a:ext cx="5029825" cy="2703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779035C0-39A5-ED3F-9FB4-9F2EBDAADD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700"/>
                </p14:media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958" y="1648118"/>
            <a:ext cx="540392" cy="500307"/>
          </a:xfrm>
          <a:prstGeom prst="rect">
            <a:avLst/>
          </a:prstGeom>
        </p:spPr>
      </p:pic>
      <p:pic>
        <p:nvPicPr>
          <p:cNvPr id="5" name="Reading">
            <a:hlinkClick r:id="" action="ppaction://media"/>
            <a:extLst>
              <a:ext uri="{FF2B5EF4-FFF2-40B4-BE49-F238E27FC236}">
                <a16:creationId xmlns:a16="http://schemas.microsoft.com/office/drawing/2014/main" id="{65BC6C37-C833-C2D9-B273-EF36653740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400" end="17133.6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4781" y="302615"/>
            <a:ext cx="540392" cy="500307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1B25386-CC65-2644-695B-8150DE4D4B94}"/>
              </a:ext>
            </a:extLst>
          </p:cNvPr>
          <p:cNvSpPr/>
          <p:nvPr/>
        </p:nvSpPr>
        <p:spPr>
          <a:xfrm>
            <a:off x="809202" y="3314035"/>
            <a:ext cx="3754705" cy="683430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When was the first card members rewards program created?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525A135-715F-9D44-6542-8BA2668FF71A}"/>
              </a:ext>
            </a:extLst>
          </p:cNvPr>
          <p:cNvSpPr/>
          <p:nvPr/>
        </p:nvSpPr>
        <p:spPr>
          <a:xfrm>
            <a:off x="1095247" y="437446"/>
            <a:ext cx="676909" cy="201825"/>
          </a:xfrm>
          <a:prstGeom prst="roundRect">
            <a:avLst/>
          </a:prstGeom>
          <a:solidFill>
            <a:srgbClr val="FF6600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034FA958-0103-62D6-08BF-6C6EB1D008F0}"/>
              </a:ext>
            </a:extLst>
          </p:cNvPr>
          <p:cNvSpPr/>
          <p:nvPr/>
        </p:nvSpPr>
        <p:spPr>
          <a:xfrm>
            <a:off x="2410077" y="4248318"/>
            <a:ext cx="3715594" cy="637922"/>
          </a:xfrm>
          <a:prstGeom prst="wedgeRoundRectCallout">
            <a:avLst>
              <a:gd name="adj1" fmla="val -60163"/>
              <a:gd name="adj2" fmla="val 193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did the first card members rewards program mostly aim? 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68CCAE9-4299-6C42-1C3B-3CDE1E1866A5}"/>
              </a:ext>
            </a:extLst>
          </p:cNvPr>
          <p:cNvSpPr/>
          <p:nvPr/>
        </p:nvSpPr>
        <p:spPr>
          <a:xfrm>
            <a:off x="4886239" y="3353146"/>
            <a:ext cx="3754705" cy="683430"/>
          </a:xfrm>
          <a:prstGeom prst="wedgeRoundRectCallout">
            <a:avLst>
              <a:gd name="adj1" fmla="val 60742"/>
              <a:gd name="adj2" fmla="val 193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When have people used credit cards?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99275E0-8445-72D8-397F-E52C68C87D25}"/>
              </a:ext>
            </a:extLst>
          </p:cNvPr>
          <p:cNvSpPr/>
          <p:nvPr/>
        </p:nvSpPr>
        <p:spPr>
          <a:xfrm>
            <a:off x="1846458" y="695042"/>
            <a:ext cx="3105868" cy="203174"/>
          </a:xfrm>
          <a:prstGeom prst="roundRect">
            <a:avLst/>
          </a:prstGeom>
          <a:solidFill>
            <a:srgbClr val="FF6600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D6E7708-AE1D-12A3-6445-3BA49DEEB7B7}"/>
              </a:ext>
            </a:extLst>
          </p:cNvPr>
          <p:cNvSpPr/>
          <p:nvPr/>
        </p:nvSpPr>
        <p:spPr>
          <a:xfrm>
            <a:off x="5148008" y="1755972"/>
            <a:ext cx="532601" cy="241413"/>
          </a:xfrm>
          <a:prstGeom prst="roundRect">
            <a:avLst/>
          </a:prstGeom>
          <a:solidFill>
            <a:srgbClr val="FF6600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12" name="Google Shape;2389;p71">
            <a:extLst>
              <a:ext uri="{FF2B5EF4-FFF2-40B4-BE49-F238E27FC236}">
                <a16:creationId xmlns:a16="http://schemas.microsoft.com/office/drawing/2014/main" id="{B92C0682-26DB-F144-DE9F-69691BCB6A7B}"/>
              </a:ext>
            </a:extLst>
          </p:cNvPr>
          <p:cNvGrpSpPr/>
          <p:nvPr/>
        </p:nvGrpSpPr>
        <p:grpSpPr>
          <a:xfrm rot="21136120">
            <a:off x="6334032" y="1428961"/>
            <a:ext cx="1751945" cy="1104595"/>
            <a:chOff x="2694275" y="1784585"/>
            <a:chExt cx="3755451" cy="2367798"/>
          </a:xfrm>
        </p:grpSpPr>
        <p:grpSp>
          <p:nvGrpSpPr>
            <p:cNvPr id="13" name="Google Shape;2390;p71">
              <a:extLst>
                <a:ext uri="{FF2B5EF4-FFF2-40B4-BE49-F238E27FC236}">
                  <a16:creationId xmlns:a16="http://schemas.microsoft.com/office/drawing/2014/main" id="{4802A317-9A7F-C513-0EBC-C79604A223FE}"/>
                </a:ext>
              </a:extLst>
            </p:cNvPr>
            <p:cNvGrpSpPr/>
            <p:nvPr/>
          </p:nvGrpSpPr>
          <p:grpSpPr>
            <a:xfrm>
              <a:off x="2694275" y="1784585"/>
              <a:ext cx="3755451" cy="2367798"/>
              <a:chOff x="3321150" y="2137450"/>
              <a:chExt cx="993900" cy="626700"/>
            </a:xfrm>
          </p:grpSpPr>
          <p:sp>
            <p:nvSpPr>
              <p:cNvPr id="18" name="Google Shape;2391;p71">
                <a:extLst>
                  <a:ext uri="{FF2B5EF4-FFF2-40B4-BE49-F238E27FC236}">
                    <a16:creationId xmlns:a16="http://schemas.microsoft.com/office/drawing/2014/main" id="{FB19A15F-DC54-BAA3-3A2B-2B5FCA71A3F6}"/>
                  </a:ext>
                </a:extLst>
              </p:cNvPr>
              <p:cNvSpPr/>
              <p:nvPr/>
            </p:nvSpPr>
            <p:spPr>
              <a:xfrm>
                <a:off x="3321150" y="2137450"/>
                <a:ext cx="993900" cy="626700"/>
              </a:xfrm>
              <a:custGeom>
                <a:avLst/>
                <a:gdLst/>
                <a:ahLst/>
                <a:cxnLst/>
                <a:rect l="l" t="t" r="r" b="b"/>
                <a:pathLst>
                  <a:path w="39756" h="25068" extrusionOk="0">
                    <a:moveTo>
                      <a:pt x="1696" y="1"/>
                    </a:moveTo>
                    <a:cubicBezTo>
                      <a:pt x="754" y="1"/>
                      <a:pt x="1" y="754"/>
                      <a:pt x="1" y="1716"/>
                    </a:cubicBezTo>
                    <a:lnTo>
                      <a:pt x="1" y="23372"/>
                    </a:lnTo>
                    <a:cubicBezTo>
                      <a:pt x="1" y="24314"/>
                      <a:pt x="754" y="25067"/>
                      <a:pt x="1696" y="25067"/>
                    </a:cubicBezTo>
                    <a:lnTo>
                      <a:pt x="38040" y="25067"/>
                    </a:lnTo>
                    <a:cubicBezTo>
                      <a:pt x="38982" y="25067"/>
                      <a:pt x="39756" y="24314"/>
                      <a:pt x="39756" y="23372"/>
                    </a:cubicBezTo>
                    <a:lnTo>
                      <a:pt x="39756" y="1716"/>
                    </a:lnTo>
                    <a:cubicBezTo>
                      <a:pt x="39756" y="754"/>
                      <a:pt x="38982" y="1"/>
                      <a:pt x="380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392;p71">
                <a:extLst>
                  <a:ext uri="{FF2B5EF4-FFF2-40B4-BE49-F238E27FC236}">
                    <a16:creationId xmlns:a16="http://schemas.microsoft.com/office/drawing/2014/main" id="{E4F16F15-B418-1DBF-29E4-95D06FC517D9}"/>
                  </a:ext>
                </a:extLst>
              </p:cNvPr>
              <p:cNvSpPr/>
              <p:nvPr/>
            </p:nvSpPr>
            <p:spPr>
              <a:xfrm>
                <a:off x="3329000" y="2145300"/>
                <a:ext cx="978200" cy="611000"/>
              </a:xfrm>
              <a:custGeom>
                <a:avLst/>
                <a:gdLst/>
                <a:ahLst/>
                <a:cxnLst/>
                <a:rect l="l" t="t" r="r" b="b"/>
                <a:pathLst>
                  <a:path w="39128" h="24440" extrusionOk="0">
                    <a:moveTo>
                      <a:pt x="1382" y="1"/>
                    </a:moveTo>
                    <a:cubicBezTo>
                      <a:pt x="628" y="1"/>
                      <a:pt x="1" y="628"/>
                      <a:pt x="1" y="1402"/>
                    </a:cubicBezTo>
                    <a:lnTo>
                      <a:pt x="1" y="23058"/>
                    </a:lnTo>
                    <a:cubicBezTo>
                      <a:pt x="1" y="23812"/>
                      <a:pt x="628" y="24439"/>
                      <a:pt x="1382" y="24439"/>
                    </a:cubicBezTo>
                    <a:lnTo>
                      <a:pt x="37726" y="24439"/>
                    </a:lnTo>
                    <a:cubicBezTo>
                      <a:pt x="38500" y="24439"/>
                      <a:pt x="39128" y="23812"/>
                      <a:pt x="39128" y="23058"/>
                    </a:cubicBezTo>
                    <a:lnTo>
                      <a:pt x="39128" y="1402"/>
                    </a:lnTo>
                    <a:cubicBezTo>
                      <a:pt x="39128" y="628"/>
                      <a:pt x="38500" y="1"/>
                      <a:pt x="377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393;p71">
                <a:extLst>
                  <a:ext uri="{FF2B5EF4-FFF2-40B4-BE49-F238E27FC236}">
                    <a16:creationId xmlns:a16="http://schemas.microsoft.com/office/drawing/2014/main" id="{5051614F-1780-5837-55F9-EAB7F031AD67}"/>
                  </a:ext>
                </a:extLst>
              </p:cNvPr>
              <p:cNvSpPr/>
              <p:nvPr/>
            </p:nvSpPr>
            <p:spPr>
              <a:xfrm>
                <a:off x="3467625" y="2224275"/>
                <a:ext cx="371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2115" extrusionOk="0">
                    <a:moveTo>
                      <a:pt x="691" y="252"/>
                    </a:moveTo>
                    <a:cubicBezTo>
                      <a:pt x="837" y="252"/>
                      <a:pt x="942" y="273"/>
                      <a:pt x="1005" y="315"/>
                    </a:cubicBezTo>
                    <a:cubicBezTo>
                      <a:pt x="1068" y="378"/>
                      <a:pt x="1109" y="461"/>
                      <a:pt x="1109" y="566"/>
                    </a:cubicBezTo>
                    <a:cubicBezTo>
                      <a:pt x="1109" y="671"/>
                      <a:pt x="1068" y="754"/>
                      <a:pt x="1005" y="796"/>
                    </a:cubicBezTo>
                    <a:cubicBezTo>
                      <a:pt x="942" y="859"/>
                      <a:pt x="837" y="880"/>
                      <a:pt x="691" y="880"/>
                    </a:cubicBezTo>
                    <a:lnTo>
                      <a:pt x="273" y="880"/>
                    </a:lnTo>
                    <a:lnTo>
                      <a:pt x="273" y="252"/>
                    </a:lnTo>
                    <a:close/>
                    <a:moveTo>
                      <a:pt x="733" y="1110"/>
                    </a:moveTo>
                    <a:cubicBezTo>
                      <a:pt x="879" y="1110"/>
                      <a:pt x="1005" y="1131"/>
                      <a:pt x="1068" y="1194"/>
                    </a:cubicBezTo>
                    <a:cubicBezTo>
                      <a:pt x="1151" y="1256"/>
                      <a:pt x="1172" y="1361"/>
                      <a:pt x="1172" y="1487"/>
                    </a:cubicBezTo>
                    <a:cubicBezTo>
                      <a:pt x="1172" y="1612"/>
                      <a:pt x="1151" y="1717"/>
                      <a:pt x="1068" y="1779"/>
                    </a:cubicBezTo>
                    <a:cubicBezTo>
                      <a:pt x="1005" y="1842"/>
                      <a:pt x="879" y="1884"/>
                      <a:pt x="733" y="1884"/>
                    </a:cubicBezTo>
                    <a:lnTo>
                      <a:pt x="273" y="1884"/>
                    </a:lnTo>
                    <a:lnTo>
                      <a:pt x="273" y="1110"/>
                    </a:lnTo>
                    <a:close/>
                    <a:moveTo>
                      <a:pt x="1" y="1"/>
                    </a:moveTo>
                    <a:lnTo>
                      <a:pt x="1" y="2114"/>
                    </a:lnTo>
                    <a:lnTo>
                      <a:pt x="754" y="2114"/>
                    </a:lnTo>
                    <a:cubicBezTo>
                      <a:pt x="984" y="2114"/>
                      <a:pt x="1151" y="2051"/>
                      <a:pt x="1298" y="1947"/>
                    </a:cubicBezTo>
                    <a:cubicBezTo>
                      <a:pt x="1423" y="1863"/>
                      <a:pt x="1486" y="1717"/>
                      <a:pt x="1486" y="1528"/>
                    </a:cubicBezTo>
                    <a:cubicBezTo>
                      <a:pt x="1486" y="1382"/>
                      <a:pt x="1444" y="1256"/>
                      <a:pt x="1361" y="1173"/>
                    </a:cubicBezTo>
                    <a:cubicBezTo>
                      <a:pt x="1277" y="1068"/>
                      <a:pt x="1172" y="1005"/>
                      <a:pt x="1047" y="984"/>
                    </a:cubicBezTo>
                    <a:cubicBezTo>
                      <a:pt x="1151" y="963"/>
                      <a:pt x="1235" y="901"/>
                      <a:pt x="1298" y="838"/>
                    </a:cubicBezTo>
                    <a:cubicBezTo>
                      <a:pt x="1361" y="754"/>
                      <a:pt x="1402" y="650"/>
                      <a:pt x="1402" y="524"/>
                    </a:cubicBezTo>
                    <a:cubicBezTo>
                      <a:pt x="1402" y="357"/>
                      <a:pt x="1340" y="231"/>
                      <a:pt x="1214" y="147"/>
                    </a:cubicBezTo>
                    <a:cubicBezTo>
                      <a:pt x="1109" y="64"/>
                      <a:pt x="942" y="1"/>
                      <a:pt x="712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394;p71">
                <a:extLst>
                  <a:ext uri="{FF2B5EF4-FFF2-40B4-BE49-F238E27FC236}">
                    <a16:creationId xmlns:a16="http://schemas.microsoft.com/office/drawing/2014/main" id="{E33ADF9E-E7A4-1FE2-792D-E671F8615163}"/>
                  </a:ext>
                </a:extLst>
              </p:cNvPr>
              <p:cNvSpPr/>
              <p:nvPr/>
            </p:nvSpPr>
            <p:spPr>
              <a:xfrm>
                <a:off x="3510525" y="2224275"/>
                <a:ext cx="4762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115" extrusionOk="0">
                    <a:moveTo>
                      <a:pt x="942" y="294"/>
                    </a:moveTo>
                    <a:lnTo>
                      <a:pt x="1339" y="1340"/>
                    </a:lnTo>
                    <a:lnTo>
                      <a:pt x="565" y="1340"/>
                    </a:lnTo>
                    <a:lnTo>
                      <a:pt x="942" y="294"/>
                    </a:lnTo>
                    <a:close/>
                    <a:moveTo>
                      <a:pt x="795" y="1"/>
                    </a:moveTo>
                    <a:lnTo>
                      <a:pt x="0" y="2114"/>
                    </a:lnTo>
                    <a:lnTo>
                      <a:pt x="293" y="2114"/>
                    </a:lnTo>
                    <a:lnTo>
                      <a:pt x="481" y="1570"/>
                    </a:lnTo>
                    <a:lnTo>
                      <a:pt x="1423" y="1570"/>
                    </a:lnTo>
                    <a:lnTo>
                      <a:pt x="1611" y="2114"/>
                    </a:lnTo>
                    <a:lnTo>
                      <a:pt x="1904" y="2114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395;p71">
                <a:extLst>
                  <a:ext uri="{FF2B5EF4-FFF2-40B4-BE49-F238E27FC236}">
                    <a16:creationId xmlns:a16="http://schemas.microsoft.com/office/drawing/2014/main" id="{7D2BFF58-F339-310E-4EE2-6EA93B39E041}"/>
                  </a:ext>
                </a:extLst>
              </p:cNvPr>
              <p:cNvSpPr/>
              <p:nvPr/>
            </p:nvSpPr>
            <p:spPr>
              <a:xfrm>
                <a:off x="3565975" y="2224275"/>
                <a:ext cx="397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2115" extrusionOk="0">
                    <a:moveTo>
                      <a:pt x="0" y="1"/>
                    </a:moveTo>
                    <a:lnTo>
                      <a:pt x="0" y="2114"/>
                    </a:lnTo>
                    <a:lnTo>
                      <a:pt x="272" y="2114"/>
                    </a:lnTo>
                    <a:lnTo>
                      <a:pt x="272" y="357"/>
                    </a:lnTo>
                    <a:lnTo>
                      <a:pt x="1214" y="2114"/>
                    </a:lnTo>
                    <a:lnTo>
                      <a:pt x="1590" y="2114"/>
                    </a:lnTo>
                    <a:lnTo>
                      <a:pt x="1590" y="1"/>
                    </a:lnTo>
                    <a:lnTo>
                      <a:pt x="1318" y="1"/>
                    </a:lnTo>
                    <a:lnTo>
                      <a:pt x="1318" y="1759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96;p71">
                <a:extLst>
                  <a:ext uri="{FF2B5EF4-FFF2-40B4-BE49-F238E27FC236}">
                    <a16:creationId xmlns:a16="http://schemas.microsoft.com/office/drawing/2014/main" id="{5E01D254-48B2-9BA0-FE34-559A06AA1C46}"/>
                  </a:ext>
                </a:extLst>
              </p:cNvPr>
              <p:cNvSpPr/>
              <p:nvPr/>
            </p:nvSpPr>
            <p:spPr>
              <a:xfrm>
                <a:off x="3619850" y="2224275"/>
                <a:ext cx="418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2115" extrusionOk="0">
                    <a:moveTo>
                      <a:pt x="0" y="1"/>
                    </a:moveTo>
                    <a:lnTo>
                      <a:pt x="0" y="2114"/>
                    </a:lnTo>
                    <a:lnTo>
                      <a:pt x="293" y="2114"/>
                    </a:lnTo>
                    <a:lnTo>
                      <a:pt x="293" y="1089"/>
                    </a:lnTo>
                    <a:lnTo>
                      <a:pt x="1298" y="2114"/>
                    </a:lnTo>
                    <a:lnTo>
                      <a:pt x="1674" y="2114"/>
                    </a:lnTo>
                    <a:lnTo>
                      <a:pt x="544" y="984"/>
                    </a:lnTo>
                    <a:lnTo>
                      <a:pt x="1590" y="1"/>
                    </a:lnTo>
                    <a:lnTo>
                      <a:pt x="1235" y="1"/>
                    </a:lnTo>
                    <a:lnTo>
                      <a:pt x="293" y="901"/>
                    </a:lnTo>
                    <a:lnTo>
                      <a:pt x="29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397;p71">
                <a:extLst>
                  <a:ext uri="{FF2B5EF4-FFF2-40B4-BE49-F238E27FC236}">
                    <a16:creationId xmlns:a16="http://schemas.microsoft.com/office/drawing/2014/main" id="{BE9B2657-131B-E11E-301B-70DDFAD49DCA}"/>
                  </a:ext>
                </a:extLst>
              </p:cNvPr>
              <p:cNvSpPr/>
              <p:nvPr/>
            </p:nvSpPr>
            <p:spPr>
              <a:xfrm>
                <a:off x="3689950" y="2224275"/>
                <a:ext cx="397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2115" extrusionOk="0">
                    <a:moveTo>
                      <a:pt x="0" y="1"/>
                    </a:moveTo>
                    <a:lnTo>
                      <a:pt x="0" y="2114"/>
                    </a:lnTo>
                    <a:lnTo>
                      <a:pt x="272" y="2114"/>
                    </a:lnTo>
                    <a:lnTo>
                      <a:pt x="272" y="357"/>
                    </a:lnTo>
                    <a:lnTo>
                      <a:pt x="1214" y="2114"/>
                    </a:lnTo>
                    <a:lnTo>
                      <a:pt x="1590" y="2114"/>
                    </a:lnTo>
                    <a:lnTo>
                      <a:pt x="1590" y="1"/>
                    </a:lnTo>
                    <a:lnTo>
                      <a:pt x="1318" y="1"/>
                    </a:lnTo>
                    <a:lnTo>
                      <a:pt x="1318" y="1759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398;p71">
                <a:extLst>
                  <a:ext uri="{FF2B5EF4-FFF2-40B4-BE49-F238E27FC236}">
                    <a16:creationId xmlns:a16="http://schemas.microsoft.com/office/drawing/2014/main" id="{163521BD-7106-828A-E067-2B5862A96DBB}"/>
                  </a:ext>
                </a:extLst>
              </p:cNvPr>
              <p:cNvSpPr/>
              <p:nvPr/>
            </p:nvSpPr>
            <p:spPr>
              <a:xfrm>
                <a:off x="3737025" y="2224275"/>
                <a:ext cx="48150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2115" extrusionOk="0">
                    <a:moveTo>
                      <a:pt x="963" y="294"/>
                    </a:moveTo>
                    <a:lnTo>
                      <a:pt x="1360" y="1340"/>
                    </a:lnTo>
                    <a:lnTo>
                      <a:pt x="586" y="1340"/>
                    </a:lnTo>
                    <a:lnTo>
                      <a:pt x="963" y="294"/>
                    </a:lnTo>
                    <a:close/>
                    <a:moveTo>
                      <a:pt x="816" y="1"/>
                    </a:moveTo>
                    <a:lnTo>
                      <a:pt x="0" y="2114"/>
                    </a:lnTo>
                    <a:lnTo>
                      <a:pt x="314" y="2114"/>
                    </a:lnTo>
                    <a:lnTo>
                      <a:pt x="502" y="1570"/>
                    </a:lnTo>
                    <a:lnTo>
                      <a:pt x="1444" y="1570"/>
                    </a:lnTo>
                    <a:lnTo>
                      <a:pt x="1632" y="2114"/>
                    </a:lnTo>
                    <a:lnTo>
                      <a:pt x="1925" y="2114"/>
                    </a:lnTo>
                    <a:lnTo>
                      <a:pt x="1130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399;p71">
                <a:extLst>
                  <a:ext uri="{FF2B5EF4-FFF2-40B4-BE49-F238E27FC236}">
                    <a16:creationId xmlns:a16="http://schemas.microsoft.com/office/drawing/2014/main" id="{69E66D69-C5C6-5AB3-2A6E-712321986A33}"/>
                  </a:ext>
                </a:extLst>
              </p:cNvPr>
              <p:cNvSpPr/>
              <p:nvPr/>
            </p:nvSpPr>
            <p:spPr>
              <a:xfrm>
                <a:off x="3792975" y="2224275"/>
                <a:ext cx="48150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2115" extrusionOk="0">
                    <a:moveTo>
                      <a:pt x="1" y="1"/>
                    </a:moveTo>
                    <a:lnTo>
                      <a:pt x="1" y="2114"/>
                    </a:lnTo>
                    <a:lnTo>
                      <a:pt x="273" y="2114"/>
                    </a:lnTo>
                    <a:lnTo>
                      <a:pt x="273" y="273"/>
                    </a:lnTo>
                    <a:lnTo>
                      <a:pt x="817" y="1696"/>
                    </a:lnTo>
                    <a:lnTo>
                      <a:pt x="1110" y="1696"/>
                    </a:lnTo>
                    <a:lnTo>
                      <a:pt x="1654" y="273"/>
                    </a:lnTo>
                    <a:lnTo>
                      <a:pt x="1654" y="2114"/>
                    </a:lnTo>
                    <a:lnTo>
                      <a:pt x="1926" y="2114"/>
                    </a:lnTo>
                    <a:lnTo>
                      <a:pt x="1926" y="1"/>
                    </a:lnTo>
                    <a:lnTo>
                      <a:pt x="1507" y="1"/>
                    </a:lnTo>
                    <a:lnTo>
                      <a:pt x="963" y="1445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00;p71">
                <a:extLst>
                  <a:ext uri="{FF2B5EF4-FFF2-40B4-BE49-F238E27FC236}">
                    <a16:creationId xmlns:a16="http://schemas.microsoft.com/office/drawing/2014/main" id="{72E1BE75-CEF0-AB6D-8595-44CE8E249425}"/>
                  </a:ext>
                </a:extLst>
              </p:cNvPr>
              <p:cNvSpPr/>
              <p:nvPr/>
            </p:nvSpPr>
            <p:spPr>
              <a:xfrm>
                <a:off x="3855225" y="2224275"/>
                <a:ext cx="33500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115" extrusionOk="0">
                    <a:moveTo>
                      <a:pt x="1" y="1"/>
                    </a:moveTo>
                    <a:lnTo>
                      <a:pt x="1" y="2114"/>
                    </a:lnTo>
                    <a:lnTo>
                      <a:pt x="1340" y="2114"/>
                    </a:lnTo>
                    <a:lnTo>
                      <a:pt x="1340" y="1863"/>
                    </a:lnTo>
                    <a:lnTo>
                      <a:pt x="273" y="1863"/>
                    </a:lnTo>
                    <a:lnTo>
                      <a:pt x="273" y="1110"/>
                    </a:lnTo>
                    <a:lnTo>
                      <a:pt x="1277" y="1110"/>
                    </a:lnTo>
                    <a:lnTo>
                      <a:pt x="1277" y="880"/>
                    </a:lnTo>
                    <a:lnTo>
                      <a:pt x="273" y="880"/>
                    </a:lnTo>
                    <a:lnTo>
                      <a:pt x="273" y="252"/>
                    </a:lnTo>
                    <a:lnTo>
                      <a:pt x="1319" y="252"/>
                    </a:lnTo>
                    <a:lnTo>
                      <a:pt x="1319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01;p71">
                <a:extLst>
                  <a:ext uri="{FF2B5EF4-FFF2-40B4-BE49-F238E27FC236}">
                    <a16:creationId xmlns:a16="http://schemas.microsoft.com/office/drawing/2014/main" id="{09BA9B99-DC42-ADF3-1295-F531405C4475}"/>
                  </a:ext>
                </a:extLst>
              </p:cNvPr>
              <p:cNvSpPr/>
              <p:nvPr/>
            </p:nvSpPr>
            <p:spPr>
              <a:xfrm>
                <a:off x="3458200" y="2511475"/>
                <a:ext cx="314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14" extrusionOk="0">
                    <a:moveTo>
                      <a:pt x="503" y="0"/>
                    </a:moveTo>
                    <a:lnTo>
                      <a:pt x="1" y="105"/>
                    </a:lnTo>
                    <a:lnTo>
                      <a:pt x="1" y="356"/>
                    </a:lnTo>
                    <a:lnTo>
                      <a:pt x="503" y="251"/>
                    </a:lnTo>
                    <a:lnTo>
                      <a:pt x="503" y="1883"/>
                    </a:lnTo>
                    <a:lnTo>
                      <a:pt x="43" y="1883"/>
                    </a:lnTo>
                    <a:lnTo>
                      <a:pt x="43" y="2113"/>
                    </a:lnTo>
                    <a:lnTo>
                      <a:pt x="1256" y="2113"/>
                    </a:lnTo>
                    <a:lnTo>
                      <a:pt x="1256" y="1883"/>
                    </a:lnTo>
                    <a:lnTo>
                      <a:pt x="775" y="1883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02;p71">
                <a:extLst>
                  <a:ext uri="{FF2B5EF4-FFF2-40B4-BE49-F238E27FC236}">
                    <a16:creationId xmlns:a16="http://schemas.microsoft.com/office/drawing/2014/main" id="{C54046FA-62CA-4546-09FF-A87699601938}"/>
                  </a:ext>
                </a:extLst>
              </p:cNvPr>
              <p:cNvSpPr/>
              <p:nvPr/>
            </p:nvSpPr>
            <p:spPr>
              <a:xfrm>
                <a:off x="3501625" y="2510425"/>
                <a:ext cx="335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156" extrusionOk="0">
                    <a:moveTo>
                      <a:pt x="607" y="0"/>
                    </a:moveTo>
                    <a:cubicBezTo>
                      <a:pt x="524" y="0"/>
                      <a:pt x="440" y="21"/>
                      <a:pt x="335" y="42"/>
                    </a:cubicBezTo>
                    <a:cubicBezTo>
                      <a:pt x="231" y="63"/>
                      <a:pt x="126" y="105"/>
                      <a:pt x="1" y="147"/>
                    </a:cubicBezTo>
                    <a:lnTo>
                      <a:pt x="1" y="440"/>
                    </a:lnTo>
                    <a:cubicBezTo>
                      <a:pt x="126" y="377"/>
                      <a:pt x="231" y="314"/>
                      <a:pt x="335" y="293"/>
                    </a:cubicBezTo>
                    <a:cubicBezTo>
                      <a:pt x="419" y="251"/>
                      <a:pt x="524" y="251"/>
                      <a:pt x="607" y="251"/>
                    </a:cubicBezTo>
                    <a:cubicBezTo>
                      <a:pt x="733" y="251"/>
                      <a:pt x="837" y="272"/>
                      <a:pt x="921" y="356"/>
                    </a:cubicBezTo>
                    <a:cubicBezTo>
                      <a:pt x="1005" y="419"/>
                      <a:pt x="1047" y="502"/>
                      <a:pt x="1047" y="628"/>
                    </a:cubicBezTo>
                    <a:cubicBezTo>
                      <a:pt x="1047" y="691"/>
                      <a:pt x="1026" y="774"/>
                      <a:pt x="984" y="837"/>
                    </a:cubicBezTo>
                    <a:cubicBezTo>
                      <a:pt x="942" y="900"/>
                      <a:pt x="879" y="1005"/>
                      <a:pt x="796" y="1088"/>
                    </a:cubicBezTo>
                    <a:cubicBezTo>
                      <a:pt x="754" y="1151"/>
                      <a:pt x="628" y="1277"/>
                      <a:pt x="440" y="1465"/>
                    </a:cubicBezTo>
                    <a:cubicBezTo>
                      <a:pt x="252" y="1653"/>
                      <a:pt x="105" y="1800"/>
                      <a:pt x="1" y="1925"/>
                    </a:cubicBezTo>
                    <a:lnTo>
                      <a:pt x="1" y="2155"/>
                    </a:lnTo>
                    <a:lnTo>
                      <a:pt x="1340" y="2155"/>
                    </a:lnTo>
                    <a:lnTo>
                      <a:pt x="1340" y="1925"/>
                    </a:lnTo>
                    <a:lnTo>
                      <a:pt x="335" y="1925"/>
                    </a:lnTo>
                    <a:cubicBezTo>
                      <a:pt x="565" y="1674"/>
                      <a:pt x="754" y="1507"/>
                      <a:pt x="879" y="1360"/>
                    </a:cubicBezTo>
                    <a:cubicBezTo>
                      <a:pt x="1005" y="1235"/>
                      <a:pt x="1068" y="1151"/>
                      <a:pt x="1109" y="1130"/>
                    </a:cubicBezTo>
                    <a:cubicBezTo>
                      <a:pt x="1193" y="1025"/>
                      <a:pt x="1235" y="942"/>
                      <a:pt x="1277" y="858"/>
                    </a:cubicBezTo>
                    <a:cubicBezTo>
                      <a:pt x="1319" y="774"/>
                      <a:pt x="1319" y="691"/>
                      <a:pt x="1319" y="607"/>
                    </a:cubicBezTo>
                    <a:cubicBezTo>
                      <a:pt x="1319" y="419"/>
                      <a:pt x="1256" y="272"/>
                      <a:pt x="1130" y="168"/>
                    </a:cubicBezTo>
                    <a:cubicBezTo>
                      <a:pt x="1005" y="63"/>
                      <a:pt x="817" y="0"/>
                      <a:pt x="60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03;p71">
                <a:extLst>
                  <a:ext uri="{FF2B5EF4-FFF2-40B4-BE49-F238E27FC236}">
                    <a16:creationId xmlns:a16="http://schemas.microsoft.com/office/drawing/2014/main" id="{F03387E0-4CFC-EF27-9F2E-EAB157D2D273}"/>
                  </a:ext>
                </a:extLst>
              </p:cNvPr>
              <p:cNvSpPr/>
              <p:nvPr/>
            </p:nvSpPr>
            <p:spPr>
              <a:xfrm>
                <a:off x="3547650" y="2510425"/>
                <a:ext cx="35075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2198" extrusionOk="0">
                    <a:moveTo>
                      <a:pt x="649" y="0"/>
                    </a:moveTo>
                    <a:cubicBezTo>
                      <a:pt x="566" y="0"/>
                      <a:pt x="482" y="0"/>
                      <a:pt x="377" y="21"/>
                    </a:cubicBezTo>
                    <a:cubicBezTo>
                      <a:pt x="273" y="42"/>
                      <a:pt x="189" y="63"/>
                      <a:pt x="64" y="84"/>
                    </a:cubicBezTo>
                    <a:lnTo>
                      <a:pt x="64" y="356"/>
                    </a:lnTo>
                    <a:cubicBezTo>
                      <a:pt x="189" y="314"/>
                      <a:pt x="273" y="293"/>
                      <a:pt x="377" y="272"/>
                    </a:cubicBezTo>
                    <a:cubicBezTo>
                      <a:pt x="461" y="251"/>
                      <a:pt x="545" y="251"/>
                      <a:pt x="629" y="251"/>
                    </a:cubicBezTo>
                    <a:cubicBezTo>
                      <a:pt x="775" y="251"/>
                      <a:pt x="880" y="272"/>
                      <a:pt x="942" y="335"/>
                    </a:cubicBezTo>
                    <a:cubicBezTo>
                      <a:pt x="1026" y="398"/>
                      <a:pt x="1068" y="481"/>
                      <a:pt x="1068" y="586"/>
                    </a:cubicBezTo>
                    <a:cubicBezTo>
                      <a:pt x="1068" y="691"/>
                      <a:pt x="1026" y="774"/>
                      <a:pt x="963" y="816"/>
                    </a:cubicBezTo>
                    <a:cubicBezTo>
                      <a:pt x="880" y="879"/>
                      <a:pt x="775" y="900"/>
                      <a:pt x="629" y="900"/>
                    </a:cubicBezTo>
                    <a:lnTo>
                      <a:pt x="377" y="900"/>
                    </a:lnTo>
                    <a:lnTo>
                      <a:pt x="377" y="1151"/>
                    </a:lnTo>
                    <a:lnTo>
                      <a:pt x="629" y="1151"/>
                    </a:lnTo>
                    <a:cubicBezTo>
                      <a:pt x="775" y="1151"/>
                      <a:pt x="901" y="1172"/>
                      <a:pt x="984" y="1256"/>
                    </a:cubicBezTo>
                    <a:cubicBezTo>
                      <a:pt x="1068" y="1318"/>
                      <a:pt x="1110" y="1423"/>
                      <a:pt x="1110" y="1549"/>
                    </a:cubicBezTo>
                    <a:cubicBezTo>
                      <a:pt x="1110" y="1674"/>
                      <a:pt x="1068" y="1779"/>
                      <a:pt x="984" y="1841"/>
                    </a:cubicBezTo>
                    <a:cubicBezTo>
                      <a:pt x="880" y="1925"/>
                      <a:pt x="754" y="1967"/>
                      <a:pt x="566" y="1967"/>
                    </a:cubicBezTo>
                    <a:cubicBezTo>
                      <a:pt x="461" y="1967"/>
                      <a:pt x="357" y="1946"/>
                      <a:pt x="273" y="1925"/>
                    </a:cubicBezTo>
                    <a:cubicBezTo>
                      <a:pt x="168" y="1904"/>
                      <a:pt x="85" y="1862"/>
                      <a:pt x="1" y="1821"/>
                    </a:cubicBezTo>
                    <a:lnTo>
                      <a:pt x="1" y="2093"/>
                    </a:lnTo>
                    <a:cubicBezTo>
                      <a:pt x="105" y="2134"/>
                      <a:pt x="210" y="2155"/>
                      <a:pt x="294" y="2176"/>
                    </a:cubicBezTo>
                    <a:cubicBezTo>
                      <a:pt x="398" y="2197"/>
                      <a:pt x="482" y="2197"/>
                      <a:pt x="566" y="2197"/>
                    </a:cubicBezTo>
                    <a:cubicBezTo>
                      <a:pt x="838" y="2197"/>
                      <a:pt x="1047" y="2134"/>
                      <a:pt x="1193" y="2030"/>
                    </a:cubicBezTo>
                    <a:cubicBezTo>
                      <a:pt x="1340" y="1904"/>
                      <a:pt x="1403" y="1758"/>
                      <a:pt x="1403" y="1549"/>
                    </a:cubicBezTo>
                    <a:cubicBezTo>
                      <a:pt x="1403" y="1402"/>
                      <a:pt x="1361" y="1297"/>
                      <a:pt x="1277" y="1193"/>
                    </a:cubicBezTo>
                    <a:cubicBezTo>
                      <a:pt x="1214" y="1109"/>
                      <a:pt x="1110" y="1046"/>
                      <a:pt x="963" y="1025"/>
                    </a:cubicBezTo>
                    <a:cubicBezTo>
                      <a:pt x="1089" y="984"/>
                      <a:pt x="1193" y="921"/>
                      <a:pt x="1256" y="858"/>
                    </a:cubicBezTo>
                    <a:cubicBezTo>
                      <a:pt x="1319" y="774"/>
                      <a:pt x="1361" y="670"/>
                      <a:pt x="1361" y="544"/>
                    </a:cubicBezTo>
                    <a:cubicBezTo>
                      <a:pt x="1361" y="377"/>
                      <a:pt x="1298" y="251"/>
                      <a:pt x="1173" y="147"/>
                    </a:cubicBezTo>
                    <a:cubicBezTo>
                      <a:pt x="1026" y="42"/>
                      <a:pt x="859" y="0"/>
                      <a:pt x="649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04;p71">
                <a:extLst>
                  <a:ext uri="{FF2B5EF4-FFF2-40B4-BE49-F238E27FC236}">
                    <a16:creationId xmlns:a16="http://schemas.microsoft.com/office/drawing/2014/main" id="{D8F96A8A-AE23-45A5-3B6C-BA1A2E73ECF6}"/>
                  </a:ext>
                </a:extLst>
              </p:cNvPr>
              <p:cNvSpPr/>
              <p:nvPr/>
            </p:nvSpPr>
            <p:spPr>
              <a:xfrm>
                <a:off x="3592125" y="2511475"/>
                <a:ext cx="387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114" extrusionOk="0">
                    <a:moveTo>
                      <a:pt x="963" y="251"/>
                    </a:moveTo>
                    <a:lnTo>
                      <a:pt x="963" y="1381"/>
                    </a:lnTo>
                    <a:lnTo>
                      <a:pt x="230" y="1381"/>
                    </a:lnTo>
                    <a:lnTo>
                      <a:pt x="963" y="251"/>
                    </a:lnTo>
                    <a:close/>
                    <a:moveTo>
                      <a:pt x="879" y="0"/>
                    </a:moveTo>
                    <a:lnTo>
                      <a:pt x="0" y="1339"/>
                    </a:lnTo>
                    <a:lnTo>
                      <a:pt x="0" y="1611"/>
                    </a:lnTo>
                    <a:lnTo>
                      <a:pt x="963" y="1611"/>
                    </a:lnTo>
                    <a:lnTo>
                      <a:pt x="963" y="2113"/>
                    </a:lnTo>
                    <a:lnTo>
                      <a:pt x="1235" y="2113"/>
                    </a:lnTo>
                    <a:lnTo>
                      <a:pt x="1235" y="1611"/>
                    </a:lnTo>
                    <a:lnTo>
                      <a:pt x="1549" y="1611"/>
                    </a:lnTo>
                    <a:lnTo>
                      <a:pt x="1549" y="1381"/>
                    </a:lnTo>
                    <a:lnTo>
                      <a:pt x="1235" y="1381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05;p71">
                <a:extLst>
                  <a:ext uri="{FF2B5EF4-FFF2-40B4-BE49-F238E27FC236}">
                    <a16:creationId xmlns:a16="http://schemas.microsoft.com/office/drawing/2014/main" id="{B833DCFA-B6BE-6705-FB3A-7FD40B4DA353}"/>
                  </a:ext>
                </a:extLst>
              </p:cNvPr>
              <p:cNvSpPr/>
              <p:nvPr/>
            </p:nvSpPr>
            <p:spPr>
              <a:xfrm>
                <a:off x="3686275" y="2511475"/>
                <a:ext cx="345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156" extrusionOk="0">
                    <a:moveTo>
                      <a:pt x="105" y="0"/>
                    </a:moveTo>
                    <a:lnTo>
                      <a:pt x="105" y="1067"/>
                    </a:lnTo>
                    <a:cubicBezTo>
                      <a:pt x="168" y="1025"/>
                      <a:pt x="252" y="1004"/>
                      <a:pt x="335" y="983"/>
                    </a:cubicBezTo>
                    <a:cubicBezTo>
                      <a:pt x="398" y="963"/>
                      <a:pt x="482" y="963"/>
                      <a:pt x="566" y="963"/>
                    </a:cubicBezTo>
                    <a:cubicBezTo>
                      <a:pt x="712" y="963"/>
                      <a:pt x="858" y="1004"/>
                      <a:pt x="942" y="1088"/>
                    </a:cubicBezTo>
                    <a:cubicBezTo>
                      <a:pt x="1047" y="1172"/>
                      <a:pt x="1089" y="1297"/>
                      <a:pt x="1089" y="1444"/>
                    </a:cubicBezTo>
                    <a:cubicBezTo>
                      <a:pt x="1089" y="1590"/>
                      <a:pt x="1047" y="1695"/>
                      <a:pt x="942" y="1779"/>
                    </a:cubicBezTo>
                    <a:cubicBezTo>
                      <a:pt x="858" y="1862"/>
                      <a:pt x="712" y="1925"/>
                      <a:pt x="566" y="1925"/>
                    </a:cubicBezTo>
                    <a:cubicBezTo>
                      <a:pt x="461" y="1925"/>
                      <a:pt x="356" y="1904"/>
                      <a:pt x="273" y="1883"/>
                    </a:cubicBezTo>
                    <a:cubicBezTo>
                      <a:pt x="189" y="1862"/>
                      <a:pt x="84" y="1820"/>
                      <a:pt x="1" y="1779"/>
                    </a:cubicBezTo>
                    <a:lnTo>
                      <a:pt x="1" y="2071"/>
                    </a:lnTo>
                    <a:cubicBezTo>
                      <a:pt x="105" y="2092"/>
                      <a:pt x="210" y="2113"/>
                      <a:pt x="294" y="2134"/>
                    </a:cubicBezTo>
                    <a:cubicBezTo>
                      <a:pt x="377" y="2155"/>
                      <a:pt x="482" y="2155"/>
                      <a:pt x="566" y="2155"/>
                    </a:cubicBezTo>
                    <a:cubicBezTo>
                      <a:pt x="817" y="2155"/>
                      <a:pt x="1026" y="2092"/>
                      <a:pt x="1172" y="1967"/>
                    </a:cubicBezTo>
                    <a:cubicBezTo>
                      <a:pt x="1298" y="1841"/>
                      <a:pt x="1382" y="1674"/>
                      <a:pt x="1382" y="1444"/>
                    </a:cubicBezTo>
                    <a:cubicBezTo>
                      <a:pt x="1382" y="1214"/>
                      <a:pt x="1298" y="1046"/>
                      <a:pt x="1172" y="921"/>
                    </a:cubicBezTo>
                    <a:cubicBezTo>
                      <a:pt x="1026" y="774"/>
                      <a:pt x="838" y="711"/>
                      <a:pt x="607" y="711"/>
                    </a:cubicBezTo>
                    <a:cubicBezTo>
                      <a:pt x="566" y="711"/>
                      <a:pt x="524" y="711"/>
                      <a:pt x="482" y="732"/>
                    </a:cubicBezTo>
                    <a:cubicBezTo>
                      <a:pt x="440" y="732"/>
                      <a:pt x="398" y="753"/>
                      <a:pt x="356" y="753"/>
                    </a:cubicBezTo>
                    <a:lnTo>
                      <a:pt x="356" y="230"/>
                    </a:lnTo>
                    <a:lnTo>
                      <a:pt x="1214" y="230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06;p71">
                <a:extLst>
                  <a:ext uri="{FF2B5EF4-FFF2-40B4-BE49-F238E27FC236}">
                    <a16:creationId xmlns:a16="http://schemas.microsoft.com/office/drawing/2014/main" id="{58F8C804-10C9-0AFA-CD50-4901077BDF7D}"/>
                  </a:ext>
                </a:extLst>
              </p:cNvPr>
              <p:cNvSpPr/>
              <p:nvPr/>
            </p:nvSpPr>
            <p:spPr>
              <a:xfrm>
                <a:off x="3732300" y="2510425"/>
                <a:ext cx="36125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198" extrusionOk="0">
                    <a:moveTo>
                      <a:pt x="754" y="984"/>
                    </a:moveTo>
                    <a:cubicBezTo>
                      <a:pt x="880" y="984"/>
                      <a:pt x="984" y="1025"/>
                      <a:pt x="1047" y="1109"/>
                    </a:cubicBezTo>
                    <a:cubicBezTo>
                      <a:pt x="1131" y="1214"/>
                      <a:pt x="1173" y="1318"/>
                      <a:pt x="1173" y="1486"/>
                    </a:cubicBezTo>
                    <a:cubicBezTo>
                      <a:pt x="1173" y="1632"/>
                      <a:pt x="1131" y="1758"/>
                      <a:pt x="1047" y="1841"/>
                    </a:cubicBezTo>
                    <a:cubicBezTo>
                      <a:pt x="984" y="1925"/>
                      <a:pt x="880" y="1967"/>
                      <a:pt x="754" y="1967"/>
                    </a:cubicBezTo>
                    <a:cubicBezTo>
                      <a:pt x="608" y="1967"/>
                      <a:pt x="524" y="1925"/>
                      <a:pt x="440" y="1841"/>
                    </a:cubicBezTo>
                    <a:cubicBezTo>
                      <a:pt x="357" y="1758"/>
                      <a:pt x="336" y="1632"/>
                      <a:pt x="336" y="1486"/>
                    </a:cubicBezTo>
                    <a:cubicBezTo>
                      <a:pt x="336" y="1318"/>
                      <a:pt x="357" y="1214"/>
                      <a:pt x="440" y="1109"/>
                    </a:cubicBezTo>
                    <a:cubicBezTo>
                      <a:pt x="524" y="1025"/>
                      <a:pt x="608" y="984"/>
                      <a:pt x="754" y="984"/>
                    </a:cubicBezTo>
                    <a:close/>
                    <a:moveTo>
                      <a:pt x="859" y="0"/>
                    </a:moveTo>
                    <a:cubicBezTo>
                      <a:pt x="608" y="0"/>
                      <a:pt x="377" y="105"/>
                      <a:pt x="231" y="293"/>
                    </a:cubicBezTo>
                    <a:cubicBezTo>
                      <a:pt x="64" y="502"/>
                      <a:pt x="1" y="774"/>
                      <a:pt x="1" y="1109"/>
                    </a:cubicBezTo>
                    <a:cubicBezTo>
                      <a:pt x="1" y="1465"/>
                      <a:pt x="64" y="1737"/>
                      <a:pt x="189" y="1925"/>
                    </a:cubicBezTo>
                    <a:cubicBezTo>
                      <a:pt x="315" y="2113"/>
                      <a:pt x="503" y="2197"/>
                      <a:pt x="754" y="2197"/>
                    </a:cubicBezTo>
                    <a:cubicBezTo>
                      <a:pt x="963" y="2197"/>
                      <a:pt x="1131" y="2134"/>
                      <a:pt x="1256" y="2009"/>
                    </a:cubicBezTo>
                    <a:cubicBezTo>
                      <a:pt x="1382" y="1862"/>
                      <a:pt x="1445" y="1695"/>
                      <a:pt x="1445" y="1486"/>
                    </a:cubicBezTo>
                    <a:cubicBezTo>
                      <a:pt x="1445" y="1256"/>
                      <a:pt x="1382" y="1088"/>
                      <a:pt x="1256" y="963"/>
                    </a:cubicBezTo>
                    <a:cubicBezTo>
                      <a:pt x="1152" y="816"/>
                      <a:pt x="984" y="753"/>
                      <a:pt x="754" y="753"/>
                    </a:cubicBezTo>
                    <a:cubicBezTo>
                      <a:pt x="670" y="753"/>
                      <a:pt x="566" y="774"/>
                      <a:pt x="482" y="816"/>
                    </a:cubicBezTo>
                    <a:cubicBezTo>
                      <a:pt x="398" y="858"/>
                      <a:pt x="336" y="921"/>
                      <a:pt x="273" y="1005"/>
                    </a:cubicBezTo>
                    <a:cubicBezTo>
                      <a:pt x="294" y="753"/>
                      <a:pt x="357" y="565"/>
                      <a:pt x="440" y="440"/>
                    </a:cubicBezTo>
                    <a:cubicBezTo>
                      <a:pt x="545" y="314"/>
                      <a:pt x="691" y="251"/>
                      <a:pt x="880" y="251"/>
                    </a:cubicBezTo>
                    <a:cubicBezTo>
                      <a:pt x="942" y="251"/>
                      <a:pt x="1026" y="251"/>
                      <a:pt x="1089" y="272"/>
                    </a:cubicBezTo>
                    <a:cubicBezTo>
                      <a:pt x="1173" y="293"/>
                      <a:pt x="1235" y="314"/>
                      <a:pt x="1319" y="356"/>
                    </a:cubicBezTo>
                    <a:lnTo>
                      <a:pt x="1319" y="84"/>
                    </a:lnTo>
                    <a:cubicBezTo>
                      <a:pt x="1235" y="63"/>
                      <a:pt x="1152" y="42"/>
                      <a:pt x="1089" y="21"/>
                    </a:cubicBezTo>
                    <a:cubicBezTo>
                      <a:pt x="1005" y="0"/>
                      <a:pt x="942" y="0"/>
                      <a:pt x="859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07;p71">
                <a:extLst>
                  <a:ext uri="{FF2B5EF4-FFF2-40B4-BE49-F238E27FC236}">
                    <a16:creationId xmlns:a16="http://schemas.microsoft.com/office/drawing/2014/main" id="{E14F2DCA-35CB-309D-F1C1-B60C90CDF255}"/>
                  </a:ext>
                </a:extLst>
              </p:cNvPr>
              <p:cNvSpPr/>
              <p:nvPr/>
            </p:nvSpPr>
            <p:spPr>
              <a:xfrm>
                <a:off x="3778875" y="2511475"/>
                <a:ext cx="345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114" extrusionOk="0">
                    <a:moveTo>
                      <a:pt x="0" y="0"/>
                    </a:moveTo>
                    <a:lnTo>
                      <a:pt x="0" y="230"/>
                    </a:lnTo>
                    <a:lnTo>
                      <a:pt x="1025" y="230"/>
                    </a:lnTo>
                    <a:lnTo>
                      <a:pt x="314" y="2113"/>
                    </a:lnTo>
                    <a:lnTo>
                      <a:pt x="607" y="2113"/>
                    </a:lnTo>
                    <a:lnTo>
                      <a:pt x="1381" y="126"/>
                    </a:lnTo>
                    <a:lnTo>
                      <a:pt x="1381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408;p71">
                <a:extLst>
                  <a:ext uri="{FF2B5EF4-FFF2-40B4-BE49-F238E27FC236}">
                    <a16:creationId xmlns:a16="http://schemas.microsoft.com/office/drawing/2014/main" id="{170311A9-4E5F-DF43-E366-1343753211BD}"/>
                  </a:ext>
                </a:extLst>
              </p:cNvPr>
              <p:cNvSpPr/>
              <p:nvPr/>
            </p:nvSpPr>
            <p:spPr>
              <a:xfrm>
                <a:off x="3824375" y="2510425"/>
                <a:ext cx="36125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198" extrusionOk="0">
                    <a:moveTo>
                      <a:pt x="712" y="230"/>
                    </a:moveTo>
                    <a:cubicBezTo>
                      <a:pt x="837" y="230"/>
                      <a:pt x="942" y="251"/>
                      <a:pt x="1005" y="314"/>
                    </a:cubicBezTo>
                    <a:cubicBezTo>
                      <a:pt x="1088" y="377"/>
                      <a:pt x="1109" y="461"/>
                      <a:pt x="1109" y="586"/>
                    </a:cubicBezTo>
                    <a:cubicBezTo>
                      <a:pt x="1109" y="691"/>
                      <a:pt x="1088" y="774"/>
                      <a:pt x="1005" y="837"/>
                    </a:cubicBezTo>
                    <a:cubicBezTo>
                      <a:pt x="942" y="900"/>
                      <a:pt x="837" y="921"/>
                      <a:pt x="712" y="921"/>
                    </a:cubicBezTo>
                    <a:cubicBezTo>
                      <a:pt x="607" y="921"/>
                      <a:pt x="503" y="900"/>
                      <a:pt x="440" y="837"/>
                    </a:cubicBezTo>
                    <a:cubicBezTo>
                      <a:pt x="356" y="774"/>
                      <a:pt x="335" y="691"/>
                      <a:pt x="335" y="586"/>
                    </a:cubicBezTo>
                    <a:cubicBezTo>
                      <a:pt x="335" y="461"/>
                      <a:pt x="356" y="377"/>
                      <a:pt x="440" y="314"/>
                    </a:cubicBezTo>
                    <a:cubicBezTo>
                      <a:pt x="503" y="251"/>
                      <a:pt x="607" y="230"/>
                      <a:pt x="712" y="230"/>
                    </a:cubicBezTo>
                    <a:close/>
                    <a:moveTo>
                      <a:pt x="712" y="1151"/>
                    </a:moveTo>
                    <a:cubicBezTo>
                      <a:pt x="858" y="1151"/>
                      <a:pt x="963" y="1193"/>
                      <a:pt x="1047" y="1256"/>
                    </a:cubicBezTo>
                    <a:cubicBezTo>
                      <a:pt x="1130" y="1339"/>
                      <a:pt x="1151" y="1444"/>
                      <a:pt x="1151" y="1569"/>
                    </a:cubicBezTo>
                    <a:cubicBezTo>
                      <a:pt x="1151" y="1695"/>
                      <a:pt x="1130" y="1779"/>
                      <a:pt x="1047" y="1862"/>
                    </a:cubicBezTo>
                    <a:cubicBezTo>
                      <a:pt x="963" y="1925"/>
                      <a:pt x="858" y="1967"/>
                      <a:pt x="712" y="1967"/>
                    </a:cubicBezTo>
                    <a:cubicBezTo>
                      <a:pt x="586" y="1967"/>
                      <a:pt x="482" y="1925"/>
                      <a:pt x="398" y="1862"/>
                    </a:cubicBezTo>
                    <a:cubicBezTo>
                      <a:pt x="314" y="1800"/>
                      <a:pt x="293" y="1695"/>
                      <a:pt x="293" y="1569"/>
                    </a:cubicBezTo>
                    <a:cubicBezTo>
                      <a:pt x="293" y="1444"/>
                      <a:pt x="314" y="1339"/>
                      <a:pt x="398" y="1256"/>
                    </a:cubicBezTo>
                    <a:cubicBezTo>
                      <a:pt x="482" y="1193"/>
                      <a:pt x="586" y="1151"/>
                      <a:pt x="712" y="1151"/>
                    </a:cubicBezTo>
                    <a:close/>
                    <a:moveTo>
                      <a:pt x="712" y="0"/>
                    </a:moveTo>
                    <a:cubicBezTo>
                      <a:pt x="503" y="0"/>
                      <a:pt x="356" y="42"/>
                      <a:pt x="231" y="147"/>
                    </a:cubicBezTo>
                    <a:cubicBezTo>
                      <a:pt x="105" y="251"/>
                      <a:pt x="42" y="377"/>
                      <a:pt x="42" y="544"/>
                    </a:cubicBezTo>
                    <a:cubicBezTo>
                      <a:pt x="42" y="670"/>
                      <a:pt x="84" y="774"/>
                      <a:pt x="147" y="858"/>
                    </a:cubicBezTo>
                    <a:cubicBezTo>
                      <a:pt x="210" y="942"/>
                      <a:pt x="314" y="1005"/>
                      <a:pt x="440" y="1025"/>
                    </a:cubicBezTo>
                    <a:cubicBezTo>
                      <a:pt x="293" y="1067"/>
                      <a:pt x="189" y="1130"/>
                      <a:pt x="105" y="1214"/>
                    </a:cubicBezTo>
                    <a:cubicBezTo>
                      <a:pt x="42" y="1318"/>
                      <a:pt x="0" y="1423"/>
                      <a:pt x="0" y="1569"/>
                    </a:cubicBezTo>
                    <a:cubicBezTo>
                      <a:pt x="0" y="1758"/>
                      <a:pt x="63" y="1925"/>
                      <a:pt x="189" y="2030"/>
                    </a:cubicBezTo>
                    <a:cubicBezTo>
                      <a:pt x="314" y="2134"/>
                      <a:pt x="482" y="2197"/>
                      <a:pt x="712" y="2197"/>
                    </a:cubicBezTo>
                    <a:cubicBezTo>
                      <a:pt x="963" y="2197"/>
                      <a:pt x="1130" y="2134"/>
                      <a:pt x="1256" y="2030"/>
                    </a:cubicBezTo>
                    <a:cubicBezTo>
                      <a:pt x="1381" y="1925"/>
                      <a:pt x="1444" y="1758"/>
                      <a:pt x="1444" y="1569"/>
                    </a:cubicBezTo>
                    <a:cubicBezTo>
                      <a:pt x="1444" y="1423"/>
                      <a:pt x="1402" y="1318"/>
                      <a:pt x="1340" y="1214"/>
                    </a:cubicBezTo>
                    <a:cubicBezTo>
                      <a:pt x="1256" y="1130"/>
                      <a:pt x="1151" y="1067"/>
                      <a:pt x="1005" y="1025"/>
                    </a:cubicBezTo>
                    <a:cubicBezTo>
                      <a:pt x="1130" y="1005"/>
                      <a:pt x="1235" y="942"/>
                      <a:pt x="1298" y="858"/>
                    </a:cubicBezTo>
                    <a:cubicBezTo>
                      <a:pt x="1360" y="774"/>
                      <a:pt x="1402" y="670"/>
                      <a:pt x="1402" y="544"/>
                    </a:cubicBezTo>
                    <a:cubicBezTo>
                      <a:pt x="1402" y="377"/>
                      <a:pt x="1340" y="251"/>
                      <a:pt x="1214" y="147"/>
                    </a:cubicBezTo>
                    <a:cubicBezTo>
                      <a:pt x="1088" y="42"/>
                      <a:pt x="942" y="0"/>
                      <a:pt x="712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409;p71">
                <a:extLst>
                  <a:ext uri="{FF2B5EF4-FFF2-40B4-BE49-F238E27FC236}">
                    <a16:creationId xmlns:a16="http://schemas.microsoft.com/office/drawing/2014/main" id="{26AC305A-C12D-C573-5142-D4DCBD501A6E}"/>
                  </a:ext>
                </a:extLst>
              </p:cNvPr>
              <p:cNvSpPr/>
              <p:nvPr/>
            </p:nvSpPr>
            <p:spPr>
              <a:xfrm>
                <a:off x="3892900" y="2510425"/>
                <a:ext cx="366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198" extrusionOk="0">
                    <a:moveTo>
                      <a:pt x="712" y="230"/>
                    </a:moveTo>
                    <a:cubicBezTo>
                      <a:pt x="837" y="230"/>
                      <a:pt x="942" y="272"/>
                      <a:pt x="1026" y="356"/>
                    </a:cubicBezTo>
                    <a:cubicBezTo>
                      <a:pt x="1088" y="461"/>
                      <a:pt x="1130" y="565"/>
                      <a:pt x="1130" y="733"/>
                    </a:cubicBezTo>
                    <a:cubicBezTo>
                      <a:pt x="1130" y="879"/>
                      <a:pt x="1088" y="1005"/>
                      <a:pt x="1026" y="1088"/>
                    </a:cubicBezTo>
                    <a:cubicBezTo>
                      <a:pt x="942" y="1172"/>
                      <a:pt x="837" y="1214"/>
                      <a:pt x="712" y="1214"/>
                    </a:cubicBezTo>
                    <a:cubicBezTo>
                      <a:pt x="586" y="1214"/>
                      <a:pt x="482" y="1172"/>
                      <a:pt x="419" y="1088"/>
                    </a:cubicBezTo>
                    <a:cubicBezTo>
                      <a:pt x="335" y="1005"/>
                      <a:pt x="293" y="879"/>
                      <a:pt x="293" y="733"/>
                    </a:cubicBezTo>
                    <a:cubicBezTo>
                      <a:pt x="293" y="565"/>
                      <a:pt x="335" y="461"/>
                      <a:pt x="419" y="356"/>
                    </a:cubicBezTo>
                    <a:cubicBezTo>
                      <a:pt x="482" y="272"/>
                      <a:pt x="586" y="230"/>
                      <a:pt x="712" y="230"/>
                    </a:cubicBezTo>
                    <a:close/>
                    <a:moveTo>
                      <a:pt x="712" y="0"/>
                    </a:moveTo>
                    <a:cubicBezTo>
                      <a:pt x="503" y="0"/>
                      <a:pt x="335" y="63"/>
                      <a:pt x="210" y="209"/>
                    </a:cubicBezTo>
                    <a:cubicBezTo>
                      <a:pt x="84" y="335"/>
                      <a:pt x="0" y="502"/>
                      <a:pt x="0" y="733"/>
                    </a:cubicBezTo>
                    <a:cubicBezTo>
                      <a:pt x="0" y="942"/>
                      <a:pt x="63" y="1130"/>
                      <a:pt x="189" y="1256"/>
                    </a:cubicBezTo>
                    <a:cubicBezTo>
                      <a:pt x="314" y="1381"/>
                      <a:pt x="482" y="1444"/>
                      <a:pt x="691" y="1444"/>
                    </a:cubicBezTo>
                    <a:cubicBezTo>
                      <a:pt x="795" y="1444"/>
                      <a:pt x="900" y="1423"/>
                      <a:pt x="984" y="1381"/>
                    </a:cubicBezTo>
                    <a:cubicBezTo>
                      <a:pt x="1068" y="1339"/>
                      <a:pt x="1130" y="1277"/>
                      <a:pt x="1193" y="1193"/>
                    </a:cubicBezTo>
                    <a:lnTo>
                      <a:pt x="1193" y="1193"/>
                    </a:lnTo>
                    <a:cubicBezTo>
                      <a:pt x="1172" y="1444"/>
                      <a:pt x="1109" y="1632"/>
                      <a:pt x="1005" y="1758"/>
                    </a:cubicBezTo>
                    <a:cubicBezTo>
                      <a:pt x="921" y="1904"/>
                      <a:pt x="775" y="1967"/>
                      <a:pt x="586" y="1967"/>
                    </a:cubicBezTo>
                    <a:cubicBezTo>
                      <a:pt x="503" y="1967"/>
                      <a:pt x="440" y="1946"/>
                      <a:pt x="356" y="1925"/>
                    </a:cubicBezTo>
                    <a:cubicBezTo>
                      <a:pt x="293" y="1904"/>
                      <a:pt x="210" y="1883"/>
                      <a:pt x="147" y="1862"/>
                    </a:cubicBezTo>
                    <a:lnTo>
                      <a:pt x="147" y="2113"/>
                    </a:lnTo>
                    <a:cubicBezTo>
                      <a:pt x="231" y="2134"/>
                      <a:pt x="293" y="2155"/>
                      <a:pt x="377" y="2176"/>
                    </a:cubicBezTo>
                    <a:cubicBezTo>
                      <a:pt x="440" y="2197"/>
                      <a:pt x="523" y="2197"/>
                      <a:pt x="586" y="2197"/>
                    </a:cubicBezTo>
                    <a:cubicBezTo>
                      <a:pt x="858" y="2197"/>
                      <a:pt x="1068" y="2093"/>
                      <a:pt x="1235" y="1904"/>
                    </a:cubicBezTo>
                    <a:cubicBezTo>
                      <a:pt x="1381" y="1695"/>
                      <a:pt x="1465" y="1444"/>
                      <a:pt x="1465" y="1109"/>
                    </a:cubicBezTo>
                    <a:cubicBezTo>
                      <a:pt x="1465" y="753"/>
                      <a:pt x="1402" y="481"/>
                      <a:pt x="1277" y="293"/>
                    </a:cubicBezTo>
                    <a:cubicBezTo>
                      <a:pt x="1151" y="105"/>
                      <a:pt x="963" y="0"/>
                      <a:pt x="712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410;p71">
                <a:extLst>
                  <a:ext uri="{FF2B5EF4-FFF2-40B4-BE49-F238E27FC236}">
                    <a16:creationId xmlns:a16="http://schemas.microsoft.com/office/drawing/2014/main" id="{321613B1-130B-E3DE-F6BA-F06B2B39701F}"/>
                  </a:ext>
                </a:extLst>
              </p:cNvPr>
              <p:cNvSpPr/>
              <p:nvPr/>
            </p:nvSpPr>
            <p:spPr>
              <a:xfrm>
                <a:off x="3939975" y="2510425"/>
                <a:ext cx="335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156" extrusionOk="0">
                    <a:moveTo>
                      <a:pt x="607" y="0"/>
                    </a:moveTo>
                    <a:cubicBezTo>
                      <a:pt x="524" y="0"/>
                      <a:pt x="440" y="21"/>
                      <a:pt x="335" y="42"/>
                    </a:cubicBezTo>
                    <a:cubicBezTo>
                      <a:pt x="252" y="63"/>
                      <a:pt x="126" y="105"/>
                      <a:pt x="21" y="147"/>
                    </a:cubicBezTo>
                    <a:lnTo>
                      <a:pt x="21" y="440"/>
                    </a:lnTo>
                    <a:cubicBezTo>
                      <a:pt x="126" y="377"/>
                      <a:pt x="231" y="314"/>
                      <a:pt x="335" y="293"/>
                    </a:cubicBezTo>
                    <a:cubicBezTo>
                      <a:pt x="440" y="251"/>
                      <a:pt x="524" y="251"/>
                      <a:pt x="628" y="251"/>
                    </a:cubicBezTo>
                    <a:cubicBezTo>
                      <a:pt x="754" y="251"/>
                      <a:pt x="858" y="272"/>
                      <a:pt x="921" y="356"/>
                    </a:cubicBezTo>
                    <a:cubicBezTo>
                      <a:pt x="1005" y="419"/>
                      <a:pt x="1047" y="502"/>
                      <a:pt x="1047" y="628"/>
                    </a:cubicBezTo>
                    <a:cubicBezTo>
                      <a:pt x="1047" y="691"/>
                      <a:pt x="1026" y="774"/>
                      <a:pt x="984" y="837"/>
                    </a:cubicBezTo>
                    <a:cubicBezTo>
                      <a:pt x="963" y="900"/>
                      <a:pt x="900" y="1005"/>
                      <a:pt x="796" y="1088"/>
                    </a:cubicBezTo>
                    <a:cubicBezTo>
                      <a:pt x="754" y="1151"/>
                      <a:pt x="628" y="1277"/>
                      <a:pt x="440" y="1465"/>
                    </a:cubicBezTo>
                    <a:cubicBezTo>
                      <a:pt x="252" y="1653"/>
                      <a:pt x="105" y="1800"/>
                      <a:pt x="1" y="1925"/>
                    </a:cubicBezTo>
                    <a:lnTo>
                      <a:pt x="1" y="2155"/>
                    </a:lnTo>
                    <a:lnTo>
                      <a:pt x="1340" y="2155"/>
                    </a:lnTo>
                    <a:lnTo>
                      <a:pt x="1340" y="1925"/>
                    </a:lnTo>
                    <a:lnTo>
                      <a:pt x="356" y="1925"/>
                    </a:lnTo>
                    <a:cubicBezTo>
                      <a:pt x="586" y="1674"/>
                      <a:pt x="754" y="1507"/>
                      <a:pt x="879" y="1360"/>
                    </a:cubicBezTo>
                    <a:cubicBezTo>
                      <a:pt x="1005" y="1235"/>
                      <a:pt x="1089" y="1151"/>
                      <a:pt x="1109" y="1130"/>
                    </a:cubicBezTo>
                    <a:cubicBezTo>
                      <a:pt x="1193" y="1025"/>
                      <a:pt x="1256" y="942"/>
                      <a:pt x="1277" y="858"/>
                    </a:cubicBezTo>
                    <a:cubicBezTo>
                      <a:pt x="1319" y="774"/>
                      <a:pt x="1340" y="691"/>
                      <a:pt x="1340" y="607"/>
                    </a:cubicBezTo>
                    <a:cubicBezTo>
                      <a:pt x="1340" y="419"/>
                      <a:pt x="1277" y="272"/>
                      <a:pt x="1151" y="168"/>
                    </a:cubicBezTo>
                    <a:cubicBezTo>
                      <a:pt x="1005" y="63"/>
                      <a:pt x="837" y="0"/>
                      <a:pt x="60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411;p71">
                <a:extLst>
                  <a:ext uri="{FF2B5EF4-FFF2-40B4-BE49-F238E27FC236}">
                    <a16:creationId xmlns:a16="http://schemas.microsoft.com/office/drawing/2014/main" id="{36EA34DC-124D-9EAB-A546-8B164E9ECC06}"/>
                  </a:ext>
                </a:extLst>
              </p:cNvPr>
              <p:cNvSpPr/>
              <p:nvPr/>
            </p:nvSpPr>
            <p:spPr>
              <a:xfrm>
                <a:off x="3989150" y="2511475"/>
                <a:ext cx="314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114" extrusionOk="0">
                    <a:moveTo>
                      <a:pt x="503" y="0"/>
                    </a:moveTo>
                    <a:lnTo>
                      <a:pt x="0" y="105"/>
                    </a:lnTo>
                    <a:lnTo>
                      <a:pt x="0" y="356"/>
                    </a:lnTo>
                    <a:lnTo>
                      <a:pt x="503" y="251"/>
                    </a:lnTo>
                    <a:lnTo>
                      <a:pt x="503" y="1883"/>
                    </a:lnTo>
                    <a:lnTo>
                      <a:pt x="21" y="1883"/>
                    </a:lnTo>
                    <a:lnTo>
                      <a:pt x="21" y="2113"/>
                    </a:lnTo>
                    <a:lnTo>
                      <a:pt x="1256" y="2113"/>
                    </a:lnTo>
                    <a:lnTo>
                      <a:pt x="1256" y="1883"/>
                    </a:lnTo>
                    <a:lnTo>
                      <a:pt x="775" y="1883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412;p71">
                <a:extLst>
                  <a:ext uri="{FF2B5EF4-FFF2-40B4-BE49-F238E27FC236}">
                    <a16:creationId xmlns:a16="http://schemas.microsoft.com/office/drawing/2014/main" id="{4D7952D8-B96C-25F9-4F98-62BF9BD73BFE}"/>
                  </a:ext>
                </a:extLst>
              </p:cNvPr>
              <p:cNvSpPr/>
              <p:nvPr/>
            </p:nvSpPr>
            <p:spPr>
              <a:xfrm>
                <a:off x="4032575" y="2510425"/>
                <a:ext cx="335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156" extrusionOk="0">
                    <a:moveTo>
                      <a:pt x="607" y="0"/>
                    </a:moveTo>
                    <a:cubicBezTo>
                      <a:pt x="523" y="0"/>
                      <a:pt x="439" y="21"/>
                      <a:pt x="335" y="42"/>
                    </a:cubicBezTo>
                    <a:cubicBezTo>
                      <a:pt x="230" y="63"/>
                      <a:pt x="126" y="105"/>
                      <a:pt x="0" y="147"/>
                    </a:cubicBezTo>
                    <a:lnTo>
                      <a:pt x="0" y="440"/>
                    </a:lnTo>
                    <a:cubicBezTo>
                      <a:pt x="126" y="377"/>
                      <a:pt x="230" y="314"/>
                      <a:pt x="335" y="293"/>
                    </a:cubicBezTo>
                    <a:cubicBezTo>
                      <a:pt x="418" y="251"/>
                      <a:pt x="523" y="251"/>
                      <a:pt x="607" y="251"/>
                    </a:cubicBezTo>
                    <a:cubicBezTo>
                      <a:pt x="732" y="251"/>
                      <a:pt x="837" y="272"/>
                      <a:pt x="921" y="356"/>
                    </a:cubicBezTo>
                    <a:cubicBezTo>
                      <a:pt x="1004" y="419"/>
                      <a:pt x="1046" y="502"/>
                      <a:pt x="1046" y="628"/>
                    </a:cubicBezTo>
                    <a:cubicBezTo>
                      <a:pt x="1046" y="691"/>
                      <a:pt x="1025" y="774"/>
                      <a:pt x="983" y="837"/>
                    </a:cubicBezTo>
                    <a:cubicBezTo>
                      <a:pt x="942" y="900"/>
                      <a:pt x="879" y="1005"/>
                      <a:pt x="795" y="1088"/>
                    </a:cubicBezTo>
                    <a:cubicBezTo>
                      <a:pt x="753" y="1151"/>
                      <a:pt x="628" y="1277"/>
                      <a:pt x="439" y="1465"/>
                    </a:cubicBezTo>
                    <a:cubicBezTo>
                      <a:pt x="251" y="1653"/>
                      <a:pt x="105" y="1800"/>
                      <a:pt x="0" y="1925"/>
                    </a:cubicBezTo>
                    <a:lnTo>
                      <a:pt x="0" y="2155"/>
                    </a:lnTo>
                    <a:lnTo>
                      <a:pt x="1339" y="2155"/>
                    </a:lnTo>
                    <a:lnTo>
                      <a:pt x="1339" y="1925"/>
                    </a:lnTo>
                    <a:lnTo>
                      <a:pt x="335" y="1925"/>
                    </a:lnTo>
                    <a:cubicBezTo>
                      <a:pt x="565" y="1674"/>
                      <a:pt x="753" y="1507"/>
                      <a:pt x="879" y="1360"/>
                    </a:cubicBezTo>
                    <a:cubicBezTo>
                      <a:pt x="1004" y="1235"/>
                      <a:pt x="1067" y="1151"/>
                      <a:pt x="1109" y="1130"/>
                    </a:cubicBezTo>
                    <a:cubicBezTo>
                      <a:pt x="1193" y="1025"/>
                      <a:pt x="1234" y="942"/>
                      <a:pt x="1276" y="858"/>
                    </a:cubicBezTo>
                    <a:cubicBezTo>
                      <a:pt x="1318" y="774"/>
                      <a:pt x="1318" y="691"/>
                      <a:pt x="1318" y="607"/>
                    </a:cubicBezTo>
                    <a:cubicBezTo>
                      <a:pt x="1318" y="419"/>
                      <a:pt x="1255" y="272"/>
                      <a:pt x="1130" y="168"/>
                    </a:cubicBezTo>
                    <a:cubicBezTo>
                      <a:pt x="1004" y="63"/>
                      <a:pt x="816" y="0"/>
                      <a:pt x="60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413;p71">
                <a:extLst>
                  <a:ext uri="{FF2B5EF4-FFF2-40B4-BE49-F238E27FC236}">
                    <a16:creationId xmlns:a16="http://schemas.microsoft.com/office/drawing/2014/main" id="{62D79880-9D3D-753D-E8D5-8A05B14C3D00}"/>
                  </a:ext>
                </a:extLst>
              </p:cNvPr>
              <p:cNvSpPr/>
              <p:nvPr/>
            </p:nvSpPr>
            <p:spPr>
              <a:xfrm>
                <a:off x="4101600" y="2510425"/>
                <a:ext cx="35075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2198" extrusionOk="0">
                    <a:moveTo>
                      <a:pt x="650" y="0"/>
                    </a:moveTo>
                    <a:cubicBezTo>
                      <a:pt x="566" y="0"/>
                      <a:pt x="482" y="0"/>
                      <a:pt x="378" y="21"/>
                    </a:cubicBezTo>
                    <a:cubicBezTo>
                      <a:pt x="294" y="42"/>
                      <a:pt x="189" y="63"/>
                      <a:pt x="85" y="84"/>
                    </a:cubicBezTo>
                    <a:lnTo>
                      <a:pt x="85" y="356"/>
                    </a:lnTo>
                    <a:cubicBezTo>
                      <a:pt x="189" y="314"/>
                      <a:pt x="273" y="293"/>
                      <a:pt x="378" y="272"/>
                    </a:cubicBezTo>
                    <a:cubicBezTo>
                      <a:pt x="461" y="251"/>
                      <a:pt x="545" y="251"/>
                      <a:pt x="629" y="251"/>
                    </a:cubicBezTo>
                    <a:cubicBezTo>
                      <a:pt x="775" y="251"/>
                      <a:pt x="880" y="272"/>
                      <a:pt x="963" y="335"/>
                    </a:cubicBezTo>
                    <a:cubicBezTo>
                      <a:pt x="1026" y="398"/>
                      <a:pt x="1068" y="481"/>
                      <a:pt x="1068" y="586"/>
                    </a:cubicBezTo>
                    <a:cubicBezTo>
                      <a:pt x="1068" y="691"/>
                      <a:pt x="1026" y="774"/>
                      <a:pt x="963" y="816"/>
                    </a:cubicBezTo>
                    <a:cubicBezTo>
                      <a:pt x="880" y="879"/>
                      <a:pt x="775" y="900"/>
                      <a:pt x="629" y="900"/>
                    </a:cubicBezTo>
                    <a:lnTo>
                      <a:pt x="378" y="900"/>
                    </a:lnTo>
                    <a:lnTo>
                      <a:pt x="378" y="1151"/>
                    </a:lnTo>
                    <a:lnTo>
                      <a:pt x="629" y="1151"/>
                    </a:lnTo>
                    <a:cubicBezTo>
                      <a:pt x="775" y="1151"/>
                      <a:pt x="901" y="1172"/>
                      <a:pt x="984" y="1256"/>
                    </a:cubicBezTo>
                    <a:cubicBezTo>
                      <a:pt x="1068" y="1318"/>
                      <a:pt x="1110" y="1423"/>
                      <a:pt x="1110" y="1549"/>
                    </a:cubicBezTo>
                    <a:cubicBezTo>
                      <a:pt x="1110" y="1674"/>
                      <a:pt x="1068" y="1779"/>
                      <a:pt x="984" y="1841"/>
                    </a:cubicBezTo>
                    <a:cubicBezTo>
                      <a:pt x="880" y="1925"/>
                      <a:pt x="754" y="1967"/>
                      <a:pt x="566" y="1967"/>
                    </a:cubicBezTo>
                    <a:cubicBezTo>
                      <a:pt x="461" y="1967"/>
                      <a:pt x="357" y="1946"/>
                      <a:pt x="273" y="1925"/>
                    </a:cubicBezTo>
                    <a:cubicBezTo>
                      <a:pt x="168" y="1904"/>
                      <a:pt x="85" y="1862"/>
                      <a:pt x="1" y="1821"/>
                    </a:cubicBezTo>
                    <a:lnTo>
                      <a:pt x="1" y="2093"/>
                    </a:lnTo>
                    <a:cubicBezTo>
                      <a:pt x="106" y="2134"/>
                      <a:pt x="210" y="2155"/>
                      <a:pt x="294" y="2176"/>
                    </a:cubicBezTo>
                    <a:cubicBezTo>
                      <a:pt x="398" y="2197"/>
                      <a:pt x="482" y="2197"/>
                      <a:pt x="587" y="2197"/>
                    </a:cubicBezTo>
                    <a:cubicBezTo>
                      <a:pt x="838" y="2197"/>
                      <a:pt x="1047" y="2134"/>
                      <a:pt x="1194" y="2030"/>
                    </a:cubicBezTo>
                    <a:cubicBezTo>
                      <a:pt x="1340" y="1904"/>
                      <a:pt x="1403" y="1758"/>
                      <a:pt x="1403" y="1549"/>
                    </a:cubicBezTo>
                    <a:cubicBezTo>
                      <a:pt x="1403" y="1402"/>
                      <a:pt x="1361" y="1297"/>
                      <a:pt x="1298" y="1193"/>
                    </a:cubicBezTo>
                    <a:cubicBezTo>
                      <a:pt x="1214" y="1109"/>
                      <a:pt x="1110" y="1046"/>
                      <a:pt x="963" y="1025"/>
                    </a:cubicBezTo>
                    <a:cubicBezTo>
                      <a:pt x="1089" y="984"/>
                      <a:pt x="1194" y="921"/>
                      <a:pt x="1256" y="858"/>
                    </a:cubicBezTo>
                    <a:cubicBezTo>
                      <a:pt x="1319" y="774"/>
                      <a:pt x="1361" y="670"/>
                      <a:pt x="1361" y="544"/>
                    </a:cubicBezTo>
                    <a:cubicBezTo>
                      <a:pt x="1361" y="377"/>
                      <a:pt x="1298" y="251"/>
                      <a:pt x="1173" y="147"/>
                    </a:cubicBezTo>
                    <a:cubicBezTo>
                      <a:pt x="1047" y="42"/>
                      <a:pt x="859" y="0"/>
                      <a:pt x="650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414;p71">
                <a:extLst>
                  <a:ext uri="{FF2B5EF4-FFF2-40B4-BE49-F238E27FC236}">
                    <a16:creationId xmlns:a16="http://schemas.microsoft.com/office/drawing/2014/main" id="{27926720-B7C6-2293-06AF-8812C0597136}"/>
                  </a:ext>
                </a:extLst>
              </p:cNvPr>
              <p:cNvSpPr/>
              <p:nvPr/>
            </p:nvSpPr>
            <p:spPr>
              <a:xfrm>
                <a:off x="4146075" y="2511475"/>
                <a:ext cx="387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114" extrusionOk="0">
                    <a:moveTo>
                      <a:pt x="963" y="251"/>
                    </a:moveTo>
                    <a:lnTo>
                      <a:pt x="963" y="1381"/>
                    </a:lnTo>
                    <a:lnTo>
                      <a:pt x="231" y="1381"/>
                    </a:lnTo>
                    <a:lnTo>
                      <a:pt x="963" y="251"/>
                    </a:lnTo>
                    <a:close/>
                    <a:moveTo>
                      <a:pt x="879" y="0"/>
                    </a:moveTo>
                    <a:lnTo>
                      <a:pt x="0" y="1339"/>
                    </a:lnTo>
                    <a:lnTo>
                      <a:pt x="0" y="1611"/>
                    </a:lnTo>
                    <a:lnTo>
                      <a:pt x="963" y="1611"/>
                    </a:lnTo>
                    <a:lnTo>
                      <a:pt x="963" y="2113"/>
                    </a:lnTo>
                    <a:lnTo>
                      <a:pt x="1235" y="2113"/>
                    </a:lnTo>
                    <a:lnTo>
                      <a:pt x="1235" y="1611"/>
                    </a:lnTo>
                    <a:lnTo>
                      <a:pt x="1549" y="1611"/>
                    </a:lnTo>
                    <a:lnTo>
                      <a:pt x="1549" y="1381"/>
                    </a:lnTo>
                    <a:lnTo>
                      <a:pt x="1235" y="1381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415;p71">
                <a:extLst>
                  <a:ext uri="{FF2B5EF4-FFF2-40B4-BE49-F238E27FC236}">
                    <a16:creationId xmlns:a16="http://schemas.microsoft.com/office/drawing/2014/main" id="{6C9B3B71-8BC3-F9EF-E6DB-0EF675D09BB9}"/>
                  </a:ext>
                </a:extLst>
              </p:cNvPr>
              <p:cNvSpPr/>
              <p:nvPr/>
            </p:nvSpPr>
            <p:spPr>
              <a:xfrm>
                <a:off x="4194200" y="2511475"/>
                <a:ext cx="345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156" extrusionOk="0">
                    <a:moveTo>
                      <a:pt x="84" y="0"/>
                    </a:moveTo>
                    <a:lnTo>
                      <a:pt x="84" y="1067"/>
                    </a:lnTo>
                    <a:cubicBezTo>
                      <a:pt x="168" y="1025"/>
                      <a:pt x="251" y="1004"/>
                      <a:pt x="335" y="983"/>
                    </a:cubicBezTo>
                    <a:cubicBezTo>
                      <a:pt x="398" y="963"/>
                      <a:pt x="482" y="963"/>
                      <a:pt x="565" y="963"/>
                    </a:cubicBezTo>
                    <a:cubicBezTo>
                      <a:pt x="712" y="963"/>
                      <a:pt x="858" y="1004"/>
                      <a:pt x="942" y="1088"/>
                    </a:cubicBezTo>
                    <a:cubicBezTo>
                      <a:pt x="1047" y="1172"/>
                      <a:pt x="1088" y="1297"/>
                      <a:pt x="1088" y="1444"/>
                    </a:cubicBezTo>
                    <a:cubicBezTo>
                      <a:pt x="1088" y="1590"/>
                      <a:pt x="1047" y="1695"/>
                      <a:pt x="942" y="1779"/>
                    </a:cubicBezTo>
                    <a:cubicBezTo>
                      <a:pt x="858" y="1862"/>
                      <a:pt x="712" y="1925"/>
                      <a:pt x="565" y="1925"/>
                    </a:cubicBezTo>
                    <a:cubicBezTo>
                      <a:pt x="461" y="1925"/>
                      <a:pt x="356" y="1904"/>
                      <a:pt x="272" y="1883"/>
                    </a:cubicBezTo>
                    <a:cubicBezTo>
                      <a:pt x="168" y="1862"/>
                      <a:pt x="84" y="1820"/>
                      <a:pt x="0" y="1779"/>
                    </a:cubicBezTo>
                    <a:lnTo>
                      <a:pt x="0" y="2071"/>
                    </a:lnTo>
                    <a:cubicBezTo>
                      <a:pt x="105" y="2092"/>
                      <a:pt x="189" y="2113"/>
                      <a:pt x="293" y="2134"/>
                    </a:cubicBezTo>
                    <a:cubicBezTo>
                      <a:pt x="377" y="2155"/>
                      <a:pt x="482" y="2155"/>
                      <a:pt x="565" y="2155"/>
                    </a:cubicBezTo>
                    <a:cubicBezTo>
                      <a:pt x="816" y="2155"/>
                      <a:pt x="1026" y="2092"/>
                      <a:pt x="1151" y="1967"/>
                    </a:cubicBezTo>
                    <a:cubicBezTo>
                      <a:pt x="1298" y="1841"/>
                      <a:pt x="1381" y="1674"/>
                      <a:pt x="1381" y="1444"/>
                    </a:cubicBezTo>
                    <a:cubicBezTo>
                      <a:pt x="1381" y="1214"/>
                      <a:pt x="1298" y="1046"/>
                      <a:pt x="1172" y="921"/>
                    </a:cubicBezTo>
                    <a:cubicBezTo>
                      <a:pt x="1026" y="774"/>
                      <a:pt x="837" y="711"/>
                      <a:pt x="607" y="711"/>
                    </a:cubicBezTo>
                    <a:cubicBezTo>
                      <a:pt x="565" y="711"/>
                      <a:pt x="523" y="711"/>
                      <a:pt x="482" y="732"/>
                    </a:cubicBezTo>
                    <a:cubicBezTo>
                      <a:pt x="440" y="732"/>
                      <a:pt x="398" y="753"/>
                      <a:pt x="356" y="753"/>
                    </a:cubicBezTo>
                    <a:lnTo>
                      <a:pt x="356" y="230"/>
                    </a:lnTo>
                    <a:lnTo>
                      <a:pt x="1214" y="230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416;p71">
                <a:extLst>
                  <a:ext uri="{FF2B5EF4-FFF2-40B4-BE49-F238E27FC236}">
                    <a16:creationId xmlns:a16="http://schemas.microsoft.com/office/drawing/2014/main" id="{6C467E76-D368-3685-6246-8E7B1380C10E}"/>
                  </a:ext>
                </a:extLst>
              </p:cNvPr>
              <p:cNvSpPr/>
              <p:nvPr/>
            </p:nvSpPr>
            <p:spPr>
              <a:xfrm>
                <a:off x="4239700" y="2510425"/>
                <a:ext cx="36650" cy="5495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198" extrusionOk="0">
                    <a:moveTo>
                      <a:pt x="775" y="984"/>
                    </a:moveTo>
                    <a:cubicBezTo>
                      <a:pt x="900" y="984"/>
                      <a:pt x="1005" y="1025"/>
                      <a:pt x="1068" y="1109"/>
                    </a:cubicBezTo>
                    <a:cubicBezTo>
                      <a:pt x="1152" y="1214"/>
                      <a:pt x="1193" y="1318"/>
                      <a:pt x="1193" y="1486"/>
                    </a:cubicBezTo>
                    <a:cubicBezTo>
                      <a:pt x="1193" y="1632"/>
                      <a:pt x="1152" y="1758"/>
                      <a:pt x="1068" y="1841"/>
                    </a:cubicBezTo>
                    <a:cubicBezTo>
                      <a:pt x="1005" y="1925"/>
                      <a:pt x="900" y="1967"/>
                      <a:pt x="775" y="1967"/>
                    </a:cubicBezTo>
                    <a:cubicBezTo>
                      <a:pt x="628" y="1967"/>
                      <a:pt x="524" y="1925"/>
                      <a:pt x="461" y="1841"/>
                    </a:cubicBezTo>
                    <a:cubicBezTo>
                      <a:pt x="377" y="1758"/>
                      <a:pt x="356" y="1632"/>
                      <a:pt x="356" y="1486"/>
                    </a:cubicBezTo>
                    <a:cubicBezTo>
                      <a:pt x="356" y="1318"/>
                      <a:pt x="377" y="1214"/>
                      <a:pt x="461" y="1109"/>
                    </a:cubicBezTo>
                    <a:cubicBezTo>
                      <a:pt x="524" y="1025"/>
                      <a:pt x="628" y="984"/>
                      <a:pt x="775" y="984"/>
                    </a:cubicBezTo>
                    <a:close/>
                    <a:moveTo>
                      <a:pt x="880" y="0"/>
                    </a:moveTo>
                    <a:cubicBezTo>
                      <a:pt x="628" y="0"/>
                      <a:pt x="398" y="105"/>
                      <a:pt x="252" y="293"/>
                    </a:cubicBezTo>
                    <a:cubicBezTo>
                      <a:pt x="84" y="502"/>
                      <a:pt x="1" y="774"/>
                      <a:pt x="1" y="1109"/>
                    </a:cubicBezTo>
                    <a:cubicBezTo>
                      <a:pt x="1" y="1465"/>
                      <a:pt x="84" y="1737"/>
                      <a:pt x="210" y="1925"/>
                    </a:cubicBezTo>
                    <a:cubicBezTo>
                      <a:pt x="336" y="2113"/>
                      <a:pt x="524" y="2197"/>
                      <a:pt x="775" y="2197"/>
                    </a:cubicBezTo>
                    <a:cubicBezTo>
                      <a:pt x="984" y="2197"/>
                      <a:pt x="1152" y="2134"/>
                      <a:pt x="1277" y="2009"/>
                    </a:cubicBezTo>
                    <a:cubicBezTo>
                      <a:pt x="1403" y="1862"/>
                      <a:pt x="1465" y="1695"/>
                      <a:pt x="1465" y="1486"/>
                    </a:cubicBezTo>
                    <a:cubicBezTo>
                      <a:pt x="1465" y="1256"/>
                      <a:pt x="1403" y="1088"/>
                      <a:pt x="1277" y="963"/>
                    </a:cubicBezTo>
                    <a:cubicBezTo>
                      <a:pt x="1172" y="816"/>
                      <a:pt x="984" y="753"/>
                      <a:pt x="775" y="753"/>
                    </a:cubicBezTo>
                    <a:cubicBezTo>
                      <a:pt x="670" y="753"/>
                      <a:pt x="587" y="774"/>
                      <a:pt x="503" y="816"/>
                    </a:cubicBezTo>
                    <a:cubicBezTo>
                      <a:pt x="419" y="858"/>
                      <a:pt x="356" y="921"/>
                      <a:pt x="294" y="1005"/>
                    </a:cubicBezTo>
                    <a:cubicBezTo>
                      <a:pt x="315" y="753"/>
                      <a:pt x="356" y="565"/>
                      <a:pt x="461" y="440"/>
                    </a:cubicBezTo>
                    <a:cubicBezTo>
                      <a:pt x="566" y="314"/>
                      <a:pt x="712" y="251"/>
                      <a:pt x="900" y="251"/>
                    </a:cubicBezTo>
                    <a:cubicBezTo>
                      <a:pt x="963" y="251"/>
                      <a:pt x="1047" y="251"/>
                      <a:pt x="1110" y="272"/>
                    </a:cubicBezTo>
                    <a:cubicBezTo>
                      <a:pt x="1193" y="293"/>
                      <a:pt x="1256" y="314"/>
                      <a:pt x="1340" y="356"/>
                    </a:cubicBezTo>
                    <a:lnTo>
                      <a:pt x="1340" y="84"/>
                    </a:lnTo>
                    <a:cubicBezTo>
                      <a:pt x="1256" y="63"/>
                      <a:pt x="1172" y="42"/>
                      <a:pt x="1110" y="21"/>
                    </a:cubicBezTo>
                    <a:cubicBezTo>
                      <a:pt x="1026" y="0"/>
                      <a:pt x="963" y="0"/>
                      <a:pt x="880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417;p71">
                <a:extLst>
                  <a:ext uri="{FF2B5EF4-FFF2-40B4-BE49-F238E27FC236}">
                    <a16:creationId xmlns:a16="http://schemas.microsoft.com/office/drawing/2014/main" id="{4D7E8BC5-19A7-BC49-C02F-EDF951456D8F}"/>
                  </a:ext>
                </a:extLst>
              </p:cNvPr>
              <p:cNvSpPr/>
              <p:nvPr/>
            </p:nvSpPr>
            <p:spPr>
              <a:xfrm>
                <a:off x="3447225" y="2580500"/>
                <a:ext cx="188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257" extrusionOk="0">
                    <a:moveTo>
                      <a:pt x="293" y="1"/>
                    </a:moveTo>
                    <a:lnTo>
                      <a:pt x="0" y="64"/>
                    </a:lnTo>
                    <a:lnTo>
                      <a:pt x="0" y="210"/>
                    </a:lnTo>
                    <a:lnTo>
                      <a:pt x="314" y="147"/>
                    </a:lnTo>
                    <a:lnTo>
                      <a:pt x="314" y="1110"/>
                    </a:lnTo>
                    <a:lnTo>
                      <a:pt x="21" y="1110"/>
                    </a:lnTo>
                    <a:lnTo>
                      <a:pt x="21" y="1256"/>
                    </a:lnTo>
                    <a:lnTo>
                      <a:pt x="754" y="1256"/>
                    </a:lnTo>
                    <a:lnTo>
                      <a:pt x="754" y="1110"/>
                    </a:lnTo>
                    <a:lnTo>
                      <a:pt x="482" y="1110"/>
                    </a:lnTo>
                    <a:lnTo>
                      <a:pt x="482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418;p71">
                <a:extLst>
                  <a:ext uri="{FF2B5EF4-FFF2-40B4-BE49-F238E27FC236}">
                    <a16:creationId xmlns:a16="http://schemas.microsoft.com/office/drawing/2014/main" id="{DB1A61B4-C806-CE85-4F6A-AB0B7F99FB78}"/>
                  </a:ext>
                </a:extLst>
              </p:cNvPr>
              <p:cNvSpPr/>
              <p:nvPr/>
            </p:nvSpPr>
            <p:spPr>
              <a:xfrm>
                <a:off x="3473375" y="2580000"/>
                <a:ext cx="199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77" extrusionOk="0">
                    <a:moveTo>
                      <a:pt x="356" y="0"/>
                    </a:moveTo>
                    <a:cubicBezTo>
                      <a:pt x="315" y="0"/>
                      <a:pt x="252" y="0"/>
                      <a:pt x="189" y="21"/>
                    </a:cubicBezTo>
                    <a:cubicBezTo>
                      <a:pt x="126" y="42"/>
                      <a:pt x="63" y="63"/>
                      <a:pt x="1" y="84"/>
                    </a:cubicBezTo>
                    <a:lnTo>
                      <a:pt x="1" y="251"/>
                    </a:lnTo>
                    <a:cubicBezTo>
                      <a:pt x="63" y="209"/>
                      <a:pt x="126" y="188"/>
                      <a:pt x="189" y="167"/>
                    </a:cubicBezTo>
                    <a:cubicBezTo>
                      <a:pt x="252" y="146"/>
                      <a:pt x="315" y="146"/>
                      <a:pt x="356" y="146"/>
                    </a:cubicBezTo>
                    <a:cubicBezTo>
                      <a:pt x="440" y="146"/>
                      <a:pt x="503" y="167"/>
                      <a:pt x="545" y="209"/>
                    </a:cubicBezTo>
                    <a:cubicBezTo>
                      <a:pt x="587" y="251"/>
                      <a:pt x="607" y="293"/>
                      <a:pt x="607" y="377"/>
                    </a:cubicBezTo>
                    <a:cubicBezTo>
                      <a:pt x="607" y="418"/>
                      <a:pt x="607" y="460"/>
                      <a:pt x="587" y="502"/>
                    </a:cubicBezTo>
                    <a:cubicBezTo>
                      <a:pt x="566" y="544"/>
                      <a:pt x="524" y="586"/>
                      <a:pt x="461" y="649"/>
                    </a:cubicBezTo>
                    <a:cubicBezTo>
                      <a:pt x="440" y="691"/>
                      <a:pt x="377" y="753"/>
                      <a:pt x="252" y="858"/>
                    </a:cubicBezTo>
                    <a:cubicBezTo>
                      <a:pt x="147" y="983"/>
                      <a:pt x="63" y="1067"/>
                      <a:pt x="1" y="1130"/>
                    </a:cubicBezTo>
                    <a:lnTo>
                      <a:pt x="1" y="1276"/>
                    </a:lnTo>
                    <a:lnTo>
                      <a:pt x="796" y="1276"/>
                    </a:lnTo>
                    <a:lnTo>
                      <a:pt x="796" y="1130"/>
                    </a:lnTo>
                    <a:lnTo>
                      <a:pt x="189" y="1130"/>
                    </a:lnTo>
                    <a:cubicBezTo>
                      <a:pt x="335" y="1004"/>
                      <a:pt x="440" y="879"/>
                      <a:pt x="524" y="816"/>
                    </a:cubicBezTo>
                    <a:cubicBezTo>
                      <a:pt x="587" y="732"/>
                      <a:pt x="628" y="691"/>
                      <a:pt x="649" y="670"/>
                    </a:cubicBezTo>
                    <a:cubicBezTo>
                      <a:pt x="712" y="607"/>
                      <a:pt x="733" y="544"/>
                      <a:pt x="754" y="502"/>
                    </a:cubicBezTo>
                    <a:cubicBezTo>
                      <a:pt x="775" y="460"/>
                      <a:pt x="796" y="418"/>
                      <a:pt x="796" y="356"/>
                    </a:cubicBezTo>
                    <a:cubicBezTo>
                      <a:pt x="796" y="251"/>
                      <a:pt x="754" y="167"/>
                      <a:pt x="670" y="105"/>
                    </a:cubicBezTo>
                    <a:cubicBezTo>
                      <a:pt x="587" y="21"/>
                      <a:pt x="482" y="0"/>
                      <a:pt x="356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419;p71">
                <a:extLst>
                  <a:ext uri="{FF2B5EF4-FFF2-40B4-BE49-F238E27FC236}">
                    <a16:creationId xmlns:a16="http://schemas.microsoft.com/office/drawing/2014/main" id="{02BA8B08-EE92-9F59-5E61-C45462737F29}"/>
                  </a:ext>
                </a:extLst>
              </p:cNvPr>
              <p:cNvSpPr/>
              <p:nvPr/>
            </p:nvSpPr>
            <p:spPr>
              <a:xfrm>
                <a:off x="3500575" y="2580000"/>
                <a:ext cx="209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298" extrusionOk="0">
                    <a:moveTo>
                      <a:pt x="398" y="0"/>
                    </a:moveTo>
                    <a:cubicBezTo>
                      <a:pt x="335" y="0"/>
                      <a:pt x="294" y="0"/>
                      <a:pt x="231" y="21"/>
                    </a:cubicBezTo>
                    <a:cubicBezTo>
                      <a:pt x="168" y="21"/>
                      <a:pt x="105" y="42"/>
                      <a:pt x="43" y="42"/>
                    </a:cubicBezTo>
                    <a:lnTo>
                      <a:pt x="43" y="209"/>
                    </a:lnTo>
                    <a:cubicBezTo>
                      <a:pt x="105" y="188"/>
                      <a:pt x="168" y="167"/>
                      <a:pt x="231" y="146"/>
                    </a:cubicBezTo>
                    <a:lnTo>
                      <a:pt x="377" y="146"/>
                    </a:lnTo>
                    <a:cubicBezTo>
                      <a:pt x="461" y="146"/>
                      <a:pt x="524" y="167"/>
                      <a:pt x="566" y="188"/>
                    </a:cubicBezTo>
                    <a:cubicBezTo>
                      <a:pt x="628" y="230"/>
                      <a:pt x="649" y="272"/>
                      <a:pt x="649" y="335"/>
                    </a:cubicBezTo>
                    <a:cubicBezTo>
                      <a:pt x="649" y="398"/>
                      <a:pt x="628" y="460"/>
                      <a:pt x="566" y="481"/>
                    </a:cubicBezTo>
                    <a:cubicBezTo>
                      <a:pt x="524" y="523"/>
                      <a:pt x="461" y="544"/>
                      <a:pt x="377" y="544"/>
                    </a:cubicBezTo>
                    <a:lnTo>
                      <a:pt x="231" y="544"/>
                    </a:lnTo>
                    <a:lnTo>
                      <a:pt x="231" y="670"/>
                    </a:lnTo>
                    <a:lnTo>
                      <a:pt x="377" y="670"/>
                    </a:lnTo>
                    <a:cubicBezTo>
                      <a:pt x="461" y="670"/>
                      <a:pt x="545" y="691"/>
                      <a:pt x="587" y="732"/>
                    </a:cubicBezTo>
                    <a:cubicBezTo>
                      <a:pt x="649" y="774"/>
                      <a:pt x="670" y="837"/>
                      <a:pt x="670" y="921"/>
                    </a:cubicBezTo>
                    <a:cubicBezTo>
                      <a:pt x="670" y="1004"/>
                      <a:pt x="649" y="1046"/>
                      <a:pt x="587" y="1109"/>
                    </a:cubicBezTo>
                    <a:cubicBezTo>
                      <a:pt x="524" y="1151"/>
                      <a:pt x="440" y="1172"/>
                      <a:pt x="335" y="1172"/>
                    </a:cubicBezTo>
                    <a:cubicBezTo>
                      <a:pt x="273" y="1172"/>
                      <a:pt x="231" y="1151"/>
                      <a:pt x="168" y="1151"/>
                    </a:cubicBezTo>
                    <a:cubicBezTo>
                      <a:pt x="105" y="1130"/>
                      <a:pt x="63" y="1109"/>
                      <a:pt x="1" y="1088"/>
                    </a:cubicBezTo>
                    <a:lnTo>
                      <a:pt x="1" y="1235"/>
                    </a:lnTo>
                    <a:cubicBezTo>
                      <a:pt x="63" y="1255"/>
                      <a:pt x="126" y="1276"/>
                      <a:pt x="189" y="1297"/>
                    </a:cubicBezTo>
                    <a:lnTo>
                      <a:pt x="356" y="1297"/>
                    </a:lnTo>
                    <a:cubicBezTo>
                      <a:pt x="503" y="1297"/>
                      <a:pt x="628" y="1276"/>
                      <a:pt x="712" y="1214"/>
                    </a:cubicBezTo>
                    <a:cubicBezTo>
                      <a:pt x="796" y="1130"/>
                      <a:pt x="838" y="1046"/>
                      <a:pt x="838" y="921"/>
                    </a:cubicBezTo>
                    <a:cubicBezTo>
                      <a:pt x="838" y="837"/>
                      <a:pt x="817" y="774"/>
                      <a:pt x="775" y="711"/>
                    </a:cubicBezTo>
                    <a:cubicBezTo>
                      <a:pt x="733" y="649"/>
                      <a:pt x="670" y="628"/>
                      <a:pt x="587" y="607"/>
                    </a:cubicBezTo>
                    <a:cubicBezTo>
                      <a:pt x="649" y="586"/>
                      <a:pt x="712" y="544"/>
                      <a:pt x="754" y="502"/>
                    </a:cubicBezTo>
                    <a:cubicBezTo>
                      <a:pt x="796" y="460"/>
                      <a:pt x="817" y="398"/>
                      <a:pt x="817" y="335"/>
                    </a:cubicBezTo>
                    <a:cubicBezTo>
                      <a:pt x="817" y="230"/>
                      <a:pt x="775" y="146"/>
                      <a:pt x="691" y="84"/>
                    </a:cubicBezTo>
                    <a:cubicBezTo>
                      <a:pt x="628" y="21"/>
                      <a:pt x="524" y="0"/>
                      <a:pt x="398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420;p71">
                <a:extLst>
                  <a:ext uri="{FF2B5EF4-FFF2-40B4-BE49-F238E27FC236}">
                    <a16:creationId xmlns:a16="http://schemas.microsoft.com/office/drawing/2014/main" id="{577E6ECD-7885-BBA5-48E6-601707129AA4}"/>
                  </a:ext>
                </a:extLst>
              </p:cNvPr>
              <p:cNvSpPr/>
              <p:nvPr/>
            </p:nvSpPr>
            <p:spPr>
              <a:xfrm>
                <a:off x="3527250" y="2580500"/>
                <a:ext cx="230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57" extrusionOk="0">
                    <a:moveTo>
                      <a:pt x="566" y="147"/>
                    </a:moveTo>
                    <a:lnTo>
                      <a:pt x="566" y="817"/>
                    </a:lnTo>
                    <a:lnTo>
                      <a:pt x="126" y="817"/>
                    </a:lnTo>
                    <a:lnTo>
                      <a:pt x="566" y="147"/>
                    </a:lnTo>
                    <a:close/>
                    <a:moveTo>
                      <a:pt x="524" y="1"/>
                    </a:moveTo>
                    <a:lnTo>
                      <a:pt x="1" y="796"/>
                    </a:lnTo>
                    <a:lnTo>
                      <a:pt x="1" y="963"/>
                    </a:lnTo>
                    <a:lnTo>
                      <a:pt x="566" y="963"/>
                    </a:lnTo>
                    <a:lnTo>
                      <a:pt x="566" y="1256"/>
                    </a:lnTo>
                    <a:lnTo>
                      <a:pt x="733" y="1256"/>
                    </a:lnTo>
                    <a:lnTo>
                      <a:pt x="733" y="963"/>
                    </a:lnTo>
                    <a:lnTo>
                      <a:pt x="921" y="963"/>
                    </a:lnTo>
                    <a:lnTo>
                      <a:pt x="921" y="817"/>
                    </a:lnTo>
                    <a:lnTo>
                      <a:pt x="733" y="817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421;p71">
                <a:extLst>
                  <a:ext uri="{FF2B5EF4-FFF2-40B4-BE49-F238E27FC236}">
                    <a16:creationId xmlns:a16="http://schemas.microsoft.com/office/drawing/2014/main" id="{FD267B61-16A5-FE80-2C75-FCD88BCFA2C1}"/>
                  </a:ext>
                </a:extLst>
              </p:cNvPr>
              <p:cNvSpPr/>
              <p:nvPr/>
            </p:nvSpPr>
            <p:spPr>
              <a:xfrm>
                <a:off x="3456125" y="2665250"/>
                <a:ext cx="261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403" extrusionOk="0">
                    <a:moveTo>
                      <a:pt x="0" y="1"/>
                    </a:moveTo>
                    <a:lnTo>
                      <a:pt x="0" y="858"/>
                    </a:lnTo>
                    <a:cubicBezTo>
                      <a:pt x="0" y="1026"/>
                      <a:pt x="42" y="1172"/>
                      <a:pt x="126" y="1256"/>
                    </a:cubicBezTo>
                    <a:cubicBezTo>
                      <a:pt x="209" y="1361"/>
                      <a:pt x="356" y="1402"/>
                      <a:pt x="523" y="1402"/>
                    </a:cubicBezTo>
                    <a:cubicBezTo>
                      <a:pt x="691" y="1402"/>
                      <a:pt x="816" y="1361"/>
                      <a:pt x="900" y="1256"/>
                    </a:cubicBezTo>
                    <a:cubicBezTo>
                      <a:pt x="1005" y="1172"/>
                      <a:pt x="1046" y="1026"/>
                      <a:pt x="1046" y="858"/>
                    </a:cubicBezTo>
                    <a:lnTo>
                      <a:pt x="1046" y="1"/>
                    </a:lnTo>
                    <a:lnTo>
                      <a:pt x="858" y="1"/>
                    </a:lnTo>
                    <a:lnTo>
                      <a:pt x="858" y="838"/>
                    </a:lnTo>
                    <a:cubicBezTo>
                      <a:pt x="858" y="984"/>
                      <a:pt x="837" y="1089"/>
                      <a:pt x="774" y="1151"/>
                    </a:cubicBezTo>
                    <a:cubicBezTo>
                      <a:pt x="733" y="1214"/>
                      <a:pt x="628" y="1256"/>
                      <a:pt x="523" y="1256"/>
                    </a:cubicBezTo>
                    <a:cubicBezTo>
                      <a:pt x="398" y="1256"/>
                      <a:pt x="314" y="1214"/>
                      <a:pt x="272" y="1151"/>
                    </a:cubicBezTo>
                    <a:cubicBezTo>
                      <a:pt x="209" y="1089"/>
                      <a:pt x="188" y="984"/>
                      <a:pt x="188" y="838"/>
                    </a:cubicBezTo>
                    <a:lnTo>
                      <a:pt x="188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422;p71">
                <a:extLst>
                  <a:ext uri="{FF2B5EF4-FFF2-40B4-BE49-F238E27FC236}">
                    <a16:creationId xmlns:a16="http://schemas.microsoft.com/office/drawing/2014/main" id="{0DD9A05F-616E-FEAC-356D-A44D6F3B56D0}"/>
                  </a:ext>
                </a:extLst>
              </p:cNvPr>
              <p:cNvSpPr/>
              <p:nvPr/>
            </p:nvSpPr>
            <p:spPr>
              <a:xfrm>
                <a:off x="3489075" y="2664725"/>
                <a:ext cx="240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424" extrusionOk="0">
                    <a:moveTo>
                      <a:pt x="482" y="1"/>
                    </a:moveTo>
                    <a:cubicBezTo>
                      <a:pt x="335" y="1"/>
                      <a:pt x="231" y="42"/>
                      <a:pt x="147" y="105"/>
                    </a:cubicBezTo>
                    <a:cubicBezTo>
                      <a:pt x="42" y="168"/>
                      <a:pt x="0" y="273"/>
                      <a:pt x="0" y="398"/>
                    </a:cubicBezTo>
                    <a:cubicBezTo>
                      <a:pt x="0" y="503"/>
                      <a:pt x="42" y="566"/>
                      <a:pt x="105" y="628"/>
                    </a:cubicBezTo>
                    <a:cubicBezTo>
                      <a:pt x="168" y="691"/>
                      <a:pt x="272" y="733"/>
                      <a:pt x="398" y="754"/>
                    </a:cubicBezTo>
                    <a:lnTo>
                      <a:pt x="523" y="775"/>
                    </a:lnTo>
                    <a:cubicBezTo>
                      <a:pt x="607" y="796"/>
                      <a:pt x="670" y="838"/>
                      <a:pt x="712" y="879"/>
                    </a:cubicBezTo>
                    <a:cubicBezTo>
                      <a:pt x="754" y="900"/>
                      <a:pt x="775" y="963"/>
                      <a:pt x="775" y="1026"/>
                    </a:cubicBezTo>
                    <a:cubicBezTo>
                      <a:pt x="775" y="1110"/>
                      <a:pt x="754" y="1172"/>
                      <a:pt x="691" y="1214"/>
                    </a:cubicBezTo>
                    <a:cubicBezTo>
                      <a:pt x="628" y="1256"/>
                      <a:pt x="544" y="1277"/>
                      <a:pt x="440" y="1277"/>
                    </a:cubicBezTo>
                    <a:cubicBezTo>
                      <a:pt x="377" y="1277"/>
                      <a:pt x="314" y="1256"/>
                      <a:pt x="231" y="1235"/>
                    </a:cubicBezTo>
                    <a:cubicBezTo>
                      <a:pt x="168" y="1214"/>
                      <a:pt x="84" y="1172"/>
                      <a:pt x="21" y="1131"/>
                    </a:cubicBezTo>
                    <a:lnTo>
                      <a:pt x="21" y="1340"/>
                    </a:lnTo>
                    <a:cubicBezTo>
                      <a:pt x="84" y="1361"/>
                      <a:pt x="168" y="1382"/>
                      <a:pt x="251" y="1403"/>
                    </a:cubicBezTo>
                    <a:cubicBezTo>
                      <a:pt x="314" y="1403"/>
                      <a:pt x="377" y="1423"/>
                      <a:pt x="440" y="1423"/>
                    </a:cubicBezTo>
                    <a:cubicBezTo>
                      <a:pt x="628" y="1423"/>
                      <a:pt x="754" y="1382"/>
                      <a:pt x="837" y="1319"/>
                    </a:cubicBezTo>
                    <a:cubicBezTo>
                      <a:pt x="921" y="1256"/>
                      <a:pt x="963" y="1151"/>
                      <a:pt x="963" y="1005"/>
                    </a:cubicBezTo>
                    <a:cubicBezTo>
                      <a:pt x="963" y="900"/>
                      <a:pt x="942" y="817"/>
                      <a:pt x="879" y="754"/>
                    </a:cubicBezTo>
                    <a:cubicBezTo>
                      <a:pt x="816" y="691"/>
                      <a:pt x="712" y="628"/>
                      <a:pt x="565" y="607"/>
                    </a:cubicBezTo>
                    <a:lnTo>
                      <a:pt x="461" y="587"/>
                    </a:lnTo>
                    <a:cubicBezTo>
                      <a:pt x="356" y="566"/>
                      <a:pt x="293" y="545"/>
                      <a:pt x="251" y="503"/>
                    </a:cubicBezTo>
                    <a:cubicBezTo>
                      <a:pt x="210" y="482"/>
                      <a:pt x="189" y="440"/>
                      <a:pt x="189" y="377"/>
                    </a:cubicBezTo>
                    <a:cubicBezTo>
                      <a:pt x="189" y="294"/>
                      <a:pt x="231" y="252"/>
                      <a:pt x="272" y="210"/>
                    </a:cubicBezTo>
                    <a:cubicBezTo>
                      <a:pt x="335" y="168"/>
                      <a:pt x="419" y="147"/>
                      <a:pt x="503" y="147"/>
                    </a:cubicBezTo>
                    <a:cubicBezTo>
                      <a:pt x="565" y="147"/>
                      <a:pt x="628" y="168"/>
                      <a:pt x="691" y="168"/>
                    </a:cubicBezTo>
                    <a:cubicBezTo>
                      <a:pt x="754" y="189"/>
                      <a:pt x="816" y="210"/>
                      <a:pt x="879" y="252"/>
                    </a:cubicBezTo>
                    <a:lnTo>
                      <a:pt x="879" y="63"/>
                    </a:lnTo>
                    <a:cubicBezTo>
                      <a:pt x="816" y="42"/>
                      <a:pt x="754" y="22"/>
                      <a:pt x="691" y="22"/>
                    </a:cubicBezTo>
                    <a:cubicBezTo>
                      <a:pt x="628" y="1"/>
                      <a:pt x="544" y="1"/>
                      <a:pt x="482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423;p71">
                <a:extLst>
                  <a:ext uri="{FF2B5EF4-FFF2-40B4-BE49-F238E27FC236}">
                    <a16:creationId xmlns:a16="http://schemas.microsoft.com/office/drawing/2014/main" id="{BB6A95EB-85AF-F15B-49F4-6B20231A19E0}"/>
                  </a:ext>
                </a:extLst>
              </p:cNvPr>
              <p:cNvSpPr/>
              <p:nvPr/>
            </p:nvSpPr>
            <p:spPr>
              <a:xfrm>
                <a:off x="3520450" y="2665250"/>
                <a:ext cx="220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361" extrusionOk="0">
                    <a:moveTo>
                      <a:pt x="1" y="1"/>
                    </a:moveTo>
                    <a:lnTo>
                      <a:pt x="1" y="1361"/>
                    </a:lnTo>
                    <a:lnTo>
                      <a:pt x="880" y="1361"/>
                    </a:lnTo>
                    <a:lnTo>
                      <a:pt x="880" y="1214"/>
                    </a:lnTo>
                    <a:lnTo>
                      <a:pt x="189" y="1214"/>
                    </a:lnTo>
                    <a:lnTo>
                      <a:pt x="189" y="712"/>
                    </a:lnTo>
                    <a:lnTo>
                      <a:pt x="838" y="712"/>
                    </a:lnTo>
                    <a:lnTo>
                      <a:pt x="838" y="566"/>
                    </a:lnTo>
                    <a:lnTo>
                      <a:pt x="189" y="566"/>
                    </a:lnTo>
                    <a:lnTo>
                      <a:pt x="189" y="168"/>
                    </a:lnTo>
                    <a:lnTo>
                      <a:pt x="859" y="168"/>
                    </a:lnTo>
                    <a:lnTo>
                      <a:pt x="859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424;p71">
                <a:extLst>
                  <a:ext uri="{FF2B5EF4-FFF2-40B4-BE49-F238E27FC236}">
                    <a16:creationId xmlns:a16="http://schemas.microsoft.com/office/drawing/2014/main" id="{4C4C4464-BCF4-10B6-376A-F68EB4EC4FE0}"/>
                  </a:ext>
                </a:extLst>
              </p:cNvPr>
              <p:cNvSpPr/>
              <p:nvPr/>
            </p:nvSpPr>
            <p:spPr>
              <a:xfrm>
                <a:off x="3550275" y="2665250"/>
                <a:ext cx="26175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361" extrusionOk="0">
                    <a:moveTo>
                      <a:pt x="419" y="147"/>
                    </a:moveTo>
                    <a:cubicBezTo>
                      <a:pt x="503" y="147"/>
                      <a:pt x="565" y="168"/>
                      <a:pt x="607" y="210"/>
                    </a:cubicBezTo>
                    <a:cubicBezTo>
                      <a:pt x="649" y="252"/>
                      <a:pt x="670" y="314"/>
                      <a:pt x="670" y="398"/>
                    </a:cubicBezTo>
                    <a:cubicBezTo>
                      <a:pt x="670" y="482"/>
                      <a:pt x="649" y="545"/>
                      <a:pt x="607" y="586"/>
                    </a:cubicBezTo>
                    <a:cubicBezTo>
                      <a:pt x="565" y="628"/>
                      <a:pt x="503" y="649"/>
                      <a:pt x="419" y="649"/>
                    </a:cubicBezTo>
                    <a:lnTo>
                      <a:pt x="168" y="649"/>
                    </a:lnTo>
                    <a:lnTo>
                      <a:pt x="168" y="147"/>
                    </a:lnTo>
                    <a:close/>
                    <a:moveTo>
                      <a:pt x="0" y="1"/>
                    </a:moveTo>
                    <a:lnTo>
                      <a:pt x="0" y="1361"/>
                    </a:lnTo>
                    <a:lnTo>
                      <a:pt x="168" y="1361"/>
                    </a:lnTo>
                    <a:lnTo>
                      <a:pt x="168" y="796"/>
                    </a:lnTo>
                    <a:lnTo>
                      <a:pt x="377" y="796"/>
                    </a:lnTo>
                    <a:cubicBezTo>
                      <a:pt x="461" y="796"/>
                      <a:pt x="503" y="817"/>
                      <a:pt x="544" y="838"/>
                    </a:cubicBezTo>
                    <a:cubicBezTo>
                      <a:pt x="586" y="858"/>
                      <a:pt x="628" y="921"/>
                      <a:pt x="691" y="1026"/>
                    </a:cubicBezTo>
                    <a:lnTo>
                      <a:pt x="858" y="1361"/>
                    </a:lnTo>
                    <a:lnTo>
                      <a:pt x="1047" y="1361"/>
                    </a:lnTo>
                    <a:lnTo>
                      <a:pt x="858" y="1005"/>
                    </a:lnTo>
                    <a:cubicBezTo>
                      <a:pt x="837" y="921"/>
                      <a:pt x="796" y="858"/>
                      <a:pt x="754" y="817"/>
                    </a:cubicBezTo>
                    <a:cubicBezTo>
                      <a:pt x="712" y="775"/>
                      <a:pt x="670" y="733"/>
                      <a:pt x="649" y="733"/>
                    </a:cubicBezTo>
                    <a:cubicBezTo>
                      <a:pt x="712" y="712"/>
                      <a:pt x="775" y="670"/>
                      <a:pt x="816" y="607"/>
                    </a:cubicBezTo>
                    <a:cubicBezTo>
                      <a:pt x="858" y="545"/>
                      <a:pt x="879" y="482"/>
                      <a:pt x="879" y="398"/>
                    </a:cubicBezTo>
                    <a:cubicBezTo>
                      <a:pt x="879" y="273"/>
                      <a:pt x="837" y="168"/>
                      <a:pt x="754" y="105"/>
                    </a:cubicBezTo>
                    <a:cubicBezTo>
                      <a:pt x="691" y="42"/>
                      <a:pt x="565" y="1"/>
                      <a:pt x="419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425;p71">
                <a:extLst>
                  <a:ext uri="{FF2B5EF4-FFF2-40B4-BE49-F238E27FC236}">
                    <a16:creationId xmlns:a16="http://schemas.microsoft.com/office/drawing/2014/main" id="{EB011420-DA16-588D-A429-2BA475AD306C}"/>
                  </a:ext>
                </a:extLst>
              </p:cNvPr>
              <p:cNvSpPr/>
              <p:nvPr/>
            </p:nvSpPr>
            <p:spPr>
              <a:xfrm>
                <a:off x="3582700" y="2665250"/>
                <a:ext cx="2565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361" extrusionOk="0">
                    <a:moveTo>
                      <a:pt x="1" y="1"/>
                    </a:moveTo>
                    <a:lnTo>
                      <a:pt x="1" y="1361"/>
                    </a:lnTo>
                    <a:lnTo>
                      <a:pt x="168" y="1361"/>
                    </a:lnTo>
                    <a:lnTo>
                      <a:pt x="168" y="231"/>
                    </a:lnTo>
                    <a:lnTo>
                      <a:pt x="775" y="1361"/>
                    </a:lnTo>
                    <a:lnTo>
                      <a:pt x="1026" y="1361"/>
                    </a:lnTo>
                    <a:lnTo>
                      <a:pt x="1026" y="1"/>
                    </a:lnTo>
                    <a:lnTo>
                      <a:pt x="859" y="1"/>
                    </a:lnTo>
                    <a:lnTo>
                      <a:pt x="859" y="11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426;p71">
                <a:extLst>
                  <a:ext uri="{FF2B5EF4-FFF2-40B4-BE49-F238E27FC236}">
                    <a16:creationId xmlns:a16="http://schemas.microsoft.com/office/drawing/2014/main" id="{71B90BA3-6F21-78FA-6A2D-F6D16BCE017A}"/>
                  </a:ext>
                </a:extLst>
              </p:cNvPr>
              <p:cNvSpPr/>
              <p:nvPr/>
            </p:nvSpPr>
            <p:spPr>
              <a:xfrm>
                <a:off x="3613575" y="2665250"/>
                <a:ext cx="30875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361" extrusionOk="0">
                    <a:moveTo>
                      <a:pt x="607" y="189"/>
                    </a:moveTo>
                    <a:lnTo>
                      <a:pt x="879" y="858"/>
                    </a:lnTo>
                    <a:lnTo>
                      <a:pt x="377" y="858"/>
                    </a:lnTo>
                    <a:lnTo>
                      <a:pt x="607" y="189"/>
                    </a:lnTo>
                    <a:close/>
                    <a:moveTo>
                      <a:pt x="523" y="1"/>
                    </a:moveTo>
                    <a:lnTo>
                      <a:pt x="0" y="1361"/>
                    </a:lnTo>
                    <a:lnTo>
                      <a:pt x="189" y="1361"/>
                    </a:lnTo>
                    <a:lnTo>
                      <a:pt x="314" y="1026"/>
                    </a:lnTo>
                    <a:lnTo>
                      <a:pt x="921" y="1026"/>
                    </a:lnTo>
                    <a:lnTo>
                      <a:pt x="1046" y="1361"/>
                    </a:lnTo>
                    <a:lnTo>
                      <a:pt x="1235" y="1361"/>
                    </a:lnTo>
                    <a:lnTo>
                      <a:pt x="73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427;p71">
                <a:extLst>
                  <a:ext uri="{FF2B5EF4-FFF2-40B4-BE49-F238E27FC236}">
                    <a16:creationId xmlns:a16="http://schemas.microsoft.com/office/drawing/2014/main" id="{E7727297-7865-BF00-D819-5BDF9C05E69D}"/>
                  </a:ext>
                </a:extLst>
              </p:cNvPr>
              <p:cNvSpPr/>
              <p:nvPr/>
            </p:nvSpPr>
            <p:spPr>
              <a:xfrm>
                <a:off x="3649650" y="2665250"/>
                <a:ext cx="31425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61" extrusionOk="0">
                    <a:moveTo>
                      <a:pt x="1" y="1"/>
                    </a:moveTo>
                    <a:lnTo>
                      <a:pt x="1" y="1361"/>
                    </a:lnTo>
                    <a:lnTo>
                      <a:pt x="168" y="1361"/>
                    </a:lnTo>
                    <a:lnTo>
                      <a:pt x="168" y="168"/>
                    </a:lnTo>
                    <a:lnTo>
                      <a:pt x="524" y="1110"/>
                    </a:lnTo>
                    <a:lnTo>
                      <a:pt x="712" y="1110"/>
                    </a:lnTo>
                    <a:lnTo>
                      <a:pt x="1068" y="168"/>
                    </a:lnTo>
                    <a:lnTo>
                      <a:pt x="1068" y="1361"/>
                    </a:lnTo>
                    <a:lnTo>
                      <a:pt x="1256" y="1361"/>
                    </a:lnTo>
                    <a:lnTo>
                      <a:pt x="1256" y="1"/>
                    </a:lnTo>
                    <a:lnTo>
                      <a:pt x="963" y="1"/>
                    </a:lnTo>
                    <a:lnTo>
                      <a:pt x="629" y="942"/>
                    </a:lnTo>
                    <a:lnTo>
                      <a:pt x="273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428;p71">
                <a:extLst>
                  <a:ext uri="{FF2B5EF4-FFF2-40B4-BE49-F238E27FC236}">
                    <a16:creationId xmlns:a16="http://schemas.microsoft.com/office/drawing/2014/main" id="{8404D9D5-8705-211D-EF02-58D265EB36F8}"/>
                  </a:ext>
                </a:extLst>
              </p:cNvPr>
              <p:cNvSpPr/>
              <p:nvPr/>
            </p:nvSpPr>
            <p:spPr>
              <a:xfrm>
                <a:off x="3689950" y="2665250"/>
                <a:ext cx="21975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361" extrusionOk="0">
                    <a:moveTo>
                      <a:pt x="0" y="1"/>
                    </a:moveTo>
                    <a:lnTo>
                      <a:pt x="0" y="1361"/>
                    </a:lnTo>
                    <a:lnTo>
                      <a:pt x="879" y="1361"/>
                    </a:lnTo>
                    <a:lnTo>
                      <a:pt x="879" y="1214"/>
                    </a:lnTo>
                    <a:lnTo>
                      <a:pt x="188" y="1214"/>
                    </a:lnTo>
                    <a:lnTo>
                      <a:pt x="188" y="712"/>
                    </a:lnTo>
                    <a:lnTo>
                      <a:pt x="837" y="712"/>
                    </a:lnTo>
                    <a:lnTo>
                      <a:pt x="837" y="566"/>
                    </a:lnTo>
                    <a:lnTo>
                      <a:pt x="188" y="566"/>
                    </a:lnTo>
                    <a:lnTo>
                      <a:pt x="188" y="168"/>
                    </a:lnTo>
                    <a:lnTo>
                      <a:pt x="858" y="168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429;p71">
                <a:extLst>
                  <a:ext uri="{FF2B5EF4-FFF2-40B4-BE49-F238E27FC236}">
                    <a16:creationId xmlns:a16="http://schemas.microsoft.com/office/drawing/2014/main" id="{6618A4B5-7738-2787-5B4B-50480E2F1749}"/>
                  </a:ext>
                </a:extLst>
              </p:cNvPr>
              <p:cNvSpPr/>
              <p:nvPr/>
            </p:nvSpPr>
            <p:spPr>
              <a:xfrm>
                <a:off x="3505300" y="2359250"/>
                <a:ext cx="39250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172" extrusionOk="0">
                    <a:moveTo>
                      <a:pt x="0" y="0"/>
                    </a:moveTo>
                    <a:lnTo>
                      <a:pt x="0" y="628"/>
                    </a:lnTo>
                    <a:lnTo>
                      <a:pt x="0" y="816"/>
                    </a:lnTo>
                    <a:lnTo>
                      <a:pt x="0" y="1172"/>
                    </a:lnTo>
                    <a:lnTo>
                      <a:pt x="1569" y="1172"/>
                    </a:lnTo>
                    <a:lnTo>
                      <a:pt x="1569" y="1005"/>
                    </a:lnTo>
                    <a:cubicBezTo>
                      <a:pt x="1569" y="440"/>
                      <a:pt x="1130" y="0"/>
                      <a:pt x="5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430;p71">
                <a:extLst>
                  <a:ext uri="{FF2B5EF4-FFF2-40B4-BE49-F238E27FC236}">
                    <a16:creationId xmlns:a16="http://schemas.microsoft.com/office/drawing/2014/main" id="{06E3C43D-2215-105D-6874-A2703DFD53CE}"/>
                  </a:ext>
                </a:extLst>
              </p:cNvPr>
              <p:cNvSpPr/>
              <p:nvPr/>
            </p:nvSpPr>
            <p:spPr>
              <a:xfrm>
                <a:off x="3455600" y="2379650"/>
                <a:ext cx="45000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846" extrusionOk="0">
                    <a:moveTo>
                      <a:pt x="0" y="0"/>
                    </a:moveTo>
                    <a:lnTo>
                      <a:pt x="0" y="356"/>
                    </a:lnTo>
                    <a:lnTo>
                      <a:pt x="0" y="523"/>
                    </a:lnTo>
                    <a:lnTo>
                      <a:pt x="0" y="1381"/>
                    </a:lnTo>
                    <a:lnTo>
                      <a:pt x="0" y="1570"/>
                    </a:lnTo>
                    <a:lnTo>
                      <a:pt x="0" y="2427"/>
                    </a:lnTo>
                    <a:lnTo>
                      <a:pt x="0" y="2616"/>
                    </a:lnTo>
                    <a:lnTo>
                      <a:pt x="0" y="2846"/>
                    </a:lnTo>
                    <a:lnTo>
                      <a:pt x="1800" y="2846"/>
                    </a:lnTo>
                    <a:lnTo>
                      <a:pt x="1800" y="2616"/>
                    </a:lnTo>
                    <a:lnTo>
                      <a:pt x="1800" y="2427"/>
                    </a:lnTo>
                    <a:lnTo>
                      <a:pt x="1800" y="1570"/>
                    </a:lnTo>
                    <a:lnTo>
                      <a:pt x="1800" y="1381"/>
                    </a:lnTo>
                    <a:lnTo>
                      <a:pt x="1800" y="523"/>
                    </a:lnTo>
                    <a:lnTo>
                      <a:pt x="1800" y="356"/>
                    </a:lnTo>
                    <a:lnTo>
                      <a:pt x="1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431;p71">
                <a:extLst>
                  <a:ext uri="{FF2B5EF4-FFF2-40B4-BE49-F238E27FC236}">
                    <a16:creationId xmlns:a16="http://schemas.microsoft.com/office/drawing/2014/main" id="{7E451F09-0BCB-F060-1599-F211500A45BE}"/>
                  </a:ext>
                </a:extLst>
              </p:cNvPr>
              <p:cNvSpPr/>
              <p:nvPr/>
            </p:nvSpPr>
            <p:spPr>
              <a:xfrm>
                <a:off x="3455600" y="2454975"/>
                <a:ext cx="450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754" extrusionOk="0">
                    <a:moveTo>
                      <a:pt x="0" y="0"/>
                    </a:moveTo>
                    <a:lnTo>
                      <a:pt x="0" y="754"/>
                    </a:lnTo>
                    <a:lnTo>
                      <a:pt x="1800" y="754"/>
                    </a:lnTo>
                    <a:lnTo>
                      <a:pt x="1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432;p71">
                <a:extLst>
                  <a:ext uri="{FF2B5EF4-FFF2-40B4-BE49-F238E27FC236}">
                    <a16:creationId xmlns:a16="http://schemas.microsoft.com/office/drawing/2014/main" id="{1743C7CF-5ADB-CBC3-49C2-E2CAA6390F5A}"/>
                  </a:ext>
                </a:extLst>
              </p:cNvPr>
              <p:cNvSpPr/>
              <p:nvPr/>
            </p:nvSpPr>
            <p:spPr>
              <a:xfrm>
                <a:off x="3405375" y="2418875"/>
                <a:ext cx="4657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859" extrusionOk="0">
                    <a:moveTo>
                      <a:pt x="1" y="1"/>
                    </a:moveTo>
                    <a:lnTo>
                      <a:pt x="1" y="858"/>
                    </a:lnTo>
                    <a:lnTo>
                      <a:pt x="1863" y="858"/>
                    </a:lnTo>
                    <a:lnTo>
                      <a:pt x="18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433;p71">
                <a:extLst>
                  <a:ext uri="{FF2B5EF4-FFF2-40B4-BE49-F238E27FC236}">
                    <a16:creationId xmlns:a16="http://schemas.microsoft.com/office/drawing/2014/main" id="{44C07E20-3B86-44CD-0BF6-95220D56B115}"/>
                  </a:ext>
                </a:extLst>
              </p:cNvPr>
              <p:cNvSpPr/>
              <p:nvPr/>
            </p:nvSpPr>
            <p:spPr>
              <a:xfrm>
                <a:off x="3405375" y="2392725"/>
                <a:ext cx="4657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859" extrusionOk="0">
                    <a:moveTo>
                      <a:pt x="1" y="0"/>
                    </a:moveTo>
                    <a:lnTo>
                      <a:pt x="1" y="858"/>
                    </a:lnTo>
                    <a:lnTo>
                      <a:pt x="1863" y="858"/>
                    </a:lnTo>
                    <a:lnTo>
                      <a:pt x="18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434;p71">
                <a:extLst>
                  <a:ext uri="{FF2B5EF4-FFF2-40B4-BE49-F238E27FC236}">
                    <a16:creationId xmlns:a16="http://schemas.microsoft.com/office/drawing/2014/main" id="{095CE8C1-34F2-EEF8-7339-6C00A75032EA}"/>
                  </a:ext>
                </a:extLst>
              </p:cNvPr>
              <p:cNvSpPr/>
              <p:nvPr/>
            </p:nvSpPr>
            <p:spPr>
              <a:xfrm>
                <a:off x="3505300" y="2418875"/>
                <a:ext cx="392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859" extrusionOk="0">
                    <a:moveTo>
                      <a:pt x="0" y="1"/>
                    </a:moveTo>
                    <a:lnTo>
                      <a:pt x="0" y="858"/>
                    </a:lnTo>
                    <a:lnTo>
                      <a:pt x="1569" y="858"/>
                    </a:lnTo>
                    <a:lnTo>
                      <a:pt x="1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435;p71">
                <a:extLst>
                  <a:ext uri="{FF2B5EF4-FFF2-40B4-BE49-F238E27FC236}">
                    <a16:creationId xmlns:a16="http://schemas.microsoft.com/office/drawing/2014/main" id="{2299BFAE-9599-DD13-1583-3F36C235A332}"/>
                  </a:ext>
                </a:extLst>
              </p:cNvPr>
              <p:cNvSpPr/>
              <p:nvPr/>
            </p:nvSpPr>
            <p:spPr>
              <a:xfrm>
                <a:off x="3405375" y="2445025"/>
                <a:ext cx="46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173" extrusionOk="0">
                    <a:moveTo>
                      <a:pt x="1" y="1"/>
                    </a:moveTo>
                    <a:lnTo>
                      <a:pt x="1" y="189"/>
                    </a:lnTo>
                    <a:cubicBezTo>
                      <a:pt x="1" y="733"/>
                      <a:pt x="440" y="1172"/>
                      <a:pt x="984" y="1172"/>
                    </a:cubicBezTo>
                    <a:lnTo>
                      <a:pt x="1863" y="1172"/>
                    </a:lnTo>
                    <a:lnTo>
                      <a:pt x="18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436;p71">
                <a:extLst>
                  <a:ext uri="{FF2B5EF4-FFF2-40B4-BE49-F238E27FC236}">
                    <a16:creationId xmlns:a16="http://schemas.microsoft.com/office/drawing/2014/main" id="{71179E73-E63B-F5FC-5AE9-4BFD59DCD1F5}"/>
                  </a:ext>
                </a:extLst>
              </p:cNvPr>
              <p:cNvSpPr/>
              <p:nvPr/>
            </p:nvSpPr>
            <p:spPr>
              <a:xfrm>
                <a:off x="3505300" y="2445025"/>
                <a:ext cx="397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173" extrusionOk="0">
                    <a:moveTo>
                      <a:pt x="0" y="1"/>
                    </a:moveTo>
                    <a:lnTo>
                      <a:pt x="0" y="231"/>
                    </a:lnTo>
                    <a:lnTo>
                      <a:pt x="0" y="419"/>
                    </a:lnTo>
                    <a:lnTo>
                      <a:pt x="0" y="1172"/>
                    </a:lnTo>
                    <a:lnTo>
                      <a:pt x="607" y="1172"/>
                    </a:lnTo>
                    <a:cubicBezTo>
                      <a:pt x="1151" y="1172"/>
                      <a:pt x="1590" y="733"/>
                      <a:pt x="1590" y="168"/>
                    </a:cubicBezTo>
                    <a:lnTo>
                      <a:pt x="15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437;p71">
                <a:extLst>
                  <a:ext uri="{FF2B5EF4-FFF2-40B4-BE49-F238E27FC236}">
                    <a16:creationId xmlns:a16="http://schemas.microsoft.com/office/drawing/2014/main" id="{F70E76CF-11E4-D227-0300-BD06213AA793}"/>
                  </a:ext>
                </a:extLst>
              </p:cNvPr>
              <p:cNvSpPr/>
              <p:nvPr/>
            </p:nvSpPr>
            <p:spPr>
              <a:xfrm>
                <a:off x="3505300" y="2392725"/>
                <a:ext cx="392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859" extrusionOk="0">
                    <a:moveTo>
                      <a:pt x="0" y="0"/>
                    </a:moveTo>
                    <a:lnTo>
                      <a:pt x="0" y="858"/>
                    </a:lnTo>
                    <a:lnTo>
                      <a:pt x="1569" y="858"/>
                    </a:lnTo>
                    <a:lnTo>
                      <a:pt x="15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438;p71">
                <a:extLst>
                  <a:ext uri="{FF2B5EF4-FFF2-40B4-BE49-F238E27FC236}">
                    <a16:creationId xmlns:a16="http://schemas.microsoft.com/office/drawing/2014/main" id="{83EF7D58-E683-57B3-90FD-B1BBBC796915}"/>
                  </a:ext>
                </a:extLst>
              </p:cNvPr>
              <p:cNvSpPr/>
              <p:nvPr/>
            </p:nvSpPr>
            <p:spPr>
              <a:xfrm>
                <a:off x="3455600" y="2359250"/>
                <a:ext cx="4500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28" extrusionOk="0">
                    <a:moveTo>
                      <a:pt x="0" y="0"/>
                    </a:moveTo>
                    <a:lnTo>
                      <a:pt x="0" y="628"/>
                    </a:lnTo>
                    <a:lnTo>
                      <a:pt x="1800" y="628"/>
                    </a:lnTo>
                    <a:lnTo>
                      <a:pt x="18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439;p71">
                <a:extLst>
                  <a:ext uri="{FF2B5EF4-FFF2-40B4-BE49-F238E27FC236}">
                    <a16:creationId xmlns:a16="http://schemas.microsoft.com/office/drawing/2014/main" id="{D0141F71-74D3-2496-45B6-1F0F5B58E55A}"/>
                  </a:ext>
                </a:extLst>
              </p:cNvPr>
              <p:cNvSpPr/>
              <p:nvPr/>
            </p:nvSpPr>
            <p:spPr>
              <a:xfrm>
                <a:off x="3405375" y="2359250"/>
                <a:ext cx="465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172" extrusionOk="0">
                    <a:moveTo>
                      <a:pt x="984" y="0"/>
                    </a:moveTo>
                    <a:cubicBezTo>
                      <a:pt x="440" y="0"/>
                      <a:pt x="1" y="440"/>
                      <a:pt x="1" y="1005"/>
                    </a:cubicBezTo>
                    <a:lnTo>
                      <a:pt x="1" y="1172"/>
                    </a:lnTo>
                    <a:lnTo>
                      <a:pt x="1863" y="1172"/>
                    </a:lnTo>
                    <a:lnTo>
                      <a:pt x="18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440;p71">
                <a:extLst>
                  <a:ext uri="{FF2B5EF4-FFF2-40B4-BE49-F238E27FC236}">
                    <a16:creationId xmlns:a16="http://schemas.microsoft.com/office/drawing/2014/main" id="{061638BE-33B2-331C-1AC5-E72454C5879D}"/>
                  </a:ext>
                </a:extLst>
              </p:cNvPr>
              <p:cNvSpPr/>
              <p:nvPr/>
            </p:nvSpPr>
            <p:spPr>
              <a:xfrm>
                <a:off x="3995950" y="2336225"/>
                <a:ext cx="249000" cy="126625"/>
              </a:xfrm>
              <a:custGeom>
                <a:avLst/>
                <a:gdLst/>
                <a:ahLst/>
                <a:cxnLst/>
                <a:rect l="l" t="t" r="r" b="b"/>
                <a:pathLst>
                  <a:path w="9960" h="5065" extrusionOk="0">
                    <a:moveTo>
                      <a:pt x="1067" y="1"/>
                    </a:moveTo>
                    <a:cubicBezTo>
                      <a:pt x="482" y="1"/>
                      <a:pt x="0" y="482"/>
                      <a:pt x="0" y="1068"/>
                    </a:cubicBezTo>
                    <a:lnTo>
                      <a:pt x="0" y="3976"/>
                    </a:lnTo>
                    <a:cubicBezTo>
                      <a:pt x="0" y="4562"/>
                      <a:pt x="461" y="5064"/>
                      <a:pt x="1067" y="5064"/>
                    </a:cubicBezTo>
                    <a:lnTo>
                      <a:pt x="8893" y="5064"/>
                    </a:lnTo>
                    <a:cubicBezTo>
                      <a:pt x="9458" y="5064"/>
                      <a:pt x="9960" y="4562"/>
                      <a:pt x="9960" y="3955"/>
                    </a:cubicBezTo>
                    <a:lnTo>
                      <a:pt x="9960" y="1068"/>
                    </a:lnTo>
                    <a:cubicBezTo>
                      <a:pt x="9960" y="503"/>
                      <a:pt x="9479" y="1"/>
                      <a:pt x="88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441;p71">
                <a:extLst>
                  <a:ext uri="{FF2B5EF4-FFF2-40B4-BE49-F238E27FC236}">
                    <a16:creationId xmlns:a16="http://schemas.microsoft.com/office/drawing/2014/main" id="{72966046-0D93-5714-8932-BE2D8815783D}"/>
                  </a:ext>
                </a:extLst>
              </p:cNvPr>
              <p:cNvSpPr/>
              <p:nvPr/>
            </p:nvSpPr>
            <p:spPr>
              <a:xfrm>
                <a:off x="4004850" y="2346700"/>
                <a:ext cx="6592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616" extrusionOk="0">
                    <a:moveTo>
                      <a:pt x="84" y="502"/>
                    </a:moveTo>
                    <a:cubicBezTo>
                      <a:pt x="42" y="523"/>
                      <a:pt x="21" y="523"/>
                      <a:pt x="0" y="544"/>
                    </a:cubicBezTo>
                    <a:cubicBezTo>
                      <a:pt x="21" y="523"/>
                      <a:pt x="42" y="523"/>
                      <a:pt x="105" y="502"/>
                    </a:cubicBezTo>
                    <a:close/>
                    <a:moveTo>
                      <a:pt x="1276" y="0"/>
                    </a:moveTo>
                    <a:cubicBezTo>
                      <a:pt x="1276" y="0"/>
                      <a:pt x="1255" y="0"/>
                      <a:pt x="1255" y="21"/>
                    </a:cubicBezTo>
                    <a:lnTo>
                      <a:pt x="1046" y="21"/>
                    </a:lnTo>
                    <a:lnTo>
                      <a:pt x="1025" y="63"/>
                    </a:lnTo>
                    <a:cubicBezTo>
                      <a:pt x="963" y="63"/>
                      <a:pt x="942" y="84"/>
                      <a:pt x="879" y="84"/>
                    </a:cubicBezTo>
                    <a:lnTo>
                      <a:pt x="565" y="84"/>
                    </a:lnTo>
                    <a:cubicBezTo>
                      <a:pt x="544" y="84"/>
                      <a:pt x="523" y="105"/>
                      <a:pt x="502" y="105"/>
                    </a:cubicBezTo>
                    <a:cubicBezTo>
                      <a:pt x="460" y="126"/>
                      <a:pt x="460" y="126"/>
                      <a:pt x="439" y="126"/>
                    </a:cubicBezTo>
                    <a:cubicBezTo>
                      <a:pt x="419" y="167"/>
                      <a:pt x="356" y="167"/>
                      <a:pt x="335" y="188"/>
                    </a:cubicBezTo>
                    <a:cubicBezTo>
                      <a:pt x="314" y="188"/>
                      <a:pt x="293" y="209"/>
                      <a:pt x="251" y="209"/>
                    </a:cubicBezTo>
                    <a:cubicBezTo>
                      <a:pt x="251" y="209"/>
                      <a:pt x="230" y="209"/>
                      <a:pt x="230" y="230"/>
                    </a:cubicBezTo>
                    <a:cubicBezTo>
                      <a:pt x="209" y="230"/>
                      <a:pt x="209" y="230"/>
                      <a:pt x="209" y="272"/>
                    </a:cubicBezTo>
                    <a:cubicBezTo>
                      <a:pt x="209" y="293"/>
                      <a:pt x="209" y="293"/>
                      <a:pt x="188" y="314"/>
                    </a:cubicBezTo>
                    <a:cubicBezTo>
                      <a:pt x="167" y="324"/>
                      <a:pt x="152" y="330"/>
                      <a:pt x="139" y="330"/>
                    </a:cubicBezTo>
                    <a:cubicBezTo>
                      <a:pt x="126" y="330"/>
                      <a:pt x="115" y="324"/>
                      <a:pt x="105" y="314"/>
                    </a:cubicBezTo>
                    <a:lnTo>
                      <a:pt x="84" y="314"/>
                    </a:lnTo>
                    <a:cubicBezTo>
                      <a:pt x="105" y="314"/>
                      <a:pt x="105" y="314"/>
                      <a:pt x="126" y="335"/>
                    </a:cubicBezTo>
                    <a:lnTo>
                      <a:pt x="126" y="377"/>
                    </a:lnTo>
                    <a:cubicBezTo>
                      <a:pt x="105" y="377"/>
                      <a:pt x="84" y="398"/>
                      <a:pt x="42" y="398"/>
                    </a:cubicBezTo>
                    <a:cubicBezTo>
                      <a:pt x="21" y="398"/>
                      <a:pt x="21" y="419"/>
                      <a:pt x="21" y="439"/>
                    </a:cubicBezTo>
                    <a:cubicBezTo>
                      <a:pt x="21" y="439"/>
                      <a:pt x="21" y="481"/>
                      <a:pt x="0" y="481"/>
                    </a:cubicBezTo>
                    <a:lnTo>
                      <a:pt x="0" y="502"/>
                    </a:lnTo>
                    <a:lnTo>
                      <a:pt x="42" y="502"/>
                    </a:lnTo>
                    <a:cubicBezTo>
                      <a:pt x="42" y="502"/>
                      <a:pt x="84" y="502"/>
                      <a:pt x="84" y="481"/>
                    </a:cubicBezTo>
                    <a:lnTo>
                      <a:pt x="105" y="481"/>
                    </a:lnTo>
                    <a:lnTo>
                      <a:pt x="105" y="502"/>
                    </a:lnTo>
                    <a:lnTo>
                      <a:pt x="147" y="502"/>
                    </a:lnTo>
                    <a:lnTo>
                      <a:pt x="188" y="481"/>
                    </a:lnTo>
                    <a:lnTo>
                      <a:pt x="230" y="481"/>
                    </a:lnTo>
                    <a:cubicBezTo>
                      <a:pt x="251" y="481"/>
                      <a:pt x="251" y="439"/>
                      <a:pt x="293" y="439"/>
                    </a:cubicBezTo>
                    <a:lnTo>
                      <a:pt x="335" y="439"/>
                    </a:lnTo>
                    <a:cubicBezTo>
                      <a:pt x="335" y="439"/>
                      <a:pt x="356" y="419"/>
                      <a:pt x="398" y="419"/>
                    </a:cubicBezTo>
                    <a:lnTo>
                      <a:pt x="439" y="419"/>
                    </a:lnTo>
                    <a:cubicBezTo>
                      <a:pt x="502" y="398"/>
                      <a:pt x="523" y="398"/>
                      <a:pt x="565" y="398"/>
                    </a:cubicBezTo>
                    <a:lnTo>
                      <a:pt x="628" y="398"/>
                    </a:lnTo>
                    <a:cubicBezTo>
                      <a:pt x="649" y="398"/>
                      <a:pt x="670" y="398"/>
                      <a:pt x="670" y="419"/>
                    </a:cubicBezTo>
                    <a:lnTo>
                      <a:pt x="711" y="439"/>
                    </a:lnTo>
                    <a:lnTo>
                      <a:pt x="732" y="439"/>
                    </a:lnTo>
                    <a:cubicBezTo>
                      <a:pt x="753" y="439"/>
                      <a:pt x="816" y="439"/>
                      <a:pt x="837" y="481"/>
                    </a:cubicBezTo>
                    <a:cubicBezTo>
                      <a:pt x="858" y="481"/>
                      <a:pt x="858" y="481"/>
                      <a:pt x="858" y="502"/>
                    </a:cubicBezTo>
                    <a:lnTo>
                      <a:pt x="858" y="544"/>
                    </a:lnTo>
                    <a:cubicBezTo>
                      <a:pt x="858" y="586"/>
                      <a:pt x="879" y="607"/>
                      <a:pt x="858" y="628"/>
                    </a:cubicBezTo>
                    <a:cubicBezTo>
                      <a:pt x="858" y="649"/>
                      <a:pt x="837" y="691"/>
                      <a:pt x="837" y="711"/>
                    </a:cubicBezTo>
                    <a:cubicBezTo>
                      <a:pt x="837" y="711"/>
                      <a:pt x="816" y="732"/>
                      <a:pt x="837" y="732"/>
                    </a:cubicBezTo>
                    <a:lnTo>
                      <a:pt x="837" y="795"/>
                    </a:lnTo>
                    <a:lnTo>
                      <a:pt x="837" y="816"/>
                    </a:lnTo>
                    <a:lnTo>
                      <a:pt x="837" y="837"/>
                    </a:lnTo>
                    <a:lnTo>
                      <a:pt x="837" y="858"/>
                    </a:lnTo>
                    <a:cubicBezTo>
                      <a:pt x="816" y="900"/>
                      <a:pt x="816" y="900"/>
                      <a:pt x="837" y="900"/>
                    </a:cubicBezTo>
                    <a:cubicBezTo>
                      <a:pt x="858" y="921"/>
                      <a:pt x="858" y="921"/>
                      <a:pt x="858" y="942"/>
                    </a:cubicBezTo>
                    <a:cubicBezTo>
                      <a:pt x="858" y="963"/>
                      <a:pt x="858" y="963"/>
                      <a:pt x="837" y="1004"/>
                    </a:cubicBezTo>
                    <a:lnTo>
                      <a:pt x="774" y="1004"/>
                    </a:lnTo>
                    <a:lnTo>
                      <a:pt x="753" y="1025"/>
                    </a:lnTo>
                    <a:cubicBezTo>
                      <a:pt x="753" y="1046"/>
                      <a:pt x="732" y="1046"/>
                      <a:pt x="732" y="1067"/>
                    </a:cubicBezTo>
                    <a:cubicBezTo>
                      <a:pt x="711" y="1109"/>
                      <a:pt x="711" y="1130"/>
                      <a:pt x="670" y="1172"/>
                    </a:cubicBezTo>
                    <a:lnTo>
                      <a:pt x="670" y="1214"/>
                    </a:lnTo>
                    <a:cubicBezTo>
                      <a:pt x="670" y="1235"/>
                      <a:pt x="649" y="1256"/>
                      <a:pt x="649" y="1276"/>
                    </a:cubicBezTo>
                    <a:lnTo>
                      <a:pt x="649" y="1318"/>
                    </a:lnTo>
                    <a:cubicBezTo>
                      <a:pt x="649" y="1339"/>
                      <a:pt x="670" y="1360"/>
                      <a:pt x="670" y="1381"/>
                    </a:cubicBezTo>
                    <a:cubicBezTo>
                      <a:pt x="711" y="1423"/>
                      <a:pt x="711" y="1444"/>
                      <a:pt x="711" y="1465"/>
                    </a:cubicBezTo>
                    <a:cubicBezTo>
                      <a:pt x="711" y="1465"/>
                      <a:pt x="711" y="1486"/>
                      <a:pt x="732" y="1486"/>
                    </a:cubicBezTo>
                    <a:cubicBezTo>
                      <a:pt x="753" y="1486"/>
                      <a:pt x="774" y="1528"/>
                      <a:pt x="816" y="1528"/>
                    </a:cubicBezTo>
                    <a:cubicBezTo>
                      <a:pt x="837" y="1528"/>
                      <a:pt x="837" y="1548"/>
                      <a:pt x="837" y="1548"/>
                    </a:cubicBezTo>
                    <a:lnTo>
                      <a:pt x="837" y="1632"/>
                    </a:lnTo>
                    <a:lnTo>
                      <a:pt x="858" y="1632"/>
                    </a:lnTo>
                    <a:cubicBezTo>
                      <a:pt x="879" y="1632"/>
                      <a:pt x="879" y="1632"/>
                      <a:pt x="879" y="1653"/>
                    </a:cubicBezTo>
                    <a:cubicBezTo>
                      <a:pt x="879" y="1674"/>
                      <a:pt x="921" y="1695"/>
                      <a:pt x="921" y="1737"/>
                    </a:cubicBezTo>
                    <a:lnTo>
                      <a:pt x="921" y="1758"/>
                    </a:lnTo>
                    <a:cubicBezTo>
                      <a:pt x="942" y="1758"/>
                      <a:pt x="942" y="1779"/>
                      <a:pt x="942" y="1800"/>
                    </a:cubicBezTo>
                    <a:cubicBezTo>
                      <a:pt x="942" y="1841"/>
                      <a:pt x="963" y="1841"/>
                      <a:pt x="963" y="1862"/>
                    </a:cubicBezTo>
                    <a:lnTo>
                      <a:pt x="983" y="1883"/>
                    </a:lnTo>
                    <a:cubicBezTo>
                      <a:pt x="983" y="1904"/>
                      <a:pt x="1025" y="1946"/>
                      <a:pt x="1025" y="1946"/>
                    </a:cubicBezTo>
                    <a:cubicBezTo>
                      <a:pt x="1025" y="1967"/>
                      <a:pt x="1046" y="1967"/>
                      <a:pt x="1067" y="1988"/>
                    </a:cubicBezTo>
                    <a:lnTo>
                      <a:pt x="1130" y="2051"/>
                    </a:lnTo>
                    <a:lnTo>
                      <a:pt x="1130" y="2072"/>
                    </a:lnTo>
                    <a:lnTo>
                      <a:pt x="1130" y="2092"/>
                    </a:lnTo>
                    <a:cubicBezTo>
                      <a:pt x="1151" y="2092"/>
                      <a:pt x="1172" y="2134"/>
                      <a:pt x="1172" y="2134"/>
                    </a:cubicBezTo>
                    <a:lnTo>
                      <a:pt x="1193" y="2134"/>
                    </a:lnTo>
                    <a:cubicBezTo>
                      <a:pt x="1235" y="2134"/>
                      <a:pt x="1255" y="2155"/>
                      <a:pt x="1276" y="2176"/>
                    </a:cubicBezTo>
                    <a:cubicBezTo>
                      <a:pt x="1297" y="2197"/>
                      <a:pt x="1360" y="2218"/>
                      <a:pt x="1402" y="2218"/>
                    </a:cubicBezTo>
                    <a:lnTo>
                      <a:pt x="1444" y="2260"/>
                    </a:lnTo>
                    <a:cubicBezTo>
                      <a:pt x="1465" y="2260"/>
                      <a:pt x="1465" y="2260"/>
                      <a:pt x="1465" y="2281"/>
                    </a:cubicBezTo>
                    <a:cubicBezTo>
                      <a:pt x="1475" y="2291"/>
                      <a:pt x="1486" y="2296"/>
                      <a:pt x="1493" y="2296"/>
                    </a:cubicBezTo>
                    <a:cubicBezTo>
                      <a:pt x="1501" y="2296"/>
                      <a:pt x="1507" y="2291"/>
                      <a:pt x="1507" y="2281"/>
                    </a:cubicBezTo>
                    <a:lnTo>
                      <a:pt x="1570" y="2281"/>
                    </a:lnTo>
                    <a:cubicBezTo>
                      <a:pt x="1571" y="2265"/>
                      <a:pt x="1576" y="2246"/>
                      <a:pt x="1590" y="2218"/>
                    </a:cubicBezTo>
                    <a:cubicBezTo>
                      <a:pt x="1611" y="2197"/>
                      <a:pt x="1611" y="2176"/>
                      <a:pt x="1611" y="2155"/>
                    </a:cubicBezTo>
                    <a:lnTo>
                      <a:pt x="1611" y="2113"/>
                    </a:lnTo>
                    <a:lnTo>
                      <a:pt x="1611" y="2092"/>
                    </a:lnTo>
                    <a:cubicBezTo>
                      <a:pt x="1590" y="2092"/>
                      <a:pt x="1590" y="2092"/>
                      <a:pt x="1590" y="2113"/>
                    </a:cubicBezTo>
                    <a:cubicBezTo>
                      <a:pt x="1590" y="2155"/>
                      <a:pt x="1569" y="2155"/>
                      <a:pt x="1569" y="2176"/>
                    </a:cubicBezTo>
                    <a:cubicBezTo>
                      <a:pt x="1557" y="2201"/>
                      <a:pt x="1530" y="2211"/>
                      <a:pt x="1506" y="2211"/>
                    </a:cubicBezTo>
                    <a:cubicBezTo>
                      <a:pt x="1489" y="2211"/>
                      <a:pt x="1473" y="2206"/>
                      <a:pt x="1465" y="2197"/>
                    </a:cubicBezTo>
                    <a:cubicBezTo>
                      <a:pt x="1444" y="2197"/>
                      <a:pt x="1444" y="2176"/>
                      <a:pt x="1444" y="2155"/>
                    </a:cubicBezTo>
                    <a:lnTo>
                      <a:pt x="1444" y="2113"/>
                    </a:lnTo>
                    <a:cubicBezTo>
                      <a:pt x="1402" y="2092"/>
                      <a:pt x="1402" y="2092"/>
                      <a:pt x="1444" y="2072"/>
                    </a:cubicBezTo>
                    <a:cubicBezTo>
                      <a:pt x="1444" y="2051"/>
                      <a:pt x="1465" y="1988"/>
                      <a:pt x="1465" y="1967"/>
                    </a:cubicBezTo>
                    <a:cubicBezTo>
                      <a:pt x="1465" y="1967"/>
                      <a:pt x="1465" y="1946"/>
                      <a:pt x="1486" y="1946"/>
                    </a:cubicBezTo>
                    <a:cubicBezTo>
                      <a:pt x="1507" y="1946"/>
                      <a:pt x="1507" y="1904"/>
                      <a:pt x="1507" y="1904"/>
                    </a:cubicBezTo>
                    <a:cubicBezTo>
                      <a:pt x="1507" y="1883"/>
                      <a:pt x="1548" y="1883"/>
                      <a:pt x="1569" y="1883"/>
                    </a:cubicBezTo>
                    <a:lnTo>
                      <a:pt x="1590" y="1883"/>
                    </a:lnTo>
                    <a:lnTo>
                      <a:pt x="1632" y="1862"/>
                    </a:lnTo>
                    <a:lnTo>
                      <a:pt x="1653" y="1862"/>
                    </a:lnTo>
                    <a:cubicBezTo>
                      <a:pt x="1674" y="1841"/>
                      <a:pt x="1695" y="1841"/>
                      <a:pt x="1737" y="1841"/>
                    </a:cubicBezTo>
                    <a:cubicBezTo>
                      <a:pt x="1758" y="1841"/>
                      <a:pt x="1758" y="1862"/>
                      <a:pt x="1758" y="1862"/>
                    </a:cubicBezTo>
                    <a:lnTo>
                      <a:pt x="1758" y="1904"/>
                    </a:lnTo>
                    <a:lnTo>
                      <a:pt x="1779" y="1946"/>
                    </a:lnTo>
                    <a:cubicBezTo>
                      <a:pt x="1779" y="1946"/>
                      <a:pt x="1779" y="1967"/>
                      <a:pt x="1799" y="1967"/>
                    </a:cubicBezTo>
                    <a:cubicBezTo>
                      <a:pt x="1799" y="1967"/>
                      <a:pt x="1841" y="1967"/>
                      <a:pt x="1841" y="1946"/>
                    </a:cubicBezTo>
                    <a:lnTo>
                      <a:pt x="1841" y="1904"/>
                    </a:lnTo>
                    <a:lnTo>
                      <a:pt x="1841" y="1883"/>
                    </a:lnTo>
                    <a:lnTo>
                      <a:pt x="1841" y="1841"/>
                    </a:lnTo>
                    <a:lnTo>
                      <a:pt x="1841" y="1779"/>
                    </a:lnTo>
                    <a:lnTo>
                      <a:pt x="1841" y="1758"/>
                    </a:lnTo>
                    <a:cubicBezTo>
                      <a:pt x="1841" y="1737"/>
                      <a:pt x="1862" y="1695"/>
                      <a:pt x="1862" y="1674"/>
                    </a:cubicBezTo>
                    <a:lnTo>
                      <a:pt x="1883" y="1653"/>
                    </a:lnTo>
                    <a:cubicBezTo>
                      <a:pt x="1883" y="1632"/>
                      <a:pt x="1904" y="1632"/>
                      <a:pt x="1904" y="1632"/>
                    </a:cubicBezTo>
                    <a:cubicBezTo>
                      <a:pt x="1946" y="1632"/>
                      <a:pt x="1946" y="1590"/>
                      <a:pt x="1946" y="1569"/>
                    </a:cubicBezTo>
                    <a:lnTo>
                      <a:pt x="1946" y="1486"/>
                    </a:lnTo>
                    <a:lnTo>
                      <a:pt x="1946" y="1444"/>
                    </a:lnTo>
                    <a:cubicBezTo>
                      <a:pt x="1967" y="1444"/>
                      <a:pt x="1967" y="1423"/>
                      <a:pt x="1988" y="1423"/>
                    </a:cubicBezTo>
                    <a:cubicBezTo>
                      <a:pt x="2009" y="1423"/>
                      <a:pt x="2051" y="1381"/>
                      <a:pt x="2071" y="1360"/>
                    </a:cubicBezTo>
                    <a:lnTo>
                      <a:pt x="2071" y="1339"/>
                    </a:lnTo>
                    <a:lnTo>
                      <a:pt x="2092" y="1339"/>
                    </a:lnTo>
                    <a:cubicBezTo>
                      <a:pt x="2113" y="1339"/>
                      <a:pt x="2176" y="1318"/>
                      <a:pt x="2197" y="1276"/>
                    </a:cubicBezTo>
                    <a:lnTo>
                      <a:pt x="2218" y="1276"/>
                    </a:lnTo>
                    <a:cubicBezTo>
                      <a:pt x="2260" y="1256"/>
                      <a:pt x="2260" y="1235"/>
                      <a:pt x="2260" y="1214"/>
                    </a:cubicBezTo>
                    <a:lnTo>
                      <a:pt x="2260" y="1172"/>
                    </a:lnTo>
                    <a:cubicBezTo>
                      <a:pt x="2260" y="1151"/>
                      <a:pt x="2260" y="1151"/>
                      <a:pt x="2281" y="1130"/>
                    </a:cubicBezTo>
                    <a:cubicBezTo>
                      <a:pt x="2302" y="1109"/>
                      <a:pt x="2323" y="1067"/>
                      <a:pt x="2364" y="1025"/>
                    </a:cubicBezTo>
                    <a:cubicBezTo>
                      <a:pt x="2364" y="1004"/>
                      <a:pt x="2385" y="1004"/>
                      <a:pt x="2406" y="1004"/>
                    </a:cubicBezTo>
                    <a:lnTo>
                      <a:pt x="2385" y="1025"/>
                    </a:lnTo>
                    <a:lnTo>
                      <a:pt x="2364" y="1046"/>
                    </a:lnTo>
                    <a:cubicBezTo>
                      <a:pt x="2385" y="1046"/>
                      <a:pt x="2385" y="1025"/>
                      <a:pt x="2406" y="1025"/>
                    </a:cubicBezTo>
                    <a:cubicBezTo>
                      <a:pt x="2427" y="1004"/>
                      <a:pt x="2469" y="963"/>
                      <a:pt x="2511" y="963"/>
                    </a:cubicBezTo>
                    <a:lnTo>
                      <a:pt x="2469" y="963"/>
                    </a:lnTo>
                    <a:lnTo>
                      <a:pt x="2469" y="900"/>
                    </a:lnTo>
                    <a:lnTo>
                      <a:pt x="2490" y="858"/>
                    </a:lnTo>
                    <a:lnTo>
                      <a:pt x="2490" y="837"/>
                    </a:lnTo>
                    <a:lnTo>
                      <a:pt x="2427" y="837"/>
                    </a:lnTo>
                    <a:cubicBezTo>
                      <a:pt x="2406" y="837"/>
                      <a:pt x="2385" y="858"/>
                      <a:pt x="2364" y="858"/>
                    </a:cubicBezTo>
                    <a:lnTo>
                      <a:pt x="2323" y="858"/>
                    </a:lnTo>
                    <a:cubicBezTo>
                      <a:pt x="2323" y="837"/>
                      <a:pt x="2323" y="837"/>
                      <a:pt x="2364" y="837"/>
                    </a:cubicBezTo>
                    <a:cubicBezTo>
                      <a:pt x="2406" y="816"/>
                      <a:pt x="2427" y="816"/>
                      <a:pt x="2490" y="795"/>
                    </a:cubicBezTo>
                    <a:lnTo>
                      <a:pt x="2511" y="795"/>
                    </a:lnTo>
                    <a:cubicBezTo>
                      <a:pt x="2532" y="795"/>
                      <a:pt x="2595" y="795"/>
                      <a:pt x="2616" y="753"/>
                    </a:cubicBezTo>
                    <a:cubicBezTo>
                      <a:pt x="2616" y="753"/>
                      <a:pt x="2636" y="732"/>
                      <a:pt x="2636" y="711"/>
                    </a:cubicBezTo>
                    <a:lnTo>
                      <a:pt x="2636" y="691"/>
                    </a:lnTo>
                    <a:cubicBezTo>
                      <a:pt x="2636" y="691"/>
                      <a:pt x="2627" y="672"/>
                      <a:pt x="2621" y="672"/>
                    </a:cubicBezTo>
                    <a:cubicBezTo>
                      <a:pt x="2618" y="672"/>
                      <a:pt x="2616" y="677"/>
                      <a:pt x="2616" y="691"/>
                    </a:cubicBezTo>
                    <a:lnTo>
                      <a:pt x="2595" y="691"/>
                    </a:lnTo>
                    <a:cubicBezTo>
                      <a:pt x="2574" y="691"/>
                      <a:pt x="2574" y="691"/>
                      <a:pt x="2574" y="649"/>
                    </a:cubicBezTo>
                    <a:cubicBezTo>
                      <a:pt x="2574" y="628"/>
                      <a:pt x="2595" y="586"/>
                      <a:pt x="2595" y="544"/>
                    </a:cubicBezTo>
                    <a:cubicBezTo>
                      <a:pt x="2595" y="523"/>
                      <a:pt x="2595" y="523"/>
                      <a:pt x="2616" y="502"/>
                    </a:cubicBezTo>
                    <a:cubicBezTo>
                      <a:pt x="2616" y="481"/>
                      <a:pt x="2616" y="481"/>
                      <a:pt x="2595" y="481"/>
                    </a:cubicBezTo>
                    <a:cubicBezTo>
                      <a:pt x="2574" y="481"/>
                      <a:pt x="2532" y="502"/>
                      <a:pt x="2511" y="502"/>
                    </a:cubicBezTo>
                    <a:cubicBezTo>
                      <a:pt x="2490" y="502"/>
                      <a:pt x="2490" y="502"/>
                      <a:pt x="2490" y="481"/>
                    </a:cubicBezTo>
                    <a:lnTo>
                      <a:pt x="2490" y="439"/>
                    </a:lnTo>
                    <a:lnTo>
                      <a:pt x="2490" y="377"/>
                    </a:lnTo>
                    <a:cubicBezTo>
                      <a:pt x="2490" y="335"/>
                      <a:pt x="2490" y="335"/>
                      <a:pt x="2469" y="335"/>
                    </a:cubicBezTo>
                    <a:cubicBezTo>
                      <a:pt x="2441" y="335"/>
                      <a:pt x="2423" y="326"/>
                      <a:pt x="2401" y="326"/>
                    </a:cubicBezTo>
                    <a:cubicBezTo>
                      <a:pt x="2390" y="326"/>
                      <a:pt x="2378" y="328"/>
                      <a:pt x="2364" y="335"/>
                    </a:cubicBezTo>
                    <a:cubicBezTo>
                      <a:pt x="2323" y="335"/>
                      <a:pt x="2302" y="377"/>
                      <a:pt x="2302" y="398"/>
                    </a:cubicBezTo>
                    <a:cubicBezTo>
                      <a:pt x="2302" y="419"/>
                      <a:pt x="2302" y="419"/>
                      <a:pt x="2281" y="419"/>
                    </a:cubicBezTo>
                    <a:lnTo>
                      <a:pt x="2260" y="439"/>
                    </a:lnTo>
                    <a:lnTo>
                      <a:pt x="2218" y="481"/>
                    </a:lnTo>
                    <a:cubicBezTo>
                      <a:pt x="2197" y="481"/>
                      <a:pt x="2197" y="481"/>
                      <a:pt x="2197" y="502"/>
                    </a:cubicBezTo>
                    <a:cubicBezTo>
                      <a:pt x="2197" y="523"/>
                      <a:pt x="2197" y="523"/>
                      <a:pt x="2176" y="523"/>
                    </a:cubicBezTo>
                    <a:lnTo>
                      <a:pt x="2092" y="523"/>
                    </a:lnTo>
                    <a:cubicBezTo>
                      <a:pt x="2071" y="523"/>
                      <a:pt x="2071" y="523"/>
                      <a:pt x="2071" y="544"/>
                    </a:cubicBezTo>
                    <a:cubicBezTo>
                      <a:pt x="2071" y="544"/>
                      <a:pt x="2071" y="586"/>
                      <a:pt x="2030" y="586"/>
                    </a:cubicBezTo>
                    <a:lnTo>
                      <a:pt x="2009" y="586"/>
                    </a:lnTo>
                    <a:lnTo>
                      <a:pt x="2009" y="544"/>
                    </a:lnTo>
                    <a:lnTo>
                      <a:pt x="2009" y="523"/>
                    </a:lnTo>
                    <a:cubicBezTo>
                      <a:pt x="2009" y="502"/>
                      <a:pt x="2009" y="502"/>
                      <a:pt x="1988" y="502"/>
                    </a:cubicBezTo>
                    <a:cubicBezTo>
                      <a:pt x="1967" y="502"/>
                      <a:pt x="1925" y="481"/>
                      <a:pt x="1904" y="481"/>
                    </a:cubicBezTo>
                    <a:cubicBezTo>
                      <a:pt x="1883" y="439"/>
                      <a:pt x="1883" y="419"/>
                      <a:pt x="1862" y="398"/>
                    </a:cubicBezTo>
                    <a:cubicBezTo>
                      <a:pt x="1820" y="377"/>
                      <a:pt x="1862" y="335"/>
                      <a:pt x="1862" y="314"/>
                    </a:cubicBezTo>
                    <a:cubicBezTo>
                      <a:pt x="1862" y="314"/>
                      <a:pt x="1862" y="293"/>
                      <a:pt x="1883" y="293"/>
                    </a:cubicBezTo>
                    <a:lnTo>
                      <a:pt x="2176" y="293"/>
                    </a:lnTo>
                    <a:cubicBezTo>
                      <a:pt x="2176" y="272"/>
                      <a:pt x="2197" y="272"/>
                      <a:pt x="2197" y="272"/>
                    </a:cubicBezTo>
                    <a:cubicBezTo>
                      <a:pt x="2197" y="272"/>
                      <a:pt x="2218" y="272"/>
                      <a:pt x="2218" y="230"/>
                    </a:cubicBezTo>
                    <a:cubicBezTo>
                      <a:pt x="2260" y="209"/>
                      <a:pt x="2260" y="209"/>
                      <a:pt x="2281" y="209"/>
                    </a:cubicBezTo>
                    <a:lnTo>
                      <a:pt x="2323" y="209"/>
                    </a:lnTo>
                    <a:cubicBezTo>
                      <a:pt x="2364" y="209"/>
                      <a:pt x="2364" y="209"/>
                      <a:pt x="2364" y="188"/>
                    </a:cubicBezTo>
                    <a:lnTo>
                      <a:pt x="2406" y="126"/>
                    </a:lnTo>
                    <a:lnTo>
                      <a:pt x="2406" y="105"/>
                    </a:lnTo>
                    <a:lnTo>
                      <a:pt x="2343" y="105"/>
                    </a:lnTo>
                    <a:cubicBezTo>
                      <a:pt x="2343" y="126"/>
                      <a:pt x="2323" y="126"/>
                      <a:pt x="2323" y="167"/>
                    </a:cubicBezTo>
                    <a:lnTo>
                      <a:pt x="2323" y="126"/>
                    </a:lnTo>
                    <a:lnTo>
                      <a:pt x="2323" y="105"/>
                    </a:lnTo>
                    <a:lnTo>
                      <a:pt x="2323" y="84"/>
                    </a:lnTo>
                    <a:cubicBezTo>
                      <a:pt x="2323" y="84"/>
                      <a:pt x="2323" y="63"/>
                      <a:pt x="2302" y="63"/>
                    </a:cubicBezTo>
                    <a:lnTo>
                      <a:pt x="2281" y="63"/>
                    </a:lnTo>
                    <a:cubicBezTo>
                      <a:pt x="2281" y="63"/>
                      <a:pt x="2239" y="63"/>
                      <a:pt x="2239" y="84"/>
                    </a:cubicBezTo>
                    <a:lnTo>
                      <a:pt x="2239" y="105"/>
                    </a:lnTo>
                    <a:cubicBezTo>
                      <a:pt x="2239" y="105"/>
                      <a:pt x="2239" y="126"/>
                      <a:pt x="2218" y="126"/>
                    </a:cubicBezTo>
                    <a:cubicBezTo>
                      <a:pt x="2197" y="126"/>
                      <a:pt x="2197" y="126"/>
                      <a:pt x="2176" y="167"/>
                    </a:cubicBezTo>
                    <a:lnTo>
                      <a:pt x="2134" y="167"/>
                    </a:lnTo>
                    <a:cubicBezTo>
                      <a:pt x="2134" y="126"/>
                      <a:pt x="2113" y="126"/>
                      <a:pt x="2113" y="105"/>
                    </a:cubicBezTo>
                    <a:cubicBezTo>
                      <a:pt x="2092" y="84"/>
                      <a:pt x="2071" y="84"/>
                      <a:pt x="2030" y="84"/>
                    </a:cubicBezTo>
                    <a:lnTo>
                      <a:pt x="2009" y="84"/>
                    </a:lnTo>
                    <a:cubicBezTo>
                      <a:pt x="1988" y="84"/>
                      <a:pt x="1967" y="84"/>
                      <a:pt x="1925" y="63"/>
                    </a:cubicBezTo>
                    <a:cubicBezTo>
                      <a:pt x="1904" y="63"/>
                      <a:pt x="1904" y="21"/>
                      <a:pt x="1883" y="21"/>
                    </a:cubicBezTo>
                    <a:cubicBezTo>
                      <a:pt x="1869" y="21"/>
                      <a:pt x="1865" y="12"/>
                      <a:pt x="1851" y="12"/>
                    </a:cubicBezTo>
                    <a:cubicBezTo>
                      <a:pt x="1844" y="12"/>
                      <a:pt x="1834" y="14"/>
                      <a:pt x="1820" y="21"/>
                    </a:cubicBezTo>
                    <a:lnTo>
                      <a:pt x="1799" y="21"/>
                    </a:lnTo>
                    <a:cubicBezTo>
                      <a:pt x="1779" y="21"/>
                      <a:pt x="1758" y="63"/>
                      <a:pt x="1695" y="84"/>
                    </a:cubicBezTo>
                    <a:cubicBezTo>
                      <a:pt x="1695" y="84"/>
                      <a:pt x="1695" y="63"/>
                      <a:pt x="1674" y="63"/>
                    </a:cubicBezTo>
                    <a:cubicBezTo>
                      <a:pt x="1674" y="63"/>
                      <a:pt x="1674" y="21"/>
                      <a:pt x="1653" y="21"/>
                    </a:cubicBezTo>
                    <a:lnTo>
                      <a:pt x="1590" y="21"/>
                    </a:lnTo>
                    <a:cubicBezTo>
                      <a:pt x="1569" y="21"/>
                      <a:pt x="1548" y="0"/>
                      <a:pt x="1507" y="0"/>
                    </a:cubicBezTo>
                    <a:close/>
                    <a:moveTo>
                      <a:pt x="1570" y="2281"/>
                    </a:moveTo>
                    <a:cubicBezTo>
                      <a:pt x="1569" y="2288"/>
                      <a:pt x="1569" y="2295"/>
                      <a:pt x="1569" y="2302"/>
                    </a:cubicBezTo>
                    <a:lnTo>
                      <a:pt x="1569" y="2344"/>
                    </a:lnTo>
                    <a:cubicBezTo>
                      <a:pt x="1569" y="2364"/>
                      <a:pt x="1569" y="2364"/>
                      <a:pt x="1590" y="2364"/>
                    </a:cubicBezTo>
                    <a:lnTo>
                      <a:pt x="1653" y="2364"/>
                    </a:lnTo>
                    <a:cubicBezTo>
                      <a:pt x="1611" y="2344"/>
                      <a:pt x="1611" y="2344"/>
                      <a:pt x="1611" y="2302"/>
                    </a:cubicBezTo>
                    <a:cubicBezTo>
                      <a:pt x="1611" y="2302"/>
                      <a:pt x="1611" y="2281"/>
                      <a:pt x="1590" y="2281"/>
                    </a:cubicBezTo>
                    <a:close/>
                    <a:moveTo>
                      <a:pt x="1653" y="2364"/>
                    </a:moveTo>
                    <a:cubicBezTo>
                      <a:pt x="1663" y="2364"/>
                      <a:pt x="1669" y="2370"/>
                      <a:pt x="1674" y="2375"/>
                    </a:cubicBezTo>
                    <a:lnTo>
                      <a:pt x="1674" y="2375"/>
                    </a:lnTo>
                    <a:cubicBezTo>
                      <a:pt x="1673" y="2364"/>
                      <a:pt x="1670" y="2364"/>
                      <a:pt x="1653" y="2364"/>
                    </a:cubicBezTo>
                    <a:close/>
                    <a:moveTo>
                      <a:pt x="1674" y="2375"/>
                    </a:moveTo>
                    <a:cubicBezTo>
                      <a:pt x="1674" y="2377"/>
                      <a:pt x="1674" y="2381"/>
                      <a:pt x="1674" y="2385"/>
                    </a:cubicBezTo>
                    <a:lnTo>
                      <a:pt x="1674" y="2448"/>
                    </a:lnTo>
                    <a:cubicBezTo>
                      <a:pt x="1674" y="2469"/>
                      <a:pt x="1695" y="2469"/>
                      <a:pt x="1695" y="2490"/>
                    </a:cubicBezTo>
                    <a:lnTo>
                      <a:pt x="1737" y="2511"/>
                    </a:lnTo>
                    <a:cubicBezTo>
                      <a:pt x="1737" y="2553"/>
                      <a:pt x="1758" y="2553"/>
                      <a:pt x="1779" y="2574"/>
                    </a:cubicBezTo>
                    <a:cubicBezTo>
                      <a:pt x="1785" y="2580"/>
                      <a:pt x="1793" y="2585"/>
                      <a:pt x="1803" y="2588"/>
                    </a:cubicBezTo>
                    <a:lnTo>
                      <a:pt x="1803" y="2588"/>
                    </a:lnTo>
                    <a:cubicBezTo>
                      <a:pt x="1798" y="2575"/>
                      <a:pt x="1818" y="2554"/>
                      <a:pt x="1883" y="2511"/>
                    </a:cubicBezTo>
                    <a:cubicBezTo>
                      <a:pt x="1862" y="2490"/>
                      <a:pt x="1862" y="2490"/>
                      <a:pt x="1820" y="2490"/>
                    </a:cubicBezTo>
                    <a:lnTo>
                      <a:pt x="1799" y="2469"/>
                    </a:lnTo>
                    <a:cubicBezTo>
                      <a:pt x="1799" y="2448"/>
                      <a:pt x="1799" y="2406"/>
                      <a:pt x="1779" y="2406"/>
                    </a:cubicBezTo>
                    <a:lnTo>
                      <a:pt x="1779" y="2385"/>
                    </a:lnTo>
                    <a:lnTo>
                      <a:pt x="1695" y="2385"/>
                    </a:lnTo>
                    <a:cubicBezTo>
                      <a:pt x="1684" y="2385"/>
                      <a:pt x="1679" y="2380"/>
                      <a:pt x="1674" y="2375"/>
                    </a:cubicBezTo>
                    <a:close/>
                    <a:moveTo>
                      <a:pt x="1803" y="2588"/>
                    </a:moveTo>
                    <a:lnTo>
                      <a:pt x="1803" y="2588"/>
                    </a:lnTo>
                    <a:cubicBezTo>
                      <a:pt x="1807" y="2600"/>
                      <a:pt x="1832" y="2605"/>
                      <a:pt x="1862" y="2616"/>
                    </a:cubicBezTo>
                    <a:cubicBezTo>
                      <a:pt x="1848" y="2601"/>
                      <a:pt x="1823" y="2597"/>
                      <a:pt x="1803" y="2588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42;p71">
                <a:extLst>
                  <a:ext uri="{FF2B5EF4-FFF2-40B4-BE49-F238E27FC236}">
                    <a16:creationId xmlns:a16="http://schemas.microsoft.com/office/drawing/2014/main" id="{8D5973D6-874E-460B-4648-A49AE0981FFA}"/>
                  </a:ext>
                </a:extLst>
              </p:cNvPr>
              <p:cNvSpPr/>
              <p:nvPr/>
            </p:nvSpPr>
            <p:spPr>
              <a:xfrm>
                <a:off x="4101075" y="2341975"/>
                <a:ext cx="12662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3516" extrusionOk="0">
                    <a:moveTo>
                      <a:pt x="838" y="1507"/>
                    </a:moveTo>
                    <a:cubicBezTo>
                      <a:pt x="838" y="1526"/>
                      <a:pt x="854" y="1528"/>
                      <a:pt x="858" y="1528"/>
                    </a:cubicBezTo>
                    <a:lnTo>
                      <a:pt x="858" y="1528"/>
                    </a:lnTo>
                    <a:cubicBezTo>
                      <a:pt x="856" y="1516"/>
                      <a:pt x="852" y="1507"/>
                      <a:pt x="838" y="1507"/>
                    </a:cubicBezTo>
                    <a:close/>
                    <a:moveTo>
                      <a:pt x="858" y="1528"/>
                    </a:moveTo>
                    <a:cubicBezTo>
                      <a:pt x="859" y="1535"/>
                      <a:pt x="859" y="1542"/>
                      <a:pt x="859" y="1549"/>
                    </a:cubicBezTo>
                    <a:cubicBezTo>
                      <a:pt x="859" y="1528"/>
                      <a:pt x="859" y="1528"/>
                      <a:pt x="880" y="1528"/>
                    </a:cubicBezTo>
                    <a:lnTo>
                      <a:pt x="859" y="1528"/>
                    </a:lnTo>
                    <a:cubicBezTo>
                      <a:pt x="859" y="1528"/>
                      <a:pt x="859" y="1528"/>
                      <a:pt x="858" y="1528"/>
                    </a:cubicBezTo>
                    <a:close/>
                    <a:moveTo>
                      <a:pt x="1277" y="1821"/>
                    </a:moveTo>
                    <a:cubicBezTo>
                      <a:pt x="1277" y="1821"/>
                      <a:pt x="1298" y="1842"/>
                      <a:pt x="1298" y="1863"/>
                    </a:cubicBezTo>
                    <a:cubicBezTo>
                      <a:pt x="1298" y="1863"/>
                      <a:pt x="1298" y="1905"/>
                      <a:pt x="1319" y="1905"/>
                    </a:cubicBezTo>
                    <a:cubicBezTo>
                      <a:pt x="1319" y="1926"/>
                      <a:pt x="1361" y="1947"/>
                      <a:pt x="1382" y="1968"/>
                    </a:cubicBezTo>
                    <a:cubicBezTo>
                      <a:pt x="1403" y="2009"/>
                      <a:pt x="1403" y="2009"/>
                      <a:pt x="1403" y="2030"/>
                    </a:cubicBezTo>
                    <a:lnTo>
                      <a:pt x="1403" y="2051"/>
                    </a:lnTo>
                    <a:cubicBezTo>
                      <a:pt x="1403" y="2072"/>
                      <a:pt x="1424" y="2072"/>
                      <a:pt x="1424" y="2114"/>
                    </a:cubicBezTo>
                    <a:lnTo>
                      <a:pt x="1466" y="2156"/>
                    </a:lnTo>
                    <a:lnTo>
                      <a:pt x="1424" y="2135"/>
                    </a:lnTo>
                    <a:cubicBezTo>
                      <a:pt x="1403" y="2114"/>
                      <a:pt x="1403" y="2072"/>
                      <a:pt x="1382" y="2072"/>
                    </a:cubicBezTo>
                    <a:lnTo>
                      <a:pt x="1361" y="2051"/>
                    </a:lnTo>
                    <a:cubicBezTo>
                      <a:pt x="1361" y="2030"/>
                      <a:pt x="1319" y="2009"/>
                      <a:pt x="1319" y="1968"/>
                    </a:cubicBezTo>
                    <a:cubicBezTo>
                      <a:pt x="1319" y="1947"/>
                      <a:pt x="1298" y="1926"/>
                      <a:pt x="1298" y="1926"/>
                    </a:cubicBezTo>
                    <a:cubicBezTo>
                      <a:pt x="1277" y="1905"/>
                      <a:pt x="1277" y="1905"/>
                      <a:pt x="1277" y="1863"/>
                    </a:cubicBezTo>
                    <a:lnTo>
                      <a:pt x="1277" y="1821"/>
                    </a:lnTo>
                    <a:close/>
                    <a:moveTo>
                      <a:pt x="1511" y="2201"/>
                    </a:moveTo>
                    <a:lnTo>
                      <a:pt x="1528" y="2219"/>
                    </a:lnTo>
                    <a:cubicBezTo>
                      <a:pt x="1528" y="2219"/>
                      <a:pt x="1517" y="2219"/>
                      <a:pt x="1511" y="2201"/>
                    </a:cubicBezTo>
                    <a:close/>
                    <a:moveTo>
                      <a:pt x="1528" y="2219"/>
                    </a:moveTo>
                    <a:lnTo>
                      <a:pt x="1570" y="2240"/>
                    </a:lnTo>
                    <a:lnTo>
                      <a:pt x="1570" y="2261"/>
                    </a:lnTo>
                    <a:cubicBezTo>
                      <a:pt x="1570" y="2240"/>
                      <a:pt x="1528" y="2240"/>
                      <a:pt x="1528" y="2219"/>
                    </a:cubicBezTo>
                    <a:close/>
                    <a:moveTo>
                      <a:pt x="1570" y="2261"/>
                    </a:moveTo>
                    <a:lnTo>
                      <a:pt x="1570" y="2261"/>
                    </a:lnTo>
                    <a:cubicBezTo>
                      <a:pt x="1570" y="2270"/>
                      <a:pt x="1574" y="2275"/>
                      <a:pt x="1579" y="2281"/>
                    </a:cubicBezTo>
                    <a:lnTo>
                      <a:pt x="1579" y="2281"/>
                    </a:lnTo>
                    <a:cubicBezTo>
                      <a:pt x="1570" y="2280"/>
                      <a:pt x="1570" y="2276"/>
                      <a:pt x="1570" y="2261"/>
                    </a:cubicBezTo>
                    <a:close/>
                    <a:moveTo>
                      <a:pt x="3558" y="1"/>
                    </a:moveTo>
                    <a:lnTo>
                      <a:pt x="3558" y="43"/>
                    </a:lnTo>
                    <a:lnTo>
                      <a:pt x="3558" y="64"/>
                    </a:lnTo>
                    <a:lnTo>
                      <a:pt x="3474" y="64"/>
                    </a:lnTo>
                    <a:cubicBezTo>
                      <a:pt x="3453" y="64"/>
                      <a:pt x="3412" y="64"/>
                      <a:pt x="3391" y="84"/>
                    </a:cubicBezTo>
                    <a:cubicBezTo>
                      <a:pt x="3370" y="105"/>
                      <a:pt x="3307" y="105"/>
                      <a:pt x="3286" y="105"/>
                    </a:cubicBezTo>
                    <a:lnTo>
                      <a:pt x="3160" y="105"/>
                    </a:lnTo>
                    <a:cubicBezTo>
                      <a:pt x="3140" y="105"/>
                      <a:pt x="3077" y="105"/>
                      <a:pt x="3056" y="84"/>
                    </a:cubicBezTo>
                    <a:lnTo>
                      <a:pt x="3035" y="84"/>
                    </a:lnTo>
                    <a:cubicBezTo>
                      <a:pt x="2993" y="84"/>
                      <a:pt x="2951" y="84"/>
                      <a:pt x="2930" y="105"/>
                    </a:cubicBezTo>
                    <a:lnTo>
                      <a:pt x="2784" y="105"/>
                    </a:lnTo>
                    <a:cubicBezTo>
                      <a:pt x="2763" y="147"/>
                      <a:pt x="2742" y="147"/>
                      <a:pt x="2721" y="147"/>
                    </a:cubicBezTo>
                    <a:cubicBezTo>
                      <a:pt x="2679" y="147"/>
                      <a:pt x="2679" y="147"/>
                      <a:pt x="2679" y="105"/>
                    </a:cubicBezTo>
                    <a:cubicBezTo>
                      <a:pt x="2679" y="105"/>
                      <a:pt x="2679" y="84"/>
                      <a:pt x="2658" y="84"/>
                    </a:cubicBezTo>
                    <a:lnTo>
                      <a:pt x="2470" y="84"/>
                    </a:lnTo>
                    <a:lnTo>
                      <a:pt x="2449" y="105"/>
                    </a:lnTo>
                    <a:lnTo>
                      <a:pt x="2344" y="105"/>
                    </a:lnTo>
                    <a:lnTo>
                      <a:pt x="2344" y="147"/>
                    </a:lnTo>
                    <a:lnTo>
                      <a:pt x="2344" y="168"/>
                    </a:lnTo>
                    <a:lnTo>
                      <a:pt x="2261" y="168"/>
                    </a:lnTo>
                    <a:cubicBezTo>
                      <a:pt x="2240" y="168"/>
                      <a:pt x="2219" y="189"/>
                      <a:pt x="2156" y="189"/>
                    </a:cubicBezTo>
                    <a:cubicBezTo>
                      <a:pt x="2156" y="210"/>
                      <a:pt x="2156" y="210"/>
                      <a:pt x="2198" y="252"/>
                    </a:cubicBezTo>
                    <a:cubicBezTo>
                      <a:pt x="2219" y="252"/>
                      <a:pt x="2219" y="273"/>
                      <a:pt x="2198" y="294"/>
                    </a:cubicBezTo>
                    <a:cubicBezTo>
                      <a:pt x="2198" y="315"/>
                      <a:pt x="2156" y="315"/>
                      <a:pt x="2135" y="315"/>
                    </a:cubicBezTo>
                    <a:cubicBezTo>
                      <a:pt x="2114" y="315"/>
                      <a:pt x="2093" y="294"/>
                      <a:pt x="2093" y="273"/>
                    </a:cubicBezTo>
                    <a:lnTo>
                      <a:pt x="2093" y="252"/>
                    </a:lnTo>
                    <a:cubicBezTo>
                      <a:pt x="2093" y="189"/>
                      <a:pt x="2052" y="168"/>
                      <a:pt x="2010" y="168"/>
                    </a:cubicBezTo>
                    <a:cubicBezTo>
                      <a:pt x="1989" y="168"/>
                      <a:pt x="1947" y="147"/>
                      <a:pt x="1926" y="147"/>
                    </a:cubicBezTo>
                    <a:lnTo>
                      <a:pt x="1884" y="147"/>
                    </a:lnTo>
                    <a:cubicBezTo>
                      <a:pt x="1884" y="147"/>
                      <a:pt x="1842" y="147"/>
                      <a:pt x="1842" y="168"/>
                    </a:cubicBezTo>
                    <a:lnTo>
                      <a:pt x="1842" y="189"/>
                    </a:lnTo>
                    <a:cubicBezTo>
                      <a:pt x="1842" y="189"/>
                      <a:pt x="1842" y="210"/>
                      <a:pt x="1884" y="210"/>
                    </a:cubicBezTo>
                    <a:lnTo>
                      <a:pt x="1905" y="252"/>
                    </a:lnTo>
                    <a:lnTo>
                      <a:pt x="1905" y="273"/>
                    </a:lnTo>
                    <a:lnTo>
                      <a:pt x="1821" y="273"/>
                    </a:lnTo>
                    <a:cubicBezTo>
                      <a:pt x="1800" y="273"/>
                      <a:pt x="1780" y="273"/>
                      <a:pt x="1780" y="294"/>
                    </a:cubicBezTo>
                    <a:cubicBezTo>
                      <a:pt x="1738" y="294"/>
                      <a:pt x="1738" y="294"/>
                      <a:pt x="1738" y="315"/>
                    </a:cubicBezTo>
                    <a:cubicBezTo>
                      <a:pt x="1717" y="356"/>
                      <a:pt x="1717" y="356"/>
                      <a:pt x="1696" y="356"/>
                    </a:cubicBezTo>
                    <a:lnTo>
                      <a:pt x="1633" y="356"/>
                    </a:lnTo>
                    <a:cubicBezTo>
                      <a:pt x="1612" y="356"/>
                      <a:pt x="1612" y="356"/>
                      <a:pt x="1591" y="377"/>
                    </a:cubicBezTo>
                    <a:lnTo>
                      <a:pt x="1570" y="398"/>
                    </a:lnTo>
                    <a:lnTo>
                      <a:pt x="1528" y="398"/>
                    </a:lnTo>
                    <a:cubicBezTo>
                      <a:pt x="1518" y="388"/>
                      <a:pt x="1513" y="383"/>
                      <a:pt x="1510" y="383"/>
                    </a:cubicBezTo>
                    <a:cubicBezTo>
                      <a:pt x="1507" y="383"/>
                      <a:pt x="1507" y="388"/>
                      <a:pt x="1507" y="398"/>
                    </a:cubicBezTo>
                    <a:cubicBezTo>
                      <a:pt x="1507" y="419"/>
                      <a:pt x="1487" y="419"/>
                      <a:pt x="1487" y="419"/>
                    </a:cubicBezTo>
                    <a:cubicBezTo>
                      <a:pt x="1466" y="419"/>
                      <a:pt x="1424" y="461"/>
                      <a:pt x="1382" y="461"/>
                    </a:cubicBezTo>
                    <a:cubicBezTo>
                      <a:pt x="1382" y="461"/>
                      <a:pt x="1361" y="461"/>
                      <a:pt x="1361" y="482"/>
                    </a:cubicBezTo>
                    <a:cubicBezTo>
                      <a:pt x="1361" y="482"/>
                      <a:pt x="1361" y="503"/>
                      <a:pt x="1319" y="503"/>
                    </a:cubicBezTo>
                    <a:cubicBezTo>
                      <a:pt x="1298" y="503"/>
                      <a:pt x="1298" y="524"/>
                      <a:pt x="1298" y="524"/>
                    </a:cubicBezTo>
                    <a:lnTo>
                      <a:pt x="1298" y="566"/>
                    </a:lnTo>
                    <a:lnTo>
                      <a:pt x="1215" y="566"/>
                    </a:lnTo>
                    <a:cubicBezTo>
                      <a:pt x="1215" y="566"/>
                      <a:pt x="1215" y="524"/>
                      <a:pt x="1256" y="524"/>
                    </a:cubicBezTo>
                    <a:cubicBezTo>
                      <a:pt x="1256" y="524"/>
                      <a:pt x="1277" y="503"/>
                      <a:pt x="1277" y="482"/>
                    </a:cubicBezTo>
                    <a:lnTo>
                      <a:pt x="1277" y="461"/>
                    </a:lnTo>
                    <a:lnTo>
                      <a:pt x="1256" y="461"/>
                    </a:lnTo>
                    <a:cubicBezTo>
                      <a:pt x="1229" y="461"/>
                      <a:pt x="1210" y="470"/>
                      <a:pt x="1194" y="470"/>
                    </a:cubicBezTo>
                    <a:cubicBezTo>
                      <a:pt x="1187" y="470"/>
                      <a:pt x="1180" y="468"/>
                      <a:pt x="1173" y="461"/>
                    </a:cubicBezTo>
                    <a:cubicBezTo>
                      <a:pt x="1173" y="461"/>
                      <a:pt x="1152" y="461"/>
                      <a:pt x="1152" y="419"/>
                    </a:cubicBezTo>
                    <a:lnTo>
                      <a:pt x="1152" y="377"/>
                    </a:lnTo>
                    <a:cubicBezTo>
                      <a:pt x="1152" y="356"/>
                      <a:pt x="1152" y="356"/>
                      <a:pt x="1110" y="356"/>
                    </a:cubicBezTo>
                    <a:lnTo>
                      <a:pt x="963" y="356"/>
                    </a:lnTo>
                    <a:lnTo>
                      <a:pt x="943" y="377"/>
                    </a:lnTo>
                    <a:cubicBezTo>
                      <a:pt x="901" y="398"/>
                      <a:pt x="859" y="419"/>
                      <a:pt x="838" y="461"/>
                    </a:cubicBezTo>
                    <a:cubicBezTo>
                      <a:pt x="796" y="461"/>
                      <a:pt x="796" y="482"/>
                      <a:pt x="775" y="482"/>
                    </a:cubicBezTo>
                    <a:lnTo>
                      <a:pt x="754" y="503"/>
                    </a:lnTo>
                    <a:cubicBezTo>
                      <a:pt x="754" y="545"/>
                      <a:pt x="733" y="545"/>
                      <a:pt x="733" y="545"/>
                    </a:cubicBezTo>
                    <a:cubicBezTo>
                      <a:pt x="691" y="545"/>
                      <a:pt x="691" y="566"/>
                      <a:pt x="691" y="587"/>
                    </a:cubicBezTo>
                    <a:cubicBezTo>
                      <a:pt x="691" y="608"/>
                      <a:pt x="691" y="608"/>
                      <a:pt x="671" y="649"/>
                    </a:cubicBezTo>
                    <a:cubicBezTo>
                      <a:pt x="650" y="691"/>
                      <a:pt x="629" y="712"/>
                      <a:pt x="587" y="733"/>
                    </a:cubicBezTo>
                    <a:lnTo>
                      <a:pt x="482" y="733"/>
                    </a:lnTo>
                    <a:cubicBezTo>
                      <a:pt x="461" y="733"/>
                      <a:pt x="461" y="733"/>
                      <a:pt x="461" y="775"/>
                    </a:cubicBezTo>
                    <a:lnTo>
                      <a:pt x="461" y="796"/>
                    </a:lnTo>
                    <a:lnTo>
                      <a:pt x="461" y="817"/>
                    </a:lnTo>
                    <a:lnTo>
                      <a:pt x="482" y="817"/>
                    </a:lnTo>
                    <a:cubicBezTo>
                      <a:pt x="524" y="817"/>
                      <a:pt x="524" y="859"/>
                      <a:pt x="524" y="859"/>
                    </a:cubicBezTo>
                    <a:cubicBezTo>
                      <a:pt x="524" y="859"/>
                      <a:pt x="524" y="880"/>
                      <a:pt x="545" y="880"/>
                    </a:cubicBezTo>
                    <a:lnTo>
                      <a:pt x="566" y="880"/>
                    </a:lnTo>
                    <a:cubicBezTo>
                      <a:pt x="587" y="880"/>
                      <a:pt x="629" y="859"/>
                      <a:pt x="650" y="859"/>
                    </a:cubicBezTo>
                    <a:cubicBezTo>
                      <a:pt x="671" y="859"/>
                      <a:pt x="671" y="859"/>
                      <a:pt x="671" y="880"/>
                    </a:cubicBezTo>
                    <a:cubicBezTo>
                      <a:pt x="671" y="900"/>
                      <a:pt x="691" y="900"/>
                      <a:pt x="691" y="921"/>
                    </a:cubicBezTo>
                    <a:cubicBezTo>
                      <a:pt x="691" y="942"/>
                      <a:pt x="702" y="953"/>
                      <a:pt x="712" y="953"/>
                    </a:cubicBezTo>
                    <a:cubicBezTo>
                      <a:pt x="723" y="953"/>
                      <a:pt x="733" y="942"/>
                      <a:pt x="733" y="921"/>
                    </a:cubicBezTo>
                    <a:cubicBezTo>
                      <a:pt x="754" y="900"/>
                      <a:pt x="754" y="900"/>
                      <a:pt x="754" y="880"/>
                    </a:cubicBezTo>
                    <a:cubicBezTo>
                      <a:pt x="754" y="859"/>
                      <a:pt x="775" y="817"/>
                      <a:pt x="796" y="817"/>
                    </a:cubicBezTo>
                    <a:lnTo>
                      <a:pt x="796" y="796"/>
                    </a:lnTo>
                    <a:cubicBezTo>
                      <a:pt x="775" y="775"/>
                      <a:pt x="775" y="775"/>
                      <a:pt x="796" y="775"/>
                    </a:cubicBezTo>
                    <a:lnTo>
                      <a:pt x="838" y="775"/>
                    </a:lnTo>
                    <a:cubicBezTo>
                      <a:pt x="859" y="775"/>
                      <a:pt x="859" y="775"/>
                      <a:pt x="859" y="754"/>
                    </a:cubicBezTo>
                    <a:cubicBezTo>
                      <a:pt x="859" y="712"/>
                      <a:pt x="880" y="712"/>
                      <a:pt x="880" y="691"/>
                    </a:cubicBezTo>
                    <a:lnTo>
                      <a:pt x="901" y="670"/>
                    </a:lnTo>
                    <a:cubicBezTo>
                      <a:pt x="943" y="670"/>
                      <a:pt x="963" y="670"/>
                      <a:pt x="963" y="691"/>
                    </a:cubicBezTo>
                    <a:lnTo>
                      <a:pt x="963" y="775"/>
                    </a:lnTo>
                    <a:cubicBezTo>
                      <a:pt x="963" y="796"/>
                      <a:pt x="984" y="796"/>
                      <a:pt x="1005" y="796"/>
                    </a:cubicBezTo>
                    <a:cubicBezTo>
                      <a:pt x="1005" y="796"/>
                      <a:pt x="1047" y="796"/>
                      <a:pt x="1047" y="775"/>
                    </a:cubicBezTo>
                    <a:cubicBezTo>
                      <a:pt x="1068" y="754"/>
                      <a:pt x="1089" y="754"/>
                      <a:pt x="1110" y="754"/>
                    </a:cubicBezTo>
                    <a:cubicBezTo>
                      <a:pt x="1123" y="741"/>
                      <a:pt x="1136" y="736"/>
                      <a:pt x="1148" y="736"/>
                    </a:cubicBezTo>
                    <a:cubicBezTo>
                      <a:pt x="1176" y="736"/>
                      <a:pt x="1200" y="761"/>
                      <a:pt x="1215" y="775"/>
                    </a:cubicBezTo>
                    <a:lnTo>
                      <a:pt x="1194" y="775"/>
                    </a:lnTo>
                    <a:cubicBezTo>
                      <a:pt x="1173" y="775"/>
                      <a:pt x="1173" y="775"/>
                      <a:pt x="1173" y="796"/>
                    </a:cubicBezTo>
                    <a:cubicBezTo>
                      <a:pt x="1173" y="796"/>
                      <a:pt x="1173" y="817"/>
                      <a:pt x="1152" y="817"/>
                    </a:cubicBezTo>
                    <a:lnTo>
                      <a:pt x="1089" y="817"/>
                    </a:lnTo>
                    <a:lnTo>
                      <a:pt x="1068" y="859"/>
                    </a:lnTo>
                    <a:lnTo>
                      <a:pt x="1047" y="859"/>
                    </a:lnTo>
                    <a:cubicBezTo>
                      <a:pt x="1005" y="859"/>
                      <a:pt x="984" y="880"/>
                      <a:pt x="963" y="880"/>
                    </a:cubicBezTo>
                    <a:cubicBezTo>
                      <a:pt x="963" y="880"/>
                      <a:pt x="943" y="880"/>
                      <a:pt x="943" y="900"/>
                    </a:cubicBezTo>
                    <a:cubicBezTo>
                      <a:pt x="943" y="921"/>
                      <a:pt x="901" y="921"/>
                      <a:pt x="901" y="921"/>
                    </a:cubicBezTo>
                    <a:cubicBezTo>
                      <a:pt x="880" y="921"/>
                      <a:pt x="859" y="963"/>
                      <a:pt x="838" y="963"/>
                    </a:cubicBezTo>
                    <a:cubicBezTo>
                      <a:pt x="796" y="963"/>
                      <a:pt x="775" y="984"/>
                      <a:pt x="775" y="984"/>
                    </a:cubicBezTo>
                    <a:cubicBezTo>
                      <a:pt x="775" y="984"/>
                      <a:pt x="766" y="993"/>
                      <a:pt x="760" y="993"/>
                    </a:cubicBezTo>
                    <a:cubicBezTo>
                      <a:pt x="757" y="993"/>
                      <a:pt x="754" y="991"/>
                      <a:pt x="754" y="984"/>
                    </a:cubicBezTo>
                    <a:lnTo>
                      <a:pt x="671" y="984"/>
                    </a:lnTo>
                    <a:cubicBezTo>
                      <a:pt x="671" y="984"/>
                      <a:pt x="671" y="975"/>
                      <a:pt x="677" y="969"/>
                    </a:cubicBezTo>
                    <a:lnTo>
                      <a:pt x="677" y="969"/>
                    </a:lnTo>
                    <a:cubicBezTo>
                      <a:pt x="680" y="972"/>
                      <a:pt x="683" y="973"/>
                      <a:pt x="685" y="973"/>
                    </a:cubicBezTo>
                    <a:cubicBezTo>
                      <a:pt x="691" y="973"/>
                      <a:pt x="691" y="963"/>
                      <a:pt x="691" y="963"/>
                    </a:cubicBezTo>
                    <a:cubicBezTo>
                      <a:pt x="684" y="963"/>
                      <a:pt x="680" y="966"/>
                      <a:pt x="677" y="969"/>
                    </a:cubicBezTo>
                    <a:lnTo>
                      <a:pt x="677" y="969"/>
                    </a:lnTo>
                    <a:cubicBezTo>
                      <a:pt x="675" y="967"/>
                      <a:pt x="673" y="966"/>
                      <a:pt x="671" y="963"/>
                    </a:cubicBezTo>
                    <a:lnTo>
                      <a:pt x="671" y="900"/>
                    </a:lnTo>
                    <a:cubicBezTo>
                      <a:pt x="650" y="900"/>
                      <a:pt x="650" y="921"/>
                      <a:pt x="650" y="921"/>
                    </a:cubicBezTo>
                    <a:lnTo>
                      <a:pt x="650" y="1005"/>
                    </a:lnTo>
                    <a:cubicBezTo>
                      <a:pt x="650" y="1026"/>
                      <a:pt x="650" y="1026"/>
                      <a:pt x="629" y="1026"/>
                    </a:cubicBezTo>
                    <a:cubicBezTo>
                      <a:pt x="587" y="1026"/>
                      <a:pt x="566" y="1068"/>
                      <a:pt x="545" y="1068"/>
                    </a:cubicBezTo>
                    <a:lnTo>
                      <a:pt x="524" y="1068"/>
                    </a:lnTo>
                    <a:cubicBezTo>
                      <a:pt x="482" y="1068"/>
                      <a:pt x="461" y="1068"/>
                      <a:pt x="461" y="1089"/>
                    </a:cubicBezTo>
                    <a:cubicBezTo>
                      <a:pt x="461" y="1089"/>
                      <a:pt x="461" y="1110"/>
                      <a:pt x="440" y="1110"/>
                    </a:cubicBezTo>
                    <a:cubicBezTo>
                      <a:pt x="440" y="1110"/>
                      <a:pt x="440" y="1131"/>
                      <a:pt x="419" y="1131"/>
                    </a:cubicBezTo>
                    <a:cubicBezTo>
                      <a:pt x="378" y="1131"/>
                      <a:pt x="378" y="1131"/>
                      <a:pt x="378" y="1173"/>
                    </a:cubicBezTo>
                    <a:lnTo>
                      <a:pt x="378" y="1214"/>
                    </a:lnTo>
                    <a:cubicBezTo>
                      <a:pt x="378" y="1235"/>
                      <a:pt x="378" y="1298"/>
                      <a:pt x="357" y="1319"/>
                    </a:cubicBezTo>
                    <a:cubicBezTo>
                      <a:pt x="357" y="1340"/>
                      <a:pt x="357" y="1340"/>
                      <a:pt x="336" y="1340"/>
                    </a:cubicBezTo>
                    <a:cubicBezTo>
                      <a:pt x="315" y="1382"/>
                      <a:pt x="273" y="1403"/>
                      <a:pt x="252" y="1403"/>
                    </a:cubicBezTo>
                    <a:lnTo>
                      <a:pt x="231" y="1403"/>
                    </a:lnTo>
                    <a:cubicBezTo>
                      <a:pt x="252" y="1403"/>
                      <a:pt x="273" y="1424"/>
                      <a:pt x="315" y="1424"/>
                    </a:cubicBezTo>
                    <a:cubicBezTo>
                      <a:pt x="336" y="1424"/>
                      <a:pt x="336" y="1424"/>
                      <a:pt x="336" y="1445"/>
                    </a:cubicBezTo>
                    <a:lnTo>
                      <a:pt x="336" y="1507"/>
                    </a:lnTo>
                    <a:cubicBezTo>
                      <a:pt x="336" y="1528"/>
                      <a:pt x="336" y="1549"/>
                      <a:pt x="315" y="1549"/>
                    </a:cubicBezTo>
                    <a:lnTo>
                      <a:pt x="147" y="1549"/>
                    </a:lnTo>
                    <a:cubicBezTo>
                      <a:pt x="127" y="1549"/>
                      <a:pt x="127" y="1549"/>
                      <a:pt x="127" y="1591"/>
                    </a:cubicBezTo>
                    <a:cubicBezTo>
                      <a:pt x="127" y="1612"/>
                      <a:pt x="127" y="1633"/>
                      <a:pt x="147" y="1633"/>
                    </a:cubicBezTo>
                    <a:lnTo>
                      <a:pt x="147" y="1654"/>
                    </a:lnTo>
                    <a:lnTo>
                      <a:pt x="147" y="1717"/>
                    </a:lnTo>
                    <a:cubicBezTo>
                      <a:pt x="147" y="1737"/>
                      <a:pt x="127" y="1737"/>
                      <a:pt x="147" y="1737"/>
                    </a:cubicBezTo>
                    <a:cubicBezTo>
                      <a:pt x="147" y="1758"/>
                      <a:pt x="147" y="1758"/>
                      <a:pt x="168" y="1758"/>
                    </a:cubicBezTo>
                    <a:cubicBezTo>
                      <a:pt x="168" y="1800"/>
                      <a:pt x="210" y="1800"/>
                      <a:pt x="231" y="1800"/>
                    </a:cubicBezTo>
                    <a:lnTo>
                      <a:pt x="315" y="1800"/>
                    </a:lnTo>
                    <a:cubicBezTo>
                      <a:pt x="336" y="1800"/>
                      <a:pt x="357" y="1758"/>
                      <a:pt x="378" y="1758"/>
                    </a:cubicBezTo>
                    <a:cubicBezTo>
                      <a:pt x="419" y="1758"/>
                      <a:pt x="419" y="1737"/>
                      <a:pt x="419" y="1717"/>
                    </a:cubicBezTo>
                    <a:cubicBezTo>
                      <a:pt x="419" y="1696"/>
                      <a:pt x="440" y="1654"/>
                      <a:pt x="419" y="1633"/>
                    </a:cubicBezTo>
                    <a:cubicBezTo>
                      <a:pt x="419" y="1612"/>
                      <a:pt x="419" y="1591"/>
                      <a:pt x="440" y="1549"/>
                    </a:cubicBezTo>
                    <a:lnTo>
                      <a:pt x="440" y="1528"/>
                    </a:lnTo>
                    <a:cubicBezTo>
                      <a:pt x="419" y="1507"/>
                      <a:pt x="419" y="1507"/>
                      <a:pt x="440" y="1507"/>
                    </a:cubicBezTo>
                    <a:lnTo>
                      <a:pt x="461" y="1507"/>
                    </a:lnTo>
                    <a:lnTo>
                      <a:pt x="482" y="1486"/>
                    </a:lnTo>
                    <a:cubicBezTo>
                      <a:pt x="524" y="1445"/>
                      <a:pt x="524" y="1445"/>
                      <a:pt x="545" y="1445"/>
                    </a:cubicBezTo>
                    <a:lnTo>
                      <a:pt x="566" y="1445"/>
                    </a:lnTo>
                    <a:cubicBezTo>
                      <a:pt x="566" y="1445"/>
                      <a:pt x="587" y="1445"/>
                      <a:pt x="587" y="1424"/>
                    </a:cubicBezTo>
                    <a:cubicBezTo>
                      <a:pt x="629" y="1424"/>
                      <a:pt x="629" y="1403"/>
                      <a:pt x="650" y="1403"/>
                    </a:cubicBezTo>
                    <a:lnTo>
                      <a:pt x="671" y="1403"/>
                    </a:lnTo>
                    <a:cubicBezTo>
                      <a:pt x="671" y="1424"/>
                      <a:pt x="691" y="1445"/>
                      <a:pt x="733" y="1445"/>
                    </a:cubicBezTo>
                    <a:cubicBezTo>
                      <a:pt x="754" y="1486"/>
                      <a:pt x="796" y="1486"/>
                      <a:pt x="838" y="1507"/>
                    </a:cubicBezTo>
                    <a:cubicBezTo>
                      <a:pt x="796" y="1486"/>
                      <a:pt x="775" y="1486"/>
                      <a:pt x="754" y="1445"/>
                    </a:cubicBezTo>
                    <a:cubicBezTo>
                      <a:pt x="733" y="1424"/>
                      <a:pt x="733" y="1424"/>
                      <a:pt x="733" y="1403"/>
                    </a:cubicBezTo>
                    <a:cubicBezTo>
                      <a:pt x="754" y="1403"/>
                      <a:pt x="754" y="1424"/>
                      <a:pt x="775" y="1424"/>
                    </a:cubicBezTo>
                    <a:lnTo>
                      <a:pt x="859" y="1424"/>
                    </a:lnTo>
                    <a:cubicBezTo>
                      <a:pt x="880" y="1445"/>
                      <a:pt x="901" y="1445"/>
                      <a:pt x="943" y="1486"/>
                    </a:cubicBezTo>
                    <a:lnTo>
                      <a:pt x="963" y="1486"/>
                    </a:lnTo>
                    <a:lnTo>
                      <a:pt x="984" y="1507"/>
                    </a:lnTo>
                    <a:lnTo>
                      <a:pt x="984" y="1549"/>
                    </a:lnTo>
                    <a:cubicBezTo>
                      <a:pt x="984" y="1591"/>
                      <a:pt x="1005" y="1612"/>
                      <a:pt x="1047" y="1612"/>
                    </a:cubicBezTo>
                    <a:cubicBezTo>
                      <a:pt x="1068" y="1612"/>
                      <a:pt x="1089" y="1612"/>
                      <a:pt x="1089" y="1633"/>
                    </a:cubicBezTo>
                    <a:lnTo>
                      <a:pt x="1089" y="1612"/>
                    </a:lnTo>
                    <a:lnTo>
                      <a:pt x="1089" y="1528"/>
                    </a:lnTo>
                    <a:cubicBezTo>
                      <a:pt x="1089" y="1507"/>
                      <a:pt x="1089" y="1507"/>
                      <a:pt x="1110" y="1507"/>
                    </a:cubicBezTo>
                    <a:cubicBezTo>
                      <a:pt x="1152" y="1507"/>
                      <a:pt x="1173" y="1486"/>
                      <a:pt x="1173" y="1445"/>
                    </a:cubicBezTo>
                    <a:cubicBezTo>
                      <a:pt x="1173" y="1445"/>
                      <a:pt x="1173" y="1424"/>
                      <a:pt x="1194" y="1424"/>
                    </a:cubicBezTo>
                    <a:lnTo>
                      <a:pt x="1215" y="1403"/>
                    </a:lnTo>
                    <a:cubicBezTo>
                      <a:pt x="1256" y="1382"/>
                      <a:pt x="1256" y="1340"/>
                      <a:pt x="1277" y="1319"/>
                    </a:cubicBezTo>
                    <a:lnTo>
                      <a:pt x="1298" y="1298"/>
                    </a:lnTo>
                    <a:cubicBezTo>
                      <a:pt x="1319" y="1298"/>
                      <a:pt x="1361" y="1298"/>
                      <a:pt x="1361" y="1319"/>
                    </a:cubicBezTo>
                    <a:lnTo>
                      <a:pt x="1361" y="1340"/>
                    </a:lnTo>
                    <a:cubicBezTo>
                      <a:pt x="1361" y="1340"/>
                      <a:pt x="1361" y="1358"/>
                      <a:pt x="1367" y="1358"/>
                    </a:cubicBezTo>
                    <a:cubicBezTo>
                      <a:pt x="1370" y="1358"/>
                      <a:pt x="1375" y="1354"/>
                      <a:pt x="1382" y="1340"/>
                    </a:cubicBezTo>
                    <a:lnTo>
                      <a:pt x="1403" y="1340"/>
                    </a:lnTo>
                    <a:cubicBezTo>
                      <a:pt x="1403" y="1298"/>
                      <a:pt x="1403" y="1277"/>
                      <a:pt x="1466" y="1277"/>
                    </a:cubicBezTo>
                    <a:lnTo>
                      <a:pt x="1487" y="1277"/>
                    </a:lnTo>
                    <a:cubicBezTo>
                      <a:pt x="1507" y="1277"/>
                      <a:pt x="1528" y="1277"/>
                      <a:pt x="1528" y="1298"/>
                    </a:cubicBezTo>
                    <a:cubicBezTo>
                      <a:pt x="1528" y="1340"/>
                      <a:pt x="1528" y="1382"/>
                      <a:pt x="1591" y="1382"/>
                    </a:cubicBezTo>
                    <a:cubicBezTo>
                      <a:pt x="1591" y="1382"/>
                      <a:pt x="1612" y="1382"/>
                      <a:pt x="1612" y="1403"/>
                    </a:cubicBezTo>
                    <a:lnTo>
                      <a:pt x="1633" y="1424"/>
                    </a:lnTo>
                    <a:cubicBezTo>
                      <a:pt x="1675" y="1424"/>
                      <a:pt x="1675" y="1445"/>
                      <a:pt x="1696" y="1445"/>
                    </a:cubicBezTo>
                    <a:lnTo>
                      <a:pt x="1675" y="1486"/>
                    </a:lnTo>
                    <a:lnTo>
                      <a:pt x="1675" y="1507"/>
                    </a:lnTo>
                    <a:lnTo>
                      <a:pt x="1612" y="1507"/>
                    </a:lnTo>
                    <a:cubicBezTo>
                      <a:pt x="1598" y="1507"/>
                      <a:pt x="1566" y="1498"/>
                      <a:pt x="1539" y="1498"/>
                    </a:cubicBezTo>
                    <a:cubicBezTo>
                      <a:pt x="1526" y="1498"/>
                      <a:pt x="1514" y="1500"/>
                      <a:pt x="1507" y="1507"/>
                    </a:cubicBezTo>
                    <a:lnTo>
                      <a:pt x="1319" y="1507"/>
                    </a:lnTo>
                    <a:lnTo>
                      <a:pt x="1298" y="1528"/>
                    </a:lnTo>
                    <a:cubicBezTo>
                      <a:pt x="1298" y="1528"/>
                      <a:pt x="1289" y="1538"/>
                      <a:pt x="1277" y="1538"/>
                    </a:cubicBezTo>
                    <a:cubicBezTo>
                      <a:pt x="1270" y="1538"/>
                      <a:pt x="1263" y="1535"/>
                      <a:pt x="1256" y="1528"/>
                    </a:cubicBezTo>
                    <a:lnTo>
                      <a:pt x="1194" y="1528"/>
                    </a:lnTo>
                    <a:cubicBezTo>
                      <a:pt x="1173" y="1528"/>
                      <a:pt x="1173" y="1549"/>
                      <a:pt x="1194" y="1549"/>
                    </a:cubicBezTo>
                    <a:cubicBezTo>
                      <a:pt x="1194" y="1549"/>
                      <a:pt x="1194" y="1591"/>
                      <a:pt x="1215" y="1591"/>
                    </a:cubicBezTo>
                    <a:lnTo>
                      <a:pt x="1215" y="1612"/>
                    </a:lnTo>
                    <a:cubicBezTo>
                      <a:pt x="1215" y="1633"/>
                      <a:pt x="1215" y="1633"/>
                      <a:pt x="1256" y="1633"/>
                    </a:cubicBezTo>
                    <a:lnTo>
                      <a:pt x="1382" y="1633"/>
                    </a:lnTo>
                    <a:cubicBezTo>
                      <a:pt x="1403" y="1633"/>
                      <a:pt x="1403" y="1633"/>
                      <a:pt x="1403" y="1654"/>
                    </a:cubicBezTo>
                    <a:cubicBezTo>
                      <a:pt x="1403" y="1696"/>
                      <a:pt x="1403" y="1717"/>
                      <a:pt x="1382" y="1737"/>
                    </a:cubicBezTo>
                    <a:cubicBezTo>
                      <a:pt x="1361" y="1758"/>
                      <a:pt x="1361" y="1758"/>
                      <a:pt x="1319" y="1758"/>
                    </a:cubicBezTo>
                    <a:cubicBezTo>
                      <a:pt x="1298" y="1758"/>
                      <a:pt x="1298" y="1758"/>
                      <a:pt x="1277" y="1800"/>
                    </a:cubicBezTo>
                    <a:lnTo>
                      <a:pt x="1256" y="1800"/>
                    </a:lnTo>
                    <a:cubicBezTo>
                      <a:pt x="1256" y="1800"/>
                      <a:pt x="1215" y="1800"/>
                      <a:pt x="1215" y="1821"/>
                    </a:cubicBezTo>
                    <a:cubicBezTo>
                      <a:pt x="1194" y="1800"/>
                      <a:pt x="1173" y="1800"/>
                      <a:pt x="1152" y="1800"/>
                    </a:cubicBezTo>
                    <a:cubicBezTo>
                      <a:pt x="1110" y="1800"/>
                      <a:pt x="1089" y="1800"/>
                      <a:pt x="1068" y="1821"/>
                    </a:cubicBezTo>
                    <a:cubicBezTo>
                      <a:pt x="1068" y="1821"/>
                      <a:pt x="1047" y="1821"/>
                      <a:pt x="1047" y="1842"/>
                    </a:cubicBezTo>
                    <a:cubicBezTo>
                      <a:pt x="984" y="1842"/>
                      <a:pt x="963" y="1863"/>
                      <a:pt x="901" y="1863"/>
                    </a:cubicBezTo>
                    <a:lnTo>
                      <a:pt x="880" y="1863"/>
                    </a:lnTo>
                    <a:cubicBezTo>
                      <a:pt x="880" y="1863"/>
                      <a:pt x="859" y="1863"/>
                      <a:pt x="859" y="1842"/>
                    </a:cubicBezTo>
                    <a:lnTo>
                      <a:pt x="796" y="1842"/>
                    </a:lnTo>
                    <a:cubicBezTo>
                      <a:pt x="796" y="1842"/>
                      <a:pt x="775" y="1842"/>
                      <a:pt x="775" y="1863"/>
                    </a:cubicBezTo>
                    <a:lnTo>
                      <a:pt x="775" y="1905"/>
                    </a:lnTo>
                    <a:cubicBezTo>
                      <a:pt x="775" y="1926"/>
                      <a:pt x="754" y="1926"/>
                      <a:pt x="754" y="1926"/>
                    </a:cubicBezTo>
                    <a:lnTo>
                      <a:pt x="691" y="1926"/>
                    </a:lnTo>
                    <a:lnTo>
                      <a:pt x="671" y="1905"/>
                    </a:lnTo>
                    <a:cubicBezTo>
                      <a:pt x="671" y="1905"/>
                      <a:pt x="650" y="1863"/>
                      <a:pt x="629" y="1863"/>
                    </a:cubicBezTo>
                    <a:lnTo>
                      <a:pt x="566" y="1863"/>
                    </a:lnTo>
                    <a:cubicBezTo>
                      <a:pt x="545" y="1863"/>
                      <a:pt x="545" y="1863"/>
                      <a:pt x="524" y="1842"/>
                    </a:cubicBezTo>
                    <a:cubicBezTo>
                      <a:pt x="524" y="1821"/>
                      <a:pt x="482" y="1821"/>
                      <a:pt x="461" y="1821"/>
                    </a:cubicBezTo>
                    <a:cubicBezTo>
                      <a:pt x="461" y="1821"/>
                      <a:pt x="440" y="1821"/>
                      <a:pt x="440" y="1842"/>
                    </a:cubicBezTo>
                    <a:cubicBezTo>
                      <a:pt x="440" y="1842"/>
                      <a:pt x="419" y="1842"/>
                      <a:pt x="419" y="1863"/>
                    </a:cubicBezTo>
                    <a:cubicBezTo>
                      <a:pt x="378" y="1863"/>
                      <a:pt x="357" y="1905"/>
                      <a:pt x="357" y="1905"/>
                    </a:cubicBezTo>
                    <a:lnTo>
                      <a:pt x="273" y="1905"/>
                    </a:lnTo>
                    <a:lnTo>
                      <a:pt x="210" y="1968"/>
                    </a:lnTo>
                    <a:cubicBezTo>
                      <a:pt x="168" y="2009"/>
                      <a:pt x="147" y="2030"/>
                      <a:pt x="147" y="2051"/>
                    </a:cubicBezTo>
                    <a:cubicBezTo>
                      <a:pt x="147" y="2072"/>
                      <a:pt x="127" y="2072"/>
                      <a:pt x="127" y="2072"/>
                    </a:cubicBezTo>
                    <a:cubicBezTo>
                      <a:pt x="106" y="2072"/>
                      <a:pt x="106" y="2114"/>
                      <a:pt x="106" y="2114"/>
                    </a:cubicBezTo>
                    <a:cubicBezTo>
                      <a:pt x="106" y="2135"/>
                      <a:pt x="64" y="2135"/>
                      <a:pt x="64" y="2156"/>
                    </a:cubicBezTo>
                    <a:cubicBezTo>
                      <a:pt x="64" y="2177"/>
                      <a:pt x="43" y="2219"/>
                      <a:pt x="43" y="2240"/>
                    </a:cubicBezTo>
                    <a:cubicBezTo>
                      <a:pt x="43" y="2261"/>
                      <a:pt x="22" y="2281"/>
                      <a:pt x="22" y="2281"/>
                    </a:cubicBezTo>
                    <a:cubicBezTo>
                      <a:pt x="1" y="2323"/>
                      <a:pt x="1" y="2323"/>
                      <a:pt x="22" y="2344"/>
                    </a:cubicBezTo>
                    <a:lnTo>
                      <a:pt x="43" y="2365"/>
                    </a:lnTo>
                    <a:lnTo>
                      <a:pt x="43" y="2386"/>
                    </a:lnTo>
                    <a:lnTo>
                      <a:pt x="22" y="2428"/>
                    </a:lnTo>
                    <a:lnTo>
                      <a:pt x="22" y="2449"/>
                    </a:lnTo>
                    <a:lnTo>
                      <a:pt x="43" y="2470"/>
                    </a:lnTo>
                    <a:cubicBezTo>
                      <a:pt x="64" y="2491"/>
                      <a:pt x="106" y="2533"/>
                      <a:pt x="106" y="2553"/>
                    </a:cubicBezTo>
                    <a:cubicBezTo>
                      <a:pt x="106" y="2574"/>
                      <a:pt x="127" y="2595"/>
                      <a:pt x="147" y="2637"/>
                    </a:cubicBezTo>
                    <a:lnTo>
                      <a:pt x="168" y="2658"/>
                    </a:lnTo>
                    <a:cubicBezTo>
                      <a:pt x="168" y="2679"/>
                      <a:pt x="210" y="2679"/>
                      <a:pt x="231" y="2679"/>
                    </a:cubicBezTo>
                    <a:lnTo>
                      <a:pt x="315" y="2679"/>
                    </a:lnTo>
                    <a:cubicBezTo>
                      <a:pt x="336" y="2679"/>
                      <a:pt x="357" y="2679"/>
                      <a:pt x="378" y="2658"/>
                    </a:cubicBezTo>
                    <a:cubicBezTo>
                      <a:pt x="419" y="2637"/>
                      <a:pt x="440" y="2595"/>
                      <a:pt x="482" y="2574"/>
                    </a:cubicBezTo>
                    <a:cubicBezTo>
                      <a:pt x="482" y="2574"/>
                      <a:pt x="524" y="2553"/>
                      <a:pt x="545" y="2553"/>
                    </a:cubicBezTo>
                    <a:lnTo>
                      <a:pt x="587" y="2553"/>
                    </a:lnTo>
                    <a:cubicBezTo>
                      <a:pt x="587" y="2564"/>
                      <a:pt x="587" y="2569"/>
                      <a:pt x="592" y="2569"/>
                    </a:cubicBezTo>
                    <a:cubicBezTo>
                      <a:pt x="597" y="2569"/>
                      <a:pt x="608" y="2564"/>
                      <a:pt x="629" y="2553"/>
                    </a:cubicBezTo>
                    <a:lnTo>
                      <a:pt x="671" y="2553"/>
                    </a:lnTo>
                    <a:cubicBezTo>
                      <a:pt x="691" y="2553"/>
                      <a:pt x="691" y="2574"/>
                      <a:pt x="733" y="2574"/>
                    </a:cubicBezTo>
                    <a:lnTo>
                      <a:pt x="733" y="2595"/>
                    </a:lnTo>
                    <a:lnTo>
                      <a:pt x="733" y="2658"/>
                    </a:lnTo>
                    <a:lnTo>
                      <a:pt x="733" y="2700"/>
                    </a:lnTo>
                    <a:lnTo>
                      <a:pt x="733" y="2763"/>
                    </a:lnTo>
                    <a:lnTo>
                      <a:pt x="754" y="2784"/>
                    </a:lnTo>
                    <a:lnTo>
                      <a:pt x="775" y="2805"/>
                    </a:lnTo>
                    <a:lnTo>
                      <a:pt x="775" y="2846"/>
                    </a:lnTo>
                    <a:cubicBezTo>
                      <a:pt x="775" y="2846"/>
                      <a:pt x="775" y="2867"/>
                      <a:pt x="796" y="2867"/>
                    </a:cubicBezTo>
                    <a:lnTo>
                      <a:pt x="796" y="2888"/>
                    </a:lnTo>
                    <a:cubicBezTo>
                      <a:pt x="796" y="2909"/>
                      <a:pt x="796" y="2951"/>
                      <a:pt x="775" y="2951"/>
                    </a:cubicBezTo>
                    <a:lnTo>
                      <a:pt x="775" y="2993"/>
                    </a:lnTo>
                    <a:cubicBezTo>
                      <a:pt x="796" y="3014"/>
                      <a:pt x="838" y="3077"/>
                      <a:pt x="859" y="3097"/>
                    </a:cubicBezTo>
                    <a:cubicBezTo>
                      <a:pt x="859" y="3097"/>
                      <a:pt x="859" y="3118"/>
                      <a:pt x="880" y="3118"/>
                    </a:cubicBezTo>
                    <a:cubicBezTo>
                      <a:pt x="901" y="3160"/>
                      <a:pt x="901" y="3202"/>
                      <a:pt x="943" y="3223"/>
                    </a:cubicBezTo>
                    <a:lnTo>
                      <a:pt x="943" y="3265"/>
                    </a:lnTo>
                    <a:cubicBezTo>
                      <a:pt x="963" y="3286"/>
                      <a:pt x="963" y="3307"/>
                      <a:pt x="1005" y="3328"/>
                    </a:cubicBezTo>
                    <a:cubicBezTo>
                      <a:pt x="1047" y="3369"/>
                      <a:pt x="1047" y="3390"/>
                      <a:pt x="1047" y="3411"/>
                    </a:cubicBezTo>
                    <a:lnTo>
                      <a:pt x="1047" y="3474"/>
                    </a:lnTo>
                    <a:cubicBezTo>
                      <a:pt x="1047" y="3495"/>
                      <a:pt x="1047" y="3516"/>
                      <a:pt x="1089" y="3516"/>
                    </a:cubicBezTo>
                    <a:lnTo>
                      <a:pt x="1152" y="3516"/>
                    </a:lnTo>
                    <a:cubicBezTo>
                      <a:pt x="1152" y="3516"/>
                      <a:pt x="1173" y="3516"/>
                      <a:pt x="1173" y="3495"/>
                    </a:cubicBezTo>
                    <a:lnTo>
                      <a:pt x="1215" y="3495"/>
                    </a:lnTo>
                    <a:cubicBezTo>
                      <a:pt x="1256" y="3495"/>
                      <a:pt x="1256" y="3495"/>
                      <a:pt x="1277" y="3474"/>
                    </a:cubicBezTo>
                    <a:lnTo>
                      <a:pt x="1319" y="3411"/>
                    </a:lnTo>
                    <a:cubicBezTo>
                      <a:pt x="1319" y="3390"/>
                      <a:pt x="1361" y="3390"/>
                      <a:pt x="1361" y="3369"/>
                    </a:cubicBezTo>
                    <a:lnTo>
                      <a:pt x="1403" y="3307"/>
                    </a:lnTo>
                    <a:cubicBezTo>
                      <a:pt x="1424" y="3286"/>
                      <a:pt x="1466" y="3265"/>
                      <a:pt x="1466" y="3202"/>
                    </a:cubicBezTo>
                    <a:lnTo>
                      <a:pt x="1466" y="3181"/>
                    </a:lnTo>
                    <a:cubicBezTo>
                      <a:pt x="1487" y="3160"/>
                      <a:pt x="1487" y="3118"/>
                      <a:pt x="1487" y="3118"/>
                    </a:cubicBezTo>
                    <a:cubicBezTo>
                      <a:pt x="1487" y="3097"/>
                      <a:pt x="1487" y="3097"/>
                      <a:pt x="1466" y="3077"/>
                    </a:cubicBezTo>
                    <a:lnTo>
                      <a:pt x="1424" y="3077"/>
                    </a:lnTo>
                    <a:lnTo>
                      <a:pt x="1424" y="3056"/>
                    </a:lnTo>
                    <a:cubicBezTo>
                      <a:pt x="1424" y="3014"/>
                      <a:pt x="1466" y="2993"/>
                      <a:pt x="1466" y="2972"/>
                    </a:cubicBezTo>
                    <a:cubicBezTo>
                      <a:pt x="1466" y="2951"/>
                      <a:pt x="1466" y="2951"/>
                      <a:pt x="1487" y="2909"/>
                    </a:cubicBezTo>
                    <a:cubicBezTo>
                      <a:pt x="1507" y="2888"/>
                      <a:pt x="1507" y="2888"/>
                      <a:pt x="1507" y="2867"/>
                    </a:cubicBezTo>
                    <a:cubicBezTo>
                      <a:pt x="1528" y="2846"/>
                      <a:pt x="1528" y="2846"/>
                      <a:pt x="1528" y="2805"/>
                    </a:cubicBezTo>
                    <a:cubicBezTo>
                      <a:pt x="1528" y="2784"/>
                      <a:pt x="1507" y="2763"/>
                      <a:pt x="1507" y="2763"/>
                    </a:cubicBezTo>
                    <a:cubicBezTo>
                      <a:pt x="1487" y="2700"/>
                      <a:pt x="1487" y="2679"/>
                      <a:pt x="1487" y="2637"/>
                    </a:cubicBezTo>
                    <a:lnTo>
                      <a:pt x="1487" y="2595"/>
                    </a:lnTo>
                    <a:cubicBezTo>
                      <a:pt x="1487" y="2574"/>
                      <a:pt x="1507" y="2533"/>
                      <a:pt x="1528" y="2533"/>
                    </a:cubicBezTo>
                    <a:lnTo>
                      <a:pt x="1612" y="2449"/>
                    </a:lnTo>
                    <a:lnTo>
                      <a:pt x="1633" y="2428"/>
                    </a:lnTo>
                    <a:cubicBezTo>
                      <a:pt x="1675" y="2386"/>
                      <a:pt x="1696" y="2344"/>
                      <a:pt x="1696" y="2323"/>
                    </a:cubicBezTo>
                    <a:cubicBezTo>
                      <a:pt x="1696" y="2281"/>
                      <a:pt x="1696" y="2281"/>
                      <a:pt x="1717" y="2261"/>
                    </a:cubicBezTo>
                    <a:lnTo>
                      <a:pt x="1717" y="2260"/>
                    </a:lnTo>
                    <a:lnTo>
                      <a:pt x="1717" y="2260"/>
                    </a:lnTo>
                    <a:cubicBezTo>
                      <a:pt x="1724" y="2254"/>
                      <a:pt x="1731" y="2247"/>
                      <a:pt x="1738" y="2240"/>
                    </a:cubicBezTo>
                    <a:lnTo>
                      <a:pt x="1780" y="2240"/>
                    </a:lnTo>
                    <a:cubicBezTo>
                      <a:pt x="1800" y="2219"/>
                      <a:pt x="1800" y="2219"/>
                      <a:pt x="1800" y="2177"/>
                    </a:cubicBezTo>
                    <a:cubicBezTo>
                      <a:pt x="1800" y="2156"/>
                      <a:pt x="1821" y="2135"/>
                      <a:pt x="1842" y="2135"/>
                    </a:cubicBezTo>
                    <a:cubicBezTo>
                      <a:pt x="1842" y="2135"/>
                      <a:pt x="1884" y="2135"/>
                      <a:pt x="1884" y="2114"/>
                    </a:cubicBezTo>
                    <a:lnTo>
                      <a:pt x="1884" y="2072"/>
                    </a:lnTo>
                    <a:lnTo>
                      <a:pt x="1842" y="2072"/>
                    </a:lnTo>
                    <a:lnTo>
                      <a:pt x="1800" y="2030"/>
                    </a:lnTo>
                    <a:cubicBezTo>
                      <a:pt x="1800" y="2009"/>
                      <a:pt x="1800" y="2009"/>
                      <a:pt x="1780" y="1968"/>
                    </a:cubicBezTo>
                    <a:cubicBezTo>
                      <a:pt x="1780" y="1957"/>
                      <a:pt x="1780" y="1952"/>
                      <a:pt x="1774" y="1952"/>
                    </a:cubicBezTo>
                    <a:cubicBezTo>
                      <a:pt x="1769" y="1952"/>
                      <a:pt x="1759" y="1957"/>
                      <a:pt x="1738" y="1968"/>
                    </a:cubicBezTo>
                    <a:lnTo>
                      <a:pt x="1717" y="1968"/>
                    </a:lnTo>
                    <a:cubicBezTo>
                      <a:pt x="1717" y="1968"/>
                      <a:pt x="1707" y="1958"/>
                      <a:pt x="1701" y="1958"/>
                    </a:cubicBezTo>
                    <a:cubicBezTo>
                      <a:pt x="1698" y="1958"/>
                      <a:pt x="1696" y="1961"/>
                      <a:pt x="1696" y="1968"/>
                    </a:cubicBezTo>
                    <a:cubicBezTo>
                      <a:pt x="1675" y="1968"/>
                      <a:pt x="1675" y="1968"/>
                      <a:pt x="1633" y="1947"/>
                    </a:cubicBezTo>
                    <a:cubicBezTo>
                      <a:pt x="1633" y="1926"/>
                      <a:pt x="1612" y="1926"/>
                      <a:pt x="1612" y="1905"/>
                    </a:cubicBezTo>
                    <a:lnTo>
                      <a:pt x="1612" y="1842"/>
                    </a:lnTo>
                    <a:lnTo>
                      <a:pt x="1633" y="1842"/>
                    </a:lnTo>
                    <a:cubicBezTo>
                      <a:pt x="1633" y="1842"/>
                      <a:pt x="1633" y="1863"/>
                      <a:pt x="1675" y="1863"/>
                    </a:cubicBezTo>
                    <a:cubicBezTo>
                      <a:pt x="1696" y="1926"/>
                      <a:pt x="1738" y="1926"/>
                      <a:pt x="1800" y="1926"/>
                    </a:cubicBezTo>
                    <a:lnTo>
                      <a:pt x="1821" y="1926"/>
                    </a:lnTo>
                    <a:cubicBezTo>
                      <a:pt x="1842" y="1947"/>
                      <a:pt x="1842" y="1947"/>
                      <a:pt x="1884" y="1947"/>
                    </a:cubicBezTo>
                    <a:cubicBezTo>
                      <a:pt x="1926" y="1947"/>
                      <a:pt x="1947" y="1947"/>
                      <a:pt x="2010" y="1968"/>
                    </a:cubicBezTo>
                    <a:lnTo>
                      <a:pt x="2093" y="1968"/>
                    </a:lnTo>
                    <a:lnTo>
                      <a:pt x="2114" y="2009"/>
                    </a:lnTo>
                    <a:lnTo>
                      <a:pt x="2114" y="2051"/>
                    </a:lnTo>
                    <a:lnTo>
                      <a:pt x="2114" y="2072"/>
                    </a:lnTo>
                    <a:lnTo>
                      <a:pt x="2135" y="2072"/>
                    </a:lnTo>
                    <a:cubicBezTo>
                      <a:pt x="2135" y="2072"/>
                      <a:pt x="2156" y="2072"/>
                      <a:pt x="2156" y="2051"/>
                    </a:cubicBezTo>
                    <a:cubicBezTo>
                      <a:pt x="2156" y="2051"/>
                      <a:pt x="2156" y="2072"/>
                      <a:pt x="2198" y="2072"/>
                    </a:cubicBezTo>
                    <a:lnTo>
                      <a:pt x="2219" y="2114"/>
                    </a:lnTo>
                    <a:lnTo>
                      <a:pt x="2219" y="2156"/>
                    </a:lnTo>
                    <a:cubicBezTo>
                      <a:pt x="2219" y="2177"/>
                      <a:pt x="2219" y="2219"/>
                      <a:pt x="2240" y="2240"/>
                    </a:cubicBezTo>
                    <a:lnTo>
                      <a:pt x="2261" y="2261"/>
                    </a:lnTo>
                    <a:lnTo>
                      <a:pt x="2344" y="2344"/>
                    </a:lnTo>
                    <a:lnTo>
                      <a:pt x="2344" y="2323"/>
                    </a:lnTo>
                    <a:lnTo>
                      <a:pt x="2344" y="2240"/>
                    </a:lnTo>
                    <a:lnTo>
                      <a:pt x="2344" y="2219"/>
                    </a:lnTo>
                    <a:lnTo>
                      <a:pt x="2344" y="2156"/>
                    </a:lnTo>
                    <a:lnTo>
                      <a:pt x="2344" y="2135"/>
                    </a:lnTo>
                    <a:lnTo>
                      <a:pt x="2365" y="2135"/>
                    </a:lnTo>
                    <a:lnTo>
                      <a:pt x="2428" y="2072"/>
                    </a:lnTo>
                    <a:cubicBezTo>
                      <a:pt x="2449" y="2051"/>
                      <a:pt x="2449" y="2051"/>
                      <a:pt x="2449" y="2030"/>
                    </a:cubicBezTo>
                    <a:cubicBezTo>
                      <a:pt x="2449" y="2030"/>
                      <a:pt x="2449" y="2009"/>
                      <a:pt x="2470" y="2009"/>
                    </a:cubicBezTo>
                    <a:cubicBezTo>
                      <a:pt x="2512" y="2009"/>
                      <a:pt x="2512" y="2009"/>
                      <a:pt x="2533" y="2030"/>
                    </a:cubicBezTo>
                    <a:cubicBezTo>
                      <a:pt x="2533" y="2051"/>
                      <a:pt x="2554" y="2072"/>
                      <a:pt x="2575" y="2072"/>
                    </a:cubicBezTo>
                    <a:cubicBezTo>
                      <a:pt x="2575" y="2072"/>
                      <a:pt x="2616" y="2072"/>
                      <a:pt x="2616" y="2114"/>
                    </a:cubicBezTo>
                    <a:cubicBezTo>
                      <a:pt x="2637" y="2114"/>
                      <a:pt x="2637" y="2135"/>
                      <a:pt x="2637" y="2156"/>
                    </a:cubicBezTo>
                    <a:lnTo>
                      <a:pt x="2637" y="2177"/>
                    </a:lnTo>
                    <a:lnTo>
                      <a:pt x="2658" y="2177"/>
                    </a:lnTo>
                    <a:cubicBezTo>
                      <a:pt x="2679" y="2177"/>
                      <a:pt x="2679" y="2177"/>
                      <a:pt x="2721" y="2219"/>
                    </a:cubicBezTo>
                    <a:cubicBezTo>
                      <a:pt x="2721" y="2240"/>
                      <a:pt x="2742" y="2240"/>
                      <a:pt x="2742" y="2240"/>
                    </a:cubicBezTo>
                    <a:lnTo>
                      <a:pt x="2763" y="2240"/>
                    </a:lnTo>
                    <a:lnTo>
                      <a:pt x="2784" y="2219"/>
                    </a:lnTo>
                    <a:cubicBezTo>
                      <a:pt x="2826" y="2177"/>
                      <a:pt x="2826" y="2177"/>
                      <a:pt x="2868" y="2177"/>
                    </a:cubicBezTo>
                    <a:cubicBezTo>
                      <a:pt x="2888" y="2177"/>
                      <a:pt x="2930" y="2219"/>
                      <a:pt x="2951" y="2219"/>
                    </a:cubicBezTo>
                    <a:cubicBezTo>
                      <a:pt x="2972" y="2219"/>
                      <a:pt x="2972" y="2240"/>
                      <a:pt x="2972" y="2261"/>
                    </a:cubicBezTo>
                    <a:cubicBezTo>
                      <a:pt x="2972" y="2261"/>
                      <a:pt x="2972" y="2281"/>
                      <a:pt x="2993" y="2281"/>
                    </a:cubicBezTo>
                    <a:cubicBezTo>
                      <a:pt x="3035" y="2281"/>
                      <a:pt x="2993" y="2261"/>
                      <a:pt x="2993" y="2261"/>
                    </a:cubicBezTo>
                    <a:lnTo>
                      <a:pt x="2993" y="2219"/>
                    </a:lnTo>
                    <a:cubicBezTo>
                      <a:pt x="2993" y="2177"/>
                      <a:pt x="2993" y="2177"/>
                      <a:pt x="3035" y="2177"/>
                    </a:cubicBezTo>
                    <a:lnTo>
                      <a:pt x="3077" y="2177"/>
                    </a:lnTo>
                    <a:cubicBezTo>
                      <a:pt x="3098" y="2219"/>
                      <a:pt x="3098" y="2219"/>
                      <a:pt x="3140" y="2219"/>
                    </a:cubicBezTo>
                    <a:cubicBezTo>
                      <a:pt x="3160" y="2219"/>
                      <a:pt x="3181" y="2240"/>
                      <a:pt x="3202" y="2240"/>
                    </a:cubicBezTo>
                    <a:lnTo>
                      <a:pt x="3244" y="2240"/>
                    </a:lnTo>
                    <a:cubicBezTo>
                      <a:pt x="3265" y="2240"/>
                      <a:pt x="3265" y="2240"/>
                      <a:pt x="3265" y="2261"/>
                    </a:cubicBezTo>
                    <a:lnTo>
                      <a:pt x="3265" y="2281"/>
                    </a:lnTo>
                    <a:lnTo>
                      <a:pt x="3286" y="2261"/>
                    </a:lnTo>
                    <a:cubicBezTo>
                      <a:pt x="3286" y="2261"/>
                      <a:pt x="3307" y="2261"/>
                      <a:pt x="3307" y="2240"/>
                    </a:cubicBezTo>
                    <a:cubicBezTo>
                      <a:pt x="3307" y="2219"/>
                      <a:pt x="3349" y="2219"/>
                      <a:pt x="3370" y="2177"/>
                    </a:cubicBezTo>
                    <a:cubicBezTo>
                      <a:pt x="3391" y="2156"/>
                      <a:pt x="3391" y="2135"/>
                      <a:pt x="3391" y="2114"/>
                    </a:cubicBezTo>
                    <a:cubicBezTo>
                      <a:pt x="3391" y="2072"/>
                      <a:pt x="3391" y="2072"/>
                      <a:pt x="3370" y="2051"/>
                    </a:cubicBezTo>
                    <a:cubicBezTo>
                      <a:pt x="3370" y="2050"/>
                      <a:pt x="3370" y="2050"/>
                      <a:pt x="3370" y="2049"/>
                    </a:cubicBezTo>
                    <a:lnTo>
                      <a:pt x="3370" y="2049"/>
                    </a:lnTo>
                    <a:cubicBezTo>
                      <a:pt x="3375" y="2046"/>
                      <a:pt x="3380" y="2041"/>
                      <a:pt x="3391" y="2030"/>
                    </a:cubicBezTo>
                    <a:lnTo>
                      <a:pt x="3432" y="2030"/>
                    </a:lnTo>
                    <a:cubicBezTo>
                      <a:pt x="3453" y="2030"/>
                      <a:pt x="3474" y="2030"/>
                      <a:pt x="3474" y="2051"/>
                    </a:cubicBezTo>
                    <a:lnTo>
                      <a:pt x="3495" y="2051"/>
                    </a:lnTo>
                    <a:cubicBezTo>
                      <a:pt x="3537" y="2030"/>
                      <a:pt x="3558" y="2030"/>
                      <a:pt x="3579" y="2009"/>
                    </a:cubicBezTo>
                    <a:cubicBezTo>
                      <a:pt x="3600" y="2009"/>
                      <a:pt x="3600" y="1968"/>
                      <a:pt x="3642" y="1968"/>
                    </a:cubicBezTo>
                    <a:cubicBezTo>
                      <a:pt x="3663" y="1947"/>
                      <a:pt x="3684" y="1947"/>
                      <a:pt x="3746" y="1947"/>
                    </a:cubicBezTo>
                    <a:cubicBezTo>
                      <a:pt x="3767" y="1947"/>
                      <a:pt x="3767" y="1926"/>
                      <a:pt x="3788" y="1926"/>
                    </a:cubicBezTo>
                    <a:lnTo>
                      <a:pt x="3809" y="1884"/>
                    </a:lnTo>
                    <a:cubicBezTo>
                      <a:pt x="3809" y="1842"/>
                      <a:pt x="3809" y="1821"/>
                      <a:pt x="3851" y="1758"/>
                    </a:cubicBezTo>
                    <a:lnTo>
                      <a:pt x="3851" y="1737"/>
                    </a:lnTo>
                    <a:lnTo>
                      <a:pt x="3809" y="1717"/>
                    </a:lnTo>
                    <a:lnTo>
                      <a:pt x="3809" y="1675"/>
                    </a:lnTo>
                    <a:cubicBezTo>
                      <a:pt x="3809" y="1654"/>
                      <a:pt x="3809" y="1654"/>
                      <a:pt x="3788" y="1654"/>
                    </a:cubicBezTo>
                    <a:cubicBezTo>
                      <a:pt x="3767" y="1654"/>
                      <a:pt x="3767" y="1654"/>
                      <a:pt x="3767" y="1633"/>
                    </a:cubicBezTo>
                    <a:cubicBezTo>
                      <a:pt x="3725" y="1633"/>
                      <a:pt x="3725" y="1612"/>
                      <a:pt x="3725" y="1570"/>
                    </a:cubicBezTo>
                    <a:lnTo>
                      <a:pt x="3725" y="1549"/>
                    </a:lnTo>
                    <a:lnTo>
                      <a:pt x="3725" y="1528"/>
                    </a:lnTo>
                    <a:lnTo>
                      <a:pt x="3725" y="1507"/>
                    </a:lnTo>
                    <a:cubicBezTo>
                      <a:pt x="3725" y="1465"/>
                      <a:pt x="3725" y="1465"/>
                      <a:pt x="3704" y="1465"/>
                    </a:cubicBezTo>
                    <a:cubicBezTo>
                      <a:pt x="3684" y="1465"/>
                      <a:pt x="3663" y="1465"/>
                      <a:pt x="3663" y="1507"/>
                    </a:cubicBezTo>
                    <a:cubicBezTo>
                      <a:pt x="3621" y="1507"/>
                      <a:pt x="3600" y="1507"/>
                      <a:pt x="3600" y="1465"/>
                    </a:cubicBezTo>
                    <a:lnTo>
                      <a:pt x="3600" y="1445"/>
                    </a:lnTo>
                    <a:cubicBezTo>
                      <a:pt x="3600" y="1424"/>
                      <a:pt x="3621" y="1424"/>
                      <a:pt x="3621" y="1403"/>
                    </a:cubicBezTo>
                    <a:cubicBezTo>
                      <a:pt x="3621" y="1403"/>
                      <a:pt x="3621" y="1361"/>
                      <a:pt x="3663" y="1361"/>
                    </a:cubicBezTo>
                    <a:lnTo>
                      <a:pt x="3704" y="1361"/>
                    </a:lnTo>
                    <a:lnTo>
                      <a:pt x="3746" y="1403"/>
                    </a:lnTo>
                    <a:cubicBezTo>
                      <a:pt x="3749" y="1406"/>
                      <a:pt x="3753" y="1407"/>
                      <a:pt x="3756" y="1407"/>
                    </a:cubicBezTo>
                    <a:cubicBezTo>
                      <a:pt x="3769" y="1407"/>
                      <a:pt x="3784" y="1388"/>
                      <a:pt x="3810" y="1388"/>
                    </a:cubicBezTo>
                    <a:cubicBezTo>
                      <a:pt x="3821" y="1388"/>
                      <a:pt x="3835" y="1392"/>
                      <a:pt x="3851" y="1403"/>
                    </a:cubicBezTo>
                    <a:cubicBezTo>
                      <a:pt x="3893" y="1424"/>
                      <a:pt x="3956" y="1465"/>
                      <a:pt x="3956" y="1465"/>
                    </a:cubicBezTo>
                    <a:cubicBezTo>
                      <a:pt x="3956" y="1465"/>
                      <a:pt x="3976" y="1465"/>
                      <a:pt x="3997" y="1445"/>
                    </a:cubicBezTo>
                    <a:cubicBezTo>
                      <a:pt x="3997" y="1445"/>
                      <a:pt x="4018" y="1445"/>
                      <a:pt x="4018" y="1424"/>
                    </a:cubicBezTo>
                    <a:cubicBezTo>
                      <a:pt x="4018" y="1403"/>
                      <a:pt x="3997" y="1361"/>
                      <a:pt x="3976" y="1340"/>
                    </a:cubicBezTo>
                    <a:cubicBezTo>
                      <a:pt x="3914" y="1319"/>
                      <a:pt x="3893" y="1340"/>
                      <a:pt x="3893" y="1298"/>
                    </a:cubicBezTo>
                    <a:cubicBezTo>
                      <a:pt x="3893" y="1256"/>
                      <a:pt x="3914" y="1235"/>
                      <a:pt x="3914" y="1214"/>
                    </a:cubicBezTo>
                    <a:cubicBezTo>
                      <a:pt x="3914" y="1193"/>
                      <a:pt x="3956" y="1193"/>
                      <a:pt x="3956" y="1152"/>
                    </a:cubicBezTo>
                    <a:cubicBezTo>
                      <a:pt x="3959" y="1148"/>
                      <a:pt x="3963" y="1147"/>
                      <a:pt x="3969" y="1147"/>
                    </a:cubicBezTo>
                    <a:cubicBezTo>
                      <a:pt x="3991" y="1147"/>
                      <a:pt x="4027" y="1166"/>
                      <a:pt x="4054" y="1166"/>
                    </a:cubicBezTo>
                    <a:cubicBezTo>
                      <a:pt x="4066" y="1166"/>
                      <a:pt x="4076" y="1163"/>
                      <a:pt x="4081" y="1152"/>
                    </a:cubicBezTo>
                    <a:cubicBezTo>
                      <a:pt x="4109" y="1152"/>
                      <a:pt x="4118" y="1170"/>
                      <a:pt x="4121" y="1170"/>
                    </a:cubicBezTo>
                    <a:cubicBezTo>
                      <a:pt x="4123" y="1170"/>
                      <a:pt x="4123" y="1166"/>
                      <a:pt x="4123" y="1152"/>
                    </a:cubicBezTo>
                    <a:cubicBezTo>
                      <a:pt x="4165" y="1131"/>
                      <a:pt x="4228" y="1089"/>
                      <a:pt x="4228" y="1005"/>
                    </a:cubicBezTo>
                    <a:cubicBezTo>
                      <a:pt x="4228" y="984"/>
                      <a:pt x="4207" y="942"/>
                      <a:pt x="4207" y="921"/>
                    </a:cubicBezTo>
                    <a:cubicBezTo>
                      <a:pt x="4186" y="900"/>
                      <a:pt x="4186" y="880"/>
                      <a:pt x="4165" y="838"/>
                    </a:cubicBezTo>
                    <a:cubicBezTo>
                      <a:pt x="4123" y="817"/>
                      <a:pt x="4123" y="796"/>
                      <a:pt x="4102" y="796"/>
                    </a:cubicBezTo>
                    <a:cubicBezTo>
                      <a:pt x="4081" y="775"/>
                      <a:pt x="4060" y="775"/>
                      <a:pt x="4060" y="733"/>
                    </a:cubicBezTo>
                    <a:cubicBezTo>
                      <a:pt x="4060" y="712"/>
                      <a:pt x="4060" y="712"/>
                      <a:pt x="4081" y="691"/>
                    </a:cubicBezTo>
                    <a:cubicBezTo>
                      <a:pt x="4142" y="630"/>
                      <a:pt x="4237" y="591"/>
                      <a:pt x="4317" y="591"/>
                    </a:cubicBezTo>
                    <a:cubicBezTo>
                      <a:pt x="4346" y="591"/>
                      <a:pt x="4373" y="596"/>
                      <a:pt x="4395" y="608"/>
                    </a:cubicBezTo>
                    <a:cubicBezTo>
                      <a:pt x="4416" y="608"/>
                      <a:pt x="4416" y="670"/>
                      <a:pt x="4437" y="670"/>
                    </a:cubicBezTo>
                    <a:cubicBezTo>
                      <a:pt x="4479" y="670"/>
                      <a:pt x="4479" y="628"/>
                      <a:pt x="4500" y="608"/>
                    </a:cubicBezTo>
                    <a:cubicBezTo>
                      <a:pt x="4500" y="587"/>
                      <a:pt x="4437" y="587"/>
                      <a:pt x="4437" y="566"/>
                    </a:cubicBezTo>
                    <a:cubicBezTo>
                      <a:pt x="4437" y="524"/>
                      <a:pt x="4500" y="482"/>
                      <a:pt x="4521" y="482"/>
                    </a:cubicBezTo>
                    <a:lnTo>
                      <a:pt x="4646" y="482"/>
                    </a:lnTo>
                    <a:cubicBezTo>
                      <a:pt x="4709" y="482"/>
                      <a:pt x="4793" y="461"/>
                      <a:pt x="4813" y="419"/>
                    </a:cubicBezTo>
                    <a:cubicBezTo>
                      <a:pt x="4824" y="409"/>
                      <a:pt x="4824" y="409"/>
                      <a:pt x="4821" y="409"/>
                    </a:cubicBezTo>
                    <a:cubicBezTo>
                      <a:pt x="4819" y="409"/>
                      <a:pt x="4813" y="409"/>
                      <a:pt x="4813" y="398"/>
                    </a:cubicBezTo>
                    <a:cubicBezTo>
                      <a:pt x="4834" y="377"/>
                      <a:pt x="4897" y="377"/>
                      <a:pt x="4939" y="377"/>
                    </a:cubicBezTo>
                    <a:cubicBezTo>
                      <a:pt x="4960" y="377"/>
                      <a:pt x="5065" y="377"/>
                      <a:pt x="5065" y="356"/>
                    </a:cubicBezTo>
                    <a:cubicBezTo>
                      <a:pt x="5065" y="315"/>
                      <a:pt x="5044" y="315"/>
                      <a:pt x="5044" y="294"/>
                    </a:cubicBezTo>
                    <a:cubicBezTo>
                      <a:pt x="5044" y="294"/>
                      <a:pt x="5065" y="294"/>
                      <a:pt x="5065" y="273"/>
                    </a:cubicBezTo>
                    <a:cubicBezTo>
                      <a:pt x="5044" y="252"/>
                      <a:pt x="5002" y="252"/>
                      <a:pt x="5002" y="252"/>
                    </a:cubicBezTo>
                    <a:cubicBezTo>
                      <a:pt x="4918" y="252"/>
                      <a:pt x="4897" y="210"/>
                      <a:pt x="4813" y="210"/>
                    </a:cubicBezTo>
                    <a:cubicBezTo>
                      <a:pt x="4793" y="210"/>
                      <a:pt x="4751" y="210"/>
                      <a:pt x="4751" y="189"/>
                    </a:cubicBezTo>
                    <a:lnTo>
                      <a:pt x="4730" y="168"/>
                    </a:lnTo>
                    <a:cubicBezTo>
                      <a:pt x="4730" y="147"/>
                      <a:pt x="4709" y="105"/>
                      <a:pt x="4688" y="105"/>
                    </a:cubicBezTo>
                    <a:cubicBezTo>
                      <a:pt x="4583" y="84"/>
                      <a:pt x="4416" y="84"/>
                      <a:pt x="4395" y="84"/>
                    </a:cubicBezTo>
                    <a:cubicBezTo>
                      <a:pt x="4269" y="43"/>
                      <a:pt x="4123" y="43"/>
                      <a:pt x="3997" y="43"/>
                    </a:cubicBezTo>
                    <a:cubicBezTo>
                      <a:pt x="3976" y="43"/>
                      <a:pt x="3914" y="64"/>
                      <a:pt x="3893" y="84"/>
                    </a:cubicBezTo>
                    <a:lnTo>
                      <a:pt x="3851" y="84"/>
                    </a:lnTo>
                    <a:cubicBezTo>
                      <a:pt x="3851" y="84"/>
                      <a:pt x="3809" y="84"/>
                      <a:pt x="3809" y="64"/>
                    </a:cubicBezTo>
                    <a:lnTo>
                      <a:pt x="3704" y="64"/>
                    </a:lnTo>
                    <a:cubicBezTo>
                      <a:pt x="3684" y="64"/>
                      <a:pt x="3663" y="43"/>
                      <a:pt x="3663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43;p71">
                <a:extLst>
                  <a:ext uri="{FF2B5EF4-FFF2-40B4-BE49-F238E27FC236}">
                    <a16:creationId xmlns:a16="http://schemas.microsoft.com/office/drawing/2014/main" id="{40986042-FECB-7EE6-F72A-4ECEDD97C039}"/>
                  </a:ext>
                </a:extLst>
              </p:cNvPr>
              <p:cNvSpPr/>
              <p:nvPr/>
            </p:nvSpPr>
            <p:spPr>
              <a:xfrm>
                <a:off x="4047725" y="2408950"/>
                <a:ext cx="324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37" extrusionOk="0">
                    <a:moveTo>
                      <a:pt x="210" y="0"/>
                    </a:moveTo>
                    <a:lnTo>
                      <a:pt x="189" y="21"/>
                    </a:lnTo>
                    <a:cubicBezTo>
                      <a:pt x="189" y="21"/>
                      <a:pt x="168" y="21"/>
                      <a:pt x="168" y="42"/>
                    </a:cubicBezTo>
                    <a:lnTo>
                      <a:pt x="147" y="84"/>
                    </a:lnTo>
                    <a:cubicBezTo>
                      <a:pt x="147" y="84"/>
                      <a:pt x="105" y="105"/>
                      <a:pt x="84" y="105"/>
                    </a:cubicBezTo>
                    <a:lnTo>
                      <a:pt x="64" y="105"/>
                    </a:lnTo>
                    <a:lnTo>
                      <a:pt x="64" y="126"/>
                    </a:lnTo>
                    <a:cubicBezTo>
                      <a:pt x="84" y="146"/>
                      <a:pt x="84" y="188"/>
                      <a:pt x="84" y="209"/>
                    </a:cubicBezTo>
                    <a:cubicBezTo>
                      <a:pt x="84" y="230"/>
                      <a:pt x="64" y="293"/>
                      <a:pt x="43" y="293"/>
                    </a:cubicBezTo>
                    <a:lnTo>
                      <a:pt x="43" y="314"/>
                    </a:lnTo>
                    <a:lnTo>
                      <a:pt x="43" y="335"/>
                    </a:lnTo>
                    <a:cubicBezTo>
                      <a:pt x="43" y="335"/>
                      <a:pt x="1" y="356"/>
                      <a:pt x="43" y="356"/>
                    </a:cubicBezTo>
                    <a:cubicBezTo>
                      <a:pt x="43" y="398"/>
                      <a:pt x="43" y="398"/>
                      <a:pt x="64" y="418"/>
                    </a:cubicBezTo>
                    <a:lnTo>
                      <a:pt x="64" y="439"/>
                    </a:lnTo>
                    <a:cubicBezTo>
                      <a:pt x="64" y="460"/>
                      <a:pt x="84" y="502"/>
                      <a:pt x="105" y="523"/>
                    </a:cubicBezTo>
                    <a:cubicBezTo>
                      <a:pt x="105" y="544"/>
                      <a:pt x="147" y="544"/>
                      <a:pt x="147" y="565"/>
                    </a:cubicBezTo>
                    <a:cubicBezTo>
                      <a:pt x="147" y="565"/>
                      <a:pt x="147" y="607"/>
                      <a:pt x="168" y="607"/>
                    </a:cubicBezTo>
                    <a:lnTo>
                      <a:pt x="189" y="628"/>
                    </a:lnTo>
                    <a:cubicBezTo>
                      <a:pt x="210" y="690"/>
                      <a:pt x="252" y="690"/>
                      <a:pt x="273" y="690"/>
                    </a:cubicBezTo>
                    <a:lnTo>
                      <a:pt x="294" y="690"/>
                    </a:lnTo>
                    <a:cubicBezTo>
                      <a:pt x="315" y="690"/>
                      <a:pt x="356" y="690"/>
                      <a:pt x="356" y="711"/>
                    </a:cubicBezTo>
                    <a:cubicBezTo>
                      <a:pt x="356" y="711"/>
                      <a:pt x="377" y="711"/>
                      <a:pt x="377" y="732"/>
                    </a:cubicBezTo>
                    <a:cubicBezTo>
                      <a:pt x="377" y="753"/>
                      <a:pt x="398" y="816"/>
                      <a:pt x="377" y="837"/>
                    </a:cubicBezTo>
                    <a:lnTo>
                      <a:pt x="377" y="858"/>
                    </a:lnTo>
                    <a:cubicBezTo>
                      <a:pt x="398" y="900"/>
                      <a:pt x="398" y="921"/>
                      <a:pt x="398" y="942"/>
                    </a:cubicBezTo>
                    <a:cubicBezTo>
                      <a:pt x="419" y="962"/>
                      <a:pt x="419" y="1025"/>
                      <a:pt x="419" y="1046"/>
                    </a:cubicBezTo>
                    <a:cubicBezTo>
                      <a:pt x="419" y="1067"/>
                      <a:pt x="419" y="1109"/>
                      <a:pt x="461" y="1109"/>
                    </a:cubicBezTo>
                    <a:cubicBezTo>
                      <a:pt x="461" y="1130"/>
                      <a:pt x="461" y="1130"/>
                      <a:pt x="482" y="1151"/>
                    </a:cubicBezTo>
                    <a:cubicBezTo>
                      <a:pt x="482" y="1172"/>
                      <a:pt x="482" y="1214"/>
                      <a:pt x="503" y="1234"/>
                    </a:cubicBezTo>
                    <a:lnTo>
                      <a:pt x="503" y="1276"/>
                    </a:lnTo>
                    <a:cubicBezTo>
                      <a:pt x="503" y="1318"/>
                      <a:pt x="503" y="1339"/>
                      <a:pt x="545" y="1339"/>
                    </a:cubicBezTo>
                    <a:lnTo>
                      <a:pt x="545" y="1360"/>
                    </a:lnTo>
                    <a:lnTo>
                      <a:pt x="545" y="1381"/>
                    </a:lnTo>
                    <a:cubicBezTo>
                      <a:pt x="566" y="1423"/>
                      <a:pt x="566" y="1444"/>
                      <a:pt x="587" y="1486"/>
                    </a:cubicBezTo>
                    <a:lnTo>
                      <a:pt x="587" y="1527"/>
                    </a:lnTo>
                    <a:lnTo>
                      <a:pt x="587" y="1548"/>
                    </a:lnTo>
                    <a:cubicBezTo>
                      <a:pt x="608" y="1548"/>
                      <a:pt x="608" y="1569"/>
                      <a:pt x="608" y="1569"/>
                    </a:cubicBezTo>
                    <a:cubicBezTo>
                      <a:pt x="608" y="1569"/>
                      <a:pt x="608" y="1590"/>
                      <a:pt x="649" y="1590"/>
                    </a:cubicBezTo>
                    <a:cubicBezTo>
                      <a:pt x="649" y="1632"/>
                      <a:pt x="670" y="1632"/>
                      <a:pt x="670" y="1653"/>
                    </a:cubicBezTo>
                    <a:cubicBezTo>
                      <a:pt x="691" y="1653"/>
                      <a:pt x="712" y="1674"/>
                      <a:pt x="712" y="1695"/>
                    </a:cubicBezTo>
                    <a:lnTo>
                      <a:pt x="754" y="1737"/>
                    </a:lnTo>
                    <a:lnTo>
                      <a:pt x="775" y="1737"/>
                    </a:lnTo>
                    <a:cubicBezTo>
                      <a:pt x="796" y="1737"/>
                      <a:pt x="796" y="1737"/>
                      <a:pt x="817" y="1695"/>
                    </a:cubicBezTo>
                    <a:cubicBezTo>
                      <a:pt x="859" y="1674"/>
                      <a:pt x="817" y="1653"/>
                      <a:pt x="817" y="1632"/>
                    </a:cubicBezTo>
                    <a:cubicBezTo>
                      <a:pt x="817" y="1590"/>
                      <a:pt x="796" y="1569"/>
                      <a:pt x="817" y="1548"/>
                    </a:cubicBezTo>
                    <a:lnTo>
                      <a:pt x="817" y="1486"/>
                    </a:lnTo>
                    <a:lnTo>
                      <a:pt x="817" y="1465"/>
                    </a:lnTo>
                    <a:cubicBezTo>
                      <a:pt x="817" y="1444"/>
                      <a:pt x="817" y="1423"/>
                      <a:pt x="796" y="1423"/>
                    </a:cubicBezTo>
                    <a:cubicBezTo>
                      <a:pt x="817" y="1423"/>
                      <a:pt x="817" y="1381"/>
                      <a:pt x="817" y="1381"/>
                    </a:cubicBezTo>
                    <a:lnTo>
                      <a:pt x="817" y="1360"/>
                    </a:lnTo>
                    <a:lnTo>
                      <a:pt x="859" y="1339"/>
                    </a:lnTo>
                    <a:cubicBezTo>
                      <a:pt x="880" y="1339"/>
                      <a:pt x="880" y="1276"/>
                      <a:pt x="859" y="1276"/>
                    </a:cubicBezTo>
                    <a:lnTo>
                      <a:pt x="817" y="1255"/>
                    </a:lnTo>
                    <a:lnTo>
                      <a:pt x="817" y="1234"/>
                    </a:lnTo>
                    <a:lnTo>
                      <a:pt x="880" y="1234"/>
                    </a:lnTo>
                    <a:cubicBezTo>
                      <a:pt x="901" y="1193"/>
                      <a:pt x="921" y="1172"/>
                      <a:pt x="921" y="1151"/>
                    </a:cubicBezTo>
                    <a:cubicBezTo>
                      <a:pt x="921" y="1130"/>
                      <a:pt x="963" y="1088"/>
                      <a:pt x="963" y="1088"/>
                    </a:cubicBezTo>
                    <a:cubicBezTo>
                      <a:pt x="963" y="1067"/>
                      <a:pt x="963" y="1067"/>
                      <a:pt x="984" y="1046"/>
                    </a:cubicBezTo>
                    <a:lnTo>
                      <a:pt x="984" y="983"/>
                    </a:lnTo>
                    <a:lnTo>
                      <a:pt x="1068" y="921"/>
                    </a:lnTo>
                    <a:lnTo>
                      <a:pt x="1089" y="921"/>
                    </a:lnTo>
                    <a:cubicBezTo>
                      <a:pt x="1110" y="921"/>
                      <a:pt x="1110" y="921"/>
                      <a:pt x="1110" y="879"/>
                    </a:cubicBezTo>
                    <a:lnTo>
                      <a:pt x="1110" y="816"/>
                    </a:lnTo>
                    <a:cubicBezTo>
                      <a:pt x="1110" y="753"/>
                      <a:pt x="1110" y="732"/>
                      <a:pt x="1089" y="711"/>
                    </a:cubicBezTo>
                    <a:cubicBezTo>
                      <a:pt x="1089" y="711"/>
                      <a:pt x="1089" y="670"/>
                      <a:pt x="1068" y="670"/>
                    </a:cubicBezTo>
                    <a:lnTo>
                      <a:pt x="1068" y="649"/>
                    </a:lnTo>
                    <a:cubicBezTo>
                      <a:pt x="1089" y="628"/>
                      <a:pt x="1089" y="628"/>
                      <a:pt x="1089" y="607"/>
                    </a:cubicBezTo>
                    <a:cubicBezTo>
                      <a:pt x="1089" y="607"/>
                      <a:pt x="1089" y="565"/>
                      <a:pt x="1110" y="565"/>
                    </a:cubicBezTo>
                    <a:cubicBezTo>
                      <a:pt x="1146" y="569"/>
                      <a:pt x="1175" y="571"/>
                      <a:pt x="1198" y="571"/>
                    </a:cubicBezTo>
                    <a:cubicBezTo>
                      <a:pt x="1297" y="571"/>
                      <a:pt x="1294" y="540"/>
                      <a:pt x="1277" y="523"/>
                    </a:cubicBezTo>
                    <a:cubicBezTo>
                      <a:pt x="1235" y="523"/>
                      <a:pt x="1214" y="523"/>
                      <a:pt x="1214" y="502"/>
                    </a:cubicBezTo>
                    <a:lnTo>
                      <a:pt x="1193" y="460"/>
                    </a:lnTo>
                    <a:cubicBezTo>
                      <a:pt x="1193" y="460"/>
                      <a:pt x="1173" y="460"/>
                      <a:pt x="1131" y="439"/>
                    </a:cubicBezTo>
                    <a:lnTo>
                      <a:pt x="1089" y="439"/>
                    </a:lnTo>
                    <a:lnTo>
                      <a:pt x="1047" y="418"/>
                    </a:lnTo>
                    <a:cubicBezTo>
                      <a:pt x="1005" y="398"/>
                      <a:pt x="984" y="398"/>
                      <a:pt x="921" y="356"/>
                    </a:cubicBezTo>
                    <a:cubicBezTo>
                      <a:pt x="907" y="356"/>
                      <a:pt x="903" y="346"/>
                      <a:pt x="895" y="346"/>
                    </a:cubicBezTo>
                    <a:cubicBezTo>
                      <a:pt x="891" y="346"/>
                      <a:pt x="887" y="349"/>
                      <a:pt x="880" y="356"/>
                    </a:cubicBezTo>
                    <a:lnTo>
                      <a:pt x="838" y="356"/>
                    </a:lnTo>
                    <a:cubicBezTo>
                      <a:pt x="838" y="335"/>
                      <a:pt x="838" y="335"/>
                      <a:pt x="817" y="314"/>
                    </a:cubicBezTo>
                    <a:lnTo>
                      <a:pt x="733" y="314"/>
                    </a:lnTo>
                    <a:lnTo>
                      <a:pt x="733" y="293"/>
                    </a:lnTo>
                    <a:cubicBezTo>
                      <a:pt x="733" y="293"/>
                      <a:pt x="775" y="293"/>
                      <a:pt x="775" y="251"/>
                    </a:cubicBezTo>
                    <a:lnTo>
                      <a:pt x="775" y="230"/>
                    </a:lnTo>
                    <a:lnTo>
                      <a:pt x="691" y="230"/>
                    </a:lnTo>
                    <a:cubicBezTo>
                      <a:pt x="691" y="230"/>
                      <a:pt x="691" y="209"/>
                      <a:pt x="712" y="209"/>
                    </a:cubicBezTo>
                    <a:lnTo>
                      <a:pt x="712" y="146"/>
                    </a:lnTo>
                    <a:cubicBezTo>
                      <a:pt x="712" y="146"/>
                      <a:pt x="712" y="126"/>
                      <a:pt x="691" y="126"/>
                    </a:cubicBezTo>
                    <a:lnTo>
                      <a:pt x="670" y="126"/>
                    </a:lnTo>
                    <a:cubicBezTo>
                      <a:pt x="628" y="105"/>
                      <a:pt x="608" y="105"/>
                      <a:pt x="587" y="105"/>
                    </a:cubicBezTo>
                    <a:cubicBezTo>
                      <a:pt x="566" y="105"/>
                      <a:pt x="566" y="105"/>
                      <a:pt x="524" y="84"/>
                    </a:cubicBezTo>
                    <a:cubicBezTo>
                      <a:pt x="524" y="84"/>
                      <a:pt x="524" y="42"/>
                      <a:pt x="503" y="42"/>
                    </a:cubicBezTo>
                    <a:cubicBezTo>
                      <a:pt x="482" y="42"/>
                      <a:pt x="461" y="21"/>
                      <a:pt x="419" y="21"/>
                    </a:cubicBezTo>
                    <a:lnTo>
                      <a:pt x="377" y="21"/>
                    </a:lnTo>
                    <a:cubicBezTo>
                      <a:pt x="363" y="21"/>
                      <a:pt x="340" y="30"/>
                      <a:pt x="320" y="30"/>
                    </a:cubicBezTo>
                    <a:cubicBezTo>
                      <a:pt x="310" y="30"/>
                      <a:pt x="301" y="28"/>
                      <a:pt x="294" y="21"/>
                    </a:cubicBezTo>
                    <a:cubicBezTo>
                      <a:pt x="288" y="15"/>
                      <a:pt x="281" y="12"/>
                      <a:pt x="276" y="12"/>
                    </a:cubicBezTo>
                    <a:cubicBezTo>
                      <a:pt x="262" y="12"/>
                      <a:pt x="252" y="27"/>
                      <a:pt x="252" y="42"/>
                    </a:cubicBezTo>
                    <a:lnTo>
                      <a:pt x="252" y="2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44;p71">
                <a:extLst>
                  <a:ext uri="{FF2B5EF4-FFF2-40B4-BE49-F238E27FC236}">
                    <a16:creationId xmlns:a16="http://schemas.microsoft.com/office/drawing/2014/main" id="{3B4074B2-15C4-605B-7C61-19C26ADDA4F2}"/>
                  </a:ext>
                </a:extLst>
              </p:cNvPr>
              <p:cNvSpPr/>
              <p:nvPr/>
            </p:nvSpPr>
            <p:spPr>
              <a:xfrm>
                <a:off x="4075450" y="2339950"/>
                <a:ext cx="2357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579" extrusionOk="0">
                    <a:moveTo>
                      <a:pt x="671" y="0"/>
                    </a:moveTo>
                    <a:cubicBezTo>
                      <a:pt x="645" y="0"/>
                      <a:pt x="621" y="19"/>
                      <a:pt x="608" y="19"/>
                    </a:cubicBezTo>
                    <a:cubicBezTo>
                      <a:pt x="587" y="19"/>
                      <a:pt x="524" y="40"/>
                      <a:pt x="503" y="40"/>
                    </a:cubicBezTo>
                    <a:cubicBezTo>
                      <a:pt x="440" y="61"/>
                      <a:pt x="398" y="61"/>
                      <a:pt x="336" y="61"/>
                    </a:cubicBezTo>
                    <a:lnTo>
                      <a:pt x="273" y="61"/>
                    </a:lnTo>
                    <a:cubicBezTo>
                      <a:pt x="231" y="61"/>
                      <a:pt x="210" y="103"/>
                      <a:pt x="189" y="103"/>
                    </a:cubicBezTo>
                    <a:cubicBezTo>
                      <a:pt x="147" y="124"/>
                      <a:pt x="105" y="145"/>
                      <a:pt x="64" y="165"/>
                    </a:cubicBezTo>
                    <a:cubicBezTo>
                      <a:pt x="22" y="165"/>
                      <a:pt x="22" y="165"/>
                      <a:pt x="1" y="207"/>
                    </a:cubicBezTo>
                    <a:cubicBezTo>
                      <a:pt x="22" y="228"/>
                      <a:pt x="22" y="228"/>
                      <a:pt x="64" y="228"/>
                    </a:cubicBezTo>
                    <a:lnTo>
                      <a:pt x="105" y="228"/>
                    </a:lnTo>
                    <a:cubicBezTo>
                      <a:pt x="126" y="228"/>
                      <a:pt x="126" y="249"/>
                      <a:pt x="147" y="249"/>
                    </a:cubicBezTo>
                    <a:lnTo>
                      <a:pt x="147" y="312"/>
                    </a:lnTo>
                    <a:lnTo>
                      <a:pt x="147" y="333"/>
                    </a:lnTo>
                    <a:lnTo>
                      <a:pt x="147" y="354"/>
                    </a:lnTo>
                    <a:cubicBezTo>
                      <a:pt x="126" y="354"/>
                      <a:pt x="126" y="375"/>
                      <a:pt x="126" y="375"/>
                    </a:cubicBezTo>
                    <a:cubicBezTo>
                      <a:pt x="105" y="375"/>
                      <a:pt x="105" y="417"/>
                      <a:pt x="105" y="437"/>
                    </a:cubicBezTo>
                    <a:lnTo>
                      <a:pt x="105" y="521"/>
                    </a:lnTo>
                    <a:lnTo>
                      <a:pt x="105" y="542"/>
                    </a:lnTo>
                    <a:lnTo>
                      <a:pt x="126" y="542"/>
                    </a:lnTo>
                    <a:cubicBezTo>
                      <a:pt x="147" y="542"/>
                      <a:pt x="147" y="542"/>
                      <a:pt x="189" y="563"/>
                    </a:cubicBezTo>
                    <a:cubicBezTo>
                      <a:pt x="200" y="573"/>
                      <a:pt x="205" y="579"/>
                      <a:pt x="210" y="579"/>
                    </a:cubicBezTo>
                    <a:cubicBezTo>
                      <a:pt x="215" y="579"/>
                      <a:pt x="220" y="573"/>
                      <a:pt x="231" y="563"/>
                    </a:cubicBezTo>
                    <a:lnTo>
                      <a:pt x="294" y="521"/>
                    </a:lnTo>
                    <a:cubicBezTo>
                      <a:pt x="315" y="479"/>
                      <a:pt x="315" y="458"/>
                      <a:pt x="336" y="437"/>
                    </a:cubicBezTo>
                    <a:lnTo>
                      <a:pt x="356" y="437"/>
                    </a:lnTo>
                    <a:cubicBezTo>
                      <a:pt x="398" y="437"/>
                      <a:pt x="398" y="417"/>
                      <a:pt x="419" y="417"/>
                    </a:cubicBezTo>
                    <a:cubicBezTo>
                      <a:pt x="440" y="375"/>
                      <a:pt x="461" y="354"/>
                      <a:pt x="503" y="354"/>
                    </a:cubicBezTo>
                    <a:lnTo>
                      <a:pt x="608" y="354"/>
                    </a:lnTo>
                    <a:cubicBezTo>
                      <a:pt x="618" y="364"/>
                      <a:pt x="628" y="369"/>
                      <a:pt x="636" y="369"/>
                    </a:cubicBezTo>
                    <a:cubicBezTo>
                      <a:pt x="644" y="369"/>
                      <a:pt x="649" y="364"/>
                      <a:pt x="649" y="354"/>
                    </a:cubicBezTo>
                    <a:cubicBezTo>
                      <a:pt x="670" y="354"/>
                      <a:pt x="670" y="333"/>
                      <a:pt x="712" y="333"/>
                    </a:cubicBezTo>
                    <a:lnTo>
                      <a:pt x="775" y="333"/>
                    </a:lnTo>
                    <a:cubicBezTo>
                      <a:pt x="775" y="333"/>
                      <a:pt x="775" y="312"/>
                      <a:pt x="754" y="312"/>
                    </a:cubicBezTo>
                    <a:cubicBezTo>
                      <a:pt x="733" y="312"/>
                      <a:pt x="733" y="270"/>
                      <a:pt x="733" y="270"/>
                    </a:cubicBezTo>
                    <a:cubicBezTo>
                      <a:pt x="733" y="249"/>
                      <a:pt x="733" y="249"/>
                      <a:pt x="754" y="249"/>
                    </a:cubicBezTo>
                    <a:lnTo>
                      <a:pt x="775" y="249"/>
                    </a:lnTo>
                    <a:lnTo>
                      <a:pt x="775" y="228"/>
                    </a:lnTo>
                    <a:lnTo>
                      <a:pt x="775" y="207"/>
                    </a:lnTo>
                    <a:lnTo>
                      <a:pt x="838" y="207"/>
                    </a:lnTo>
                    <a:cubicBezTo>
                      <a:pt x="859" y="207"/>
                      <a:pt x="859" y="165"/>
                      <a:pt x="900" y="165"/>
                    </a:cubicBezTo>
                    <a:lnTo>
                      <a:pt x="921" y="145"/>
                    </a:lnTo>
                    <a:lnTo>
                      <a:pt x="921" y="124"/>
                    </a:lnTo>
                    <a:lnTo>
                      <a:pt x="921" y="61"/>
                    </a:lnTo>
                    <a:lnTo>
                      <a:pt x="942" y="61"/>
                    </a:lnTo>
                    <a:cubicBezTo>
                      <a:pt x="921" y="61"/>
                      <a:pt x="921" y="61"/>
                      <a:pt x="942" y="40"/>
                    </a:cubicBezTo>
                    <a:lnTo>
                      <a:pt x="859" y="40"/>
                    </a:lnTo>
                    <a:cubicBezTo>
                      <a:pt x="838" y="19"/>
                      <a:pt x="817" y="19"/>
                      <a:pt x="796" y="19"/>
                    </a:cubicBezTo>
                    <a:lnTo>
                      <a:pt x="712" y="19"/>
                    </a:lnTo>
                    <a:cubicBezTo>
                      <a:pt x="698" y="5"/>
                      <a:pt x="684" y="0"/>
                      <a:pt x="671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45;p71">
                <a:extLst>
                  <a:ext uri="{FF2B5EF4-FFF2-40B4-BE49-F238E27FC236}">
                    <a16:creationId xmlns:a16="http://schemas.microsoft.com/office/drawing/2014/main" id="{15EC0BE3-EAD4-0303-733E-33A89F70A87F}"/>
                  </a:ext>
                </a:extLst>
              </p:cNvPr>
              <p:cNvSpPr/>
              <p:nvPr/>
            </p:nvSpPr>
            <p:spPr>
              <a:xfrm>
                <a:off x="4139275" y="2416775"/>
                <a:ext cx="5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504" extrusionOk="0">
                    <a:moveTo>
                      <a:pt x="168" y="1"/>
                    </a:moveTo>
                    <a:cubicBezTo>
                      <a:pt x="147" y="22"/>
                      <a:pt x="147" y="22"/>
                      <a:pt x="147" y="64"/>
                    </a:cubicBezTo>
                    <a:cubicBezTo>
                      <a:pt x="147" y="85"/>
                      <a:pt x="126" y="105"/>
                      <a:pt x="84" y="105"/>
                    </a:cubicBezTo>
                    <a:cubicBezTo>
                      <a:pt x="63" y="105"/>
                      <a:pt x="63" y="126"/>
                      <a:pt x="63" y="126"/>
                    </a:cubicBezTo>
                    <a:cubicBezTo>
                      <a:pt x="63" y="126"/>
                      <a:pt x="63" y="168"/>
                      <a:pt x="42" y="168"/>
                    </a:cubicBezTo>
                    <a:lnTo>
                      <a:pt x="42" y="189"/>
                    </a:lnTo>
                    <a:cubicBezTo>
                      <a:pt x="63" y="210"/>
                      <a:pt x="63" y="231"/>
                      <a:pt x="63" y="231"/>
                    </a:cubicBezTo>
                    <a:cubicBezTo>
                      <a:pt x="63" y="273"/>
                      <a:pt x="63" y="273"/>
                      <a:pt x="42" y="294"/>
                    </a:cubicBezTo>
                    <a:cubicBezTo>
                      <a:pt x="0" y="315"/>
                      <a:pt x="0" y="336"/>
                      <a:pt x="0" y="377"/>
                    </a:cubicBezTo>
                    <a:lnTo>
                      <a:pt x="0" y="398"/>
                    </a:lnTo>
                    <a:lnTo>
                      <a:pt x="0" y="419"/>
                    </a:lnTo>
                    <a:cubicBezTo>
                      <a:pt x="0" y="419"/>
                      <a:pt x="0" y="440"/>
                      <a:pt x="42" y="440"/>
                    </a:cubicBezTo>
                    <a:cubicBezTo>
                      <a:pt x="42" y="482"/>
                      <a:pt x="63" y="482"/>
                      <a:pt x="84" y="482"/>
                    </a:cubicBezTo>
                    <a:lnTo>
                      <a:pt x="126" y="503"/>
                    </a:lnTo>
                    <a:lnTo>
                      <a:pt x="147" y="503"/>
                    </a:lnTo>
                    <a:cubicBezTo>
                      <a:pt x="168" y="482"/>
                      <a:pt x="168" y="482"/>
                      <a:pt x="168" y="440"/>
                    </a:cubicBezTo>
                    <a:cubicBezTo>
                      <a:pt x="168" y="419"/>
                      <a:pt x="168" y="419"/>
                      <a:pt x="189" y="398"/>
                    </a:cubicBezTo>
                    <a:cubicBezTo>
                      <a:pt x="231" y="377"/>
                      <a:pt x="231" y="315"/>
                      <a:pt x="231" y="294"/>
                    </a:cubicBezTo>
                    <a:lnTo>
                      <a:pt x="231" y="210"/>
                    </a:lnTo>
                    <a:lnTo>
                      <a:pt x="231" y="168"/>
                    </a:lnTo>
                    <a:lnTo>
                      <a:pt x="231" y="126"/>
                    </a:lnTo>
                    <a:cubicBezTo>
                      <a:pt x="231" y="105"/>
                      <a:pt x="189" y="64"/>
                      <a:pt x="168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46;p71">
                <a:extLst>
                  <a:ext uri="{FF2B5EF4-FFF2-40B4-BE49-F238E27FC236}">
                    <a16:creationId xmlns:a16="http://schemas.microsoft.com/office/drawing/2014/main" id="{33EB37FE-F28C-2490-0277-6CF03DAD5920}"/>
                  </a:ext>
                </a:extLst>
              </p:cNvPr>
              <p:cNvSpPr/>
              <p:nvPr/>
            </p:nvSpPr>
            <p:spPr>
              <a:xfrm>
                <a:off x="4190025" y="2407900"/>
                <a:ext cx="78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356" extrusionOk="0">
                    <a:moveTo>
                      <a:pt x="293" y="0"/>
                    </a:moveTo>
                    <a:cubicBezTo>
                      <a:pt x="251" y="21"/>
                      <a:pt x="230" y="21"/>
                      <a:pt x="209" y="42"/>
                    </a:cubicBezTo>
                    <a:cubicBezTo>
                      <a:pt x="188" y="42"/>
                      <a:pt x="188" y="63"/>
                      <a:pt x="188" y="63"/>
                    </a:cubicBezTo>
                    <a:cubicBezTo>
                      <a:pt x="188" y="126"/>
                      <a:pt x="146" y="147"/>
                      <a:pt x="126" y="168"/>
                    </a:cubicBezTo>
                    <a:cubicBezTo>
                      <a:pt x="105" y="209"/>
                      <a:pt x="84" y="209"/>
                      <a:pt x="42" y="209"/>
                    </a:cubicBezTo>
                    <a:lnTo>
                      <a:pt x="21" y="209"/>
                    </a:lnTo>
                    <a:cubicBezTo>
                      <a:pt x="0" y="209"/>
                      <a:pt x="0" y="230"/>
                      <a:pt x="0" y="230"/>
                    </a:cubicBezTo>
                    <a:cubicBezTo>
                      <a:pt x="0" y="251"/>
                      <a:pt x="0" y="272"/>
                      <a:pt x="21" y="272"/>
                    </a:cubicBezTo>
                    <a:cubicBezTo>
                      <a:pt x="21" y="314"/>
                      <a:pt x="42" y="335"/>
                      <a:pt x="63" y="335"/>
                    </a:cubicBezTo>
                    <a:lnTo>
                      <a:pt x="105" y="335"/>
                    </a:lnTo>
                    <a:cubicBezTo>
                      <a:pt x="126" y="335"/>
                      <a:pt x="146" y="335"/>
                      <a:pt x="188" y="356"/>
                    </a:cubicBezTo>
                    <a:lnTo>
                      <a:pt x="209" y="356"/>
                    </a:lnTo>
                    <a:lnTo>
                      <a:pt x="230" y="335"/>
                    </a:lnTo>
                    <a:lnTo>
                      <a:pt x="251" y="335"/>
                    </a:lnTo>
                    <a:lnTo>
                      <a:pt x="293" y="314"/>
                    </a:lnTo>
                    <a:cubicBezTo>
                      <a:pt x="293" y="272"/>
                      <a:pt x="314" y="230"/>
                      <a:pt x="314" y="209"/>
                    </a:cubicBezTo>
                    <a:lnTo>
                      <a:pt x="314" y="147"/>
                    </a:lnTo>
                    <a:cubicBezTo>
                      <a:pt x="293" y="147"/>
                      <a:pt x="293" y="126"/>
                      <a:pt x="293" y="105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47;p71">
                <a:extLst>
                  <a:ext uri="{FF2B5EF4-FFF2-40B4-BE49-F238E27FC236}">
                    <a16:creationId xmlns:a16="http://schemas.microsoft.com/office/drawing/2014/main" id="{645C199E-6EFE-9033-CBBF-D6172F8B67AA}"/>
                  </a:ext>
                </a:extLst>
              </p:cNvPr>
              <p:cNvSpPr/>
              <p:nvPr/>
            </p:nvSpPr>
            <p:spPr>
              <a:xfrm>
                <a:off x="4216175" y="2414950"/>
                <a:ext cx="178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63" extrusionOk="0">
                    <a:moveTo>
                      <a:pt x="353" y="1"/>
                    </a:moveTo>
                    <a:cubicBezTo>
                      <a:pt x="351" y="1"/>
                      <a:pt x="345" y="11"/>
                      <a:pt x="335" y="32"/>
                    </a:cubicBezTo>
                    <a:lnTo>
                      <a:pt x="230" y="32"/>
                    </a:lnTo>
                    <a:cubicBezTo>
                      <a:pt x="209" y="74"/>
                      <a:pt x="189" y="74"/>
                      <a:pt x="147" y="95"/>
                    </a:cubicBezTo>
                    <a:lnTo>
                      <a:pt x="105" y="53"/>
                    </a:lnTo>
                    <a:lnTo>
                      <a:pt x="0" y="53"/>
                    </a:lnTo>
                    <a:cubicBezTo>
                      <a:pt x="0" y="53"/>
                      <a:pt x="0" y="74"/>
                      <a:pt x="21" y="74"/>
                    </a:cubicBezTo>
                    <a:cubicBezTo>
                      <a:pt x="42" y="74"/>
                      <a:pt x="42" y="74"/>
                      <a:pt x="42" y="95"/>
                    </a:cubicBezTo>
                    <a:lnTo>
                      <a:pt x="42" y="137"/>
                    </a:lnTo>
                    <a:cubicBezTo>
                      <a:pt x="21" y="137"/>
                      <a:pt x="21" y="158"/>
                      <a:pt x="0" y="158"/>
                    </a:cubicBezTo>
                    <a:lnTo>
                      <a:pt x="293" y="158"/>
                    </a:lnTo>
                    <a:lnTo>
                      <a:pt x="293" y="178"/>
                    </a:lnTo>
                    <a:lnTo>
                      <a:pt x="293" y="199"/>
                    </a:lnTo>
                    <a:cubicBezTo>
                      <a:pt x="293" y="199"/>
                      <a:pt x="293" y="241"/>
                      <a:pt x="314" y="241"/>
                    </a:cubicBezTo>
                    <a:lnTo>
                      <a:pt x="335" y="241"/>
                    </a:lnTo>
                    <a:cubicBezTo>
                      <a:pt x="356" y="241"/>
                      <a:pt x="398" y="241"/>
                      <a:pt x="419" y="262"/>
                    </a:cubicBezTo>
                    <a:lnTo>
                      <a:pt x="440" y="262"/>
                    </a:lnTo>
                    <a:cubicBezTo>
                      <a:pt x="461" y="262"/>
                      <a:pt x="461" y="262"/>
                      <a:pt x="502" y="241"/>
                    </a:cubicBezTo>
                    <a:lnTo>
                      <a:pt x="523" y="199"/>
                    </a:lnTo>
                    <a:cubicBezTo>
                      <a:pt x="544" y="199"/>
                      <a:pt x="544" y="241"/>
                      <a:pt x="565" y="241"/>
                    </a:cubicBezTo>
                    <a:cubicBezTo>
                      <a:pt x="607" y="262"/>
                      <a:pt x="712" y="262"/>
                      <a:pt x="712" y="262"/>
                    </a:cubicBezTo>
                    <a:lnTo>
                      <a:pt x="649" y="199"/>
                    </a:lnTo>
                    <a:lnTo>
                      <a:pt x="628" y="178"/>
                    </a:lnTo>
                    <a:lnTo>
                      <a:pt x="607" y="158"/>
                    </a:lnTo>
                    <a:cubicBezTo>
                      <a:pt x="565" y="158"/>
                      <a:pt x="607" y="137"/>
                      <a:pt x="565" y="137"/>
                    </a:cubicBezTo>
                    <a:cubicBezTo>
                      <a:pt x="544" y="137"/>
                      <a:pt x="544" y="137"/>
                      <a:pt x="523" y="95"/>
                    </a:cubicBezTo>
                    <a:lnTo>
                      <a:pt x="502" y="95"/>
                    </a:lnTo>
                    <a:lnTo>
                      <a:pt x="502" y="74"/>
                    </a:lnTo>
                    <a:lnTo>
                      <a:pt x="502" y="53"/>
                    </a:lnTo>
                    <a:cubicBezTo>
                      <a:pt x="461" y="53"/>
                      <a:pt x="440" y="32"/>
                      <a:pt x="419" y="32"/>
                    </a:cubicBezTo>
                    <a:lnTo>
                      <a:pt x="356" y="32"/>
                    </a:lnTo>
                    <a:cubicBezTo>
                      <a:pt x="356" y="11"/>
                      <a:pt x="356" y="1"/>
                      <a:pt x="353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48;p71">
                <a:extLst>
                  <a:ext uri="{FF2B5EF4-FFF2-40B4-BE49-F238E27FC236}">
                    <a16:creationId xmlns:a16="http://schemas.microsoft.com/office/drawing/2014/main" id="{D803F721-08AE-F423-399A-3F2FE78C642F}"/>
                  </a:ext>
                </a:extLst>
              </p:cNvPr>
              <p:cNvSpPr/>
              <p:nvPr/>
            </p:nvSpPr>
            <p:spPr>
              <a:xfrm>
                <a:off x="4065000" y="2348775"/>
                <a:ext cx="73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08" extrusionOk="0">
                    <a:moveTo>
                      <a:pt x="84" y="1"/>
                    </a:moveTo>
                    <a:cubicBezTo>
                      <a:pt x="42" y="1"/>
                      <a:pt x="42" y="22"/>
                      <a:pt x="21" y="22"/>
                    </a:cubicBezTo>
                    <a:cubicBezTo>
                      <a:pt x="0" y="84"/>
                      <a:pt x="0" y="84"/>
                      <a:pt x="21" y="84"/>
                    </a:cubicBezTo>
                    <a:cubicBezTo>
                      <a:pt x="63" y="84"/>
                      <a:pt x="84" y="84"/>
                      <a:pt x="84" y="105"/>
                    </a:cubicBezTo>
                    <a:cubicBezTo>
                      <a:pt x="84" y="126"/>
                      <a:pt x="105" y="126"/>
                      <a:pt x="126" y="126"/>
                    </a:cubicBezTo>
                    <a:lnTo>
                      <a:pt x="168" y="126"/>
                    </a:lnTo>
                    <a:cubicBezTo>
                      <a:pt x="189" y="168"/>
                      <a:pt x="210" y="189"/>
                      <a:pt x="210" y="210"/>
                    </a:cubicBezTo>
                    <a:lnTo>
                      <a:pt x="168" y="210"/>
                    </a:lnTo>
                    <a:cubicBezTo>
                      <a:pt x="168" y="210"/>
                      <a:pt x="126" y="210"/>
                      <a:pt x="126" y="231"/>
                    </a:cubicBezTo>
                    <a:lnTo>
                      <a:pt x="105" y="231"/>
                    </a:lnTo>
                    <a:cubicBezTo>
                      <a:pt x="126" y="231"/>
                      <a:pt x="126" y="231"/>
                      <a:pt x="126" y="273"/>
                    </a:cubicBezTo>
                    <a:lnTo>
                      <a:pt x="168" y="294"/>
                    </a:lnTo>
                    <a:cubicBezTo>
                      <a:pt x="176" y="302"/>
                      <a:pt x="185" y="307"/>
                      <a:pt x="192" y="307"/>
                    </a:cubicBezTo>
                    <a:cubicBezTo>
                      <a:pt x="202" y="307"/>
                      <a:pt x="210" y="297"/>
                      <a:pt x="210" y="273"/>
                    </a:cubicBezTo>
                    <a:cubicBezTo>
                      <a:pt x="210" y="273"/>
                      <a:pt x="210" y="254"/>
                      <a:pt x="216" y="254"/>
                    </a:cubicBezTo>
                    <a:cubicBezTo>
                      <a:pt x="219" y="254"/>
                      <a:pt x="223" y="259"/>
                      <a:pt x="230" y="273"/>
                    </a:cubicBezTo>
                    <a:cubicBezTo>
                      <a:pt x="272" y="273"/>
                      <a:pt x="272" y="273"/>
                      <a:pt x="272" y="231"/>
                    </a:cubicBezTo>
                    <a:lnTo>
                      <a:pt x="293" y="231"/>
                    </a:lnTo>
                    <a:lnTo>
                      <a:pt x="293" y="210"/>
                    </a:lnTo>
                    <a:lnTo>
                      <a:pt x="293" y="189"/>
                    </a:lnTo>
                    <a:lnTo>
                      <a:pt x="293" y="126"/>
                    </a:lnTo>
                    <a:lnTo>
                      <a:pt x="293" y="105"/>
                    </a:lnTo>
                    <a:cubicBezTo>
                      <a:pt x="272" y="105"/>
                      <a:pt x="272" y="84"/>
                      <a:pt x="230" y="84"/>
                    </a:cubicBezTo>
                    <a:lnTo>
                      <a:pt x="210" y="84"/>
                    </a:lnTo>
                    <a:lnTo>
                      <a:pt x="189" y="64"/>
                    </a:lnTo>
                    <a:cubicBezTo>
                      <a:pt x="189" y="64"/>
                      <a:pt x="189" y="22"/>
                      <a:pt x="168" y="22"/>
                    </a:cubicBezTo>
                    <a:cubicBezTo>
                      <a:pt x="140" y="22"/>
                      <a:pt x="121" y="12"/>
                      <a:pt x="112" y="12"/>
                    </a:cubicBezTo>
                    <a:cubicBezTo>
                      <a:pt x="107" y="12"/>
                      <a:pt x="105" y="15"/>
                      <a:pt x="105" y="22"/>
                    </a:cubicBez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49;p71">
                <a:extLst>
                  <a:ext uri="{FF2B5EF4-FFF2-40B4-BE49-F238E27FC236}">
                    <a16:creationId xmlns:a16="http://schemas.microsoft.com/office/drawing/2014/main" id="{0601B17D-D601-14BE-4FE5-3093EC62713F}"/>
                  </a:ext>
                </a:extLst>
              </p:cNvPr>
              <p:cNvSpPr/>
              <p:nvPr/>
            </p:nvSpPr>
            <p:spPr>
              <a:xfrm>
                <a:off x="4171175" y="2409450"/>
                <a:ext cx="131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65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22" y="64"/>
                    </a:lnTo>
                    <a:cubicBezTo>
                      <a:pt x="43" y="85"/>
                      <a:pt x="64" y="85"/>
                      <a:pt x="64" y="85"/>
                    </a:cubicBezTo>
                    <a:lnTo>
                      <a:pt x="147" y="168"/>
                    </a:lnTo>
                    <a:lnTo>
                      <a:pt x="168" y="189"/>
                    </a:lnTo>
                    <a:lnTo>
                      <a:pt x="210" y="210"/>
                    </a:lnTo>
                    <a:lnTo>
                      <a:pt x="231" y="210"/>
                    </a:lnTo>
                    <a:cubicBezTo>
                      <a:pt x="231" y="252"/>
                      <a:pt x="252" y="252"/>
                      <a:pt x="252" y="273"/>
                    </a:cubicBezTo>
                    <a:lnTo>
                      <a:pt x="273" y="294"/>
                    </a:lnTo>
                    <a:cubicBezTo>
                      <a:pt x="315" y="294"/>
                      <a:pt x="336" y="315"/>
                      <a:pt x="336" y="315"/>
                    </a:cubicBezTo>
                    <a:cubicBezTo>
                      <a:pt x="336" y="315"/>
                      <a:pt x="345" y="333"/>
                      <a:pt x="351" y="333"/>
                    </a:cubicBezTo>
                    <a:cubicBezTo>
                      <a:pt x="354" y="333"/>
                      <a:pt x="356" y="329"/>
                      <a:pt x="356" y="315"/>
                    </a:cubicBezTo>
                    <a:lnTo>
                      <a:pt x="377" y="357"/>
                    </a:lnTo>
                    <a:cubicBezTo>
                      <a:pt x="405" y="362"/>
                      <a:pt x="426" y="365"/>
                      <a:pt x="442" y="365"/>
                    </a:cubicBezTo>
                    <a:cubicBezTo>
                      <a:pt x="485" y="365"/>
                      <a:pt x="493" y="345"/>
                      <a:pt x="524" y="315"/>
                    </a:cubicBezTo>
                    <a:cubicBezTo>
                      <a:pt x="482" y="273"/>
                      <a:pt x="461" y="273"/>
                      <a:pt x="440" y="252"/>
                    </a:cubicBezTo>
                    <a:cubicBezTo>
                      <a:pt x="440" y="252"/>
                      <a:pt x="440" y="210"/>
                      <a:pt x="419" y="210"/>
                    </a:cubicBezTo>
                    <a:lnTo>
                      <a:pt x="377" y="189"/>
                    </a:lnTo>
                    <a:cubicBezTo>
                      <a:pt x="356" y="168"/>
                      <a:pt x="356" y="168"/>
                      <a:pt x="336" y="168"/>
                    </a:cubicBezTo>
                    <a:cubicBezTo>
                      <a:pt x="294" y="126"/>
                      <a:pt x="252" y="106"/>
                      <a:pt x="231" y="106"/>
                    </a:cubicBezTo>
                    <a:cubicBezTo>
                      <a:pt x="210" y="106"/>
                      <a:pt x="147" y="85"/>
                      <a:pt x="126" y="64"/>
                    </a:cubicBezTo>
                    <a:cubicBezTo>
                      <a:pt x="105" y="64"/>
                      <a:pt x="105" y="22"/>
                      <a:pt x="64" y="22"/>
                    </a:cubicBezTo>
                    <a:cubicBezTo>
                      <a:pt x="43" y="22"/>
                      <a:pt x="22" y="1"/>
                      <a:pt x="22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50;p71">
                <a:extLst>
                  <a:ext uri="{FF2B5EF4-FFF2-40B4-BE49-F238E27FC236}">
                    <a16:creationId xmlns:a16="http://schemas.microsoft.com/office/drawing/2014/main" id="{DBC33E3E-A252-0C20-8BEF-378E827E61D5}"/>
                  </a:ext>
                </a:extLst>
              </p:cNvPr>
              <p:cNvSpPr/>
              <p:nvPr/>
            </p:nvSpPr>
            <p:spPr>
              <a:xfrm>
                <a:off x="4137175" y="2340925"/>
                <a:ext cx="78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15" extrusionOk="0">
                    <a:moveTo>
                      <a:pt x="231" y="1"/>
                    </a:moveTo>
                    <a:cubicBezTo>
                      <a:pt x="210" y="1"/>
                      <a:pt x="168" y="22"/>
                      <a:pt x="147" y="22"/>
                    </a:cubicBezTo>
                    <a:cubicBezTo>
                      <a:pt x="126" y="22"/>
                      <a:pt x="126" y="43"/>
                      <a:pt x="105" y="43"/>
                    </a:cubicBezTo>
                    <a:lnTo>
                      <a:pt x="43" y="106"/>
                    </a:lnTo>
                    <a:cubicBezTo>
                      <a:pt x="22" y="126"/>
                      <a:pt x="22" y="126"/>
                      <a:pt x="22" y="147"/>
                    </a:cubicBezTo>
                    <a:lnTo>
                      <a:pt x="22" y="210"/>
                    </a:lnTo>
                    <a:lnTo>
                      <a:pt x="22" y="231"/>
                    </a:lnTo>
                    <a:cubicBezTo>
                      <a:pt x="1" y="231"/>
                      <a:pt x="1" y="231"/>
                      <a:pt x="1" y="273"/>
                    </a:cubicBezTo>
                    <a:lnTo>
                      <a:pt x="22" y="294"/>
                    </a:lnTo>
                    <a:cubicBezTo>
                      <a:pt x="22" y="315"/>
                      <a:pt x="43" y="315"/>
                      <a:pt x="63" y="315"/>
                    </a:cubicBezTo>
                    <a:cubicBezTo>
                      <a:pt x="105" y="315"/>
                      <a:pt x="105" y="294"/>
                      <a:pt x="105" y="294"/>
                    </a:cubicBezTo>
                    <a:lnTo>
                      <a:pt x="105" y="273"/>
                    </a:lnTo>
                    <a:lnTo>
                      <a:pt x="105" y="189"/>
                    </a:lnTo>
                    <a:cubicBezTo>
                      <a:pt x="105" y="168"/>
                      <a:pt x="126" y="168"/>
                      <a:pt x="126" y="168"/>
                    </a:cubicBezTo>
                    <a:cubicBezTo>
                      <a:pt x="126" y="168"/>
                      <a:pt x="147" y="168"/>
                      <a:pt x="147" y="126"/>
                    </a:cubicBezTo>
                    <a:cubicBezTo>
                      <a:pt x="147" y="126"/>
                      <a:pt x="147" y="106"/>
                      <a:pt x="168" y="106"/>
                    </a:cubicBezTo>
                    <a:cubicBezTo>
                      <a:pt x="210" y="85"/>
                      <a:pt x="231" y="85"/>
                      <a:pt x="252" y="43"/>
                    </a:cubicBezTo>
                    <a:lnTo>
                      <a:pt x="273" y="43"/>
                    </a:lnTo>
                    <a:cubicBezTo>
                      <a:pt x="273" y="43"/>
                      <a:pt x="315" y="43"/>
                      <a:pt x="273" y="22"/>
                    </a:cubicBezTo>
                    <a:lnTo>
                      <a:pt x="273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51;p71">
                <a:extLst>
                  <a:ext uri="{FF2B5EF4-FFF2-40B4-BE49-F238E27FC236}">
                    <a16:creationId xmlns:a16="http://schemas.microsoft.com/office/drawing/2014/main" id="{A2C18430-800C-24F4-B1FE-672D25160946}"/>
                  </a:ext>
                </a:extLst>
              </p:cNvPr>
              <p:cNvSpPr/>
              <p:nvPr/>
            </p:nvSpPr>
            <p:spPr>
              <a:xfrm>
                <a:off x="4067075" y="2341450"/>
                <a:ext cx="99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90" extrusionOk="0">
                    <a:moveTo>
                      <a:pt x="1" y="147"/>
                    </a:moveTo>
                    <a:cubicBezTo>
                      <a:pt x="1" y="158"/>
                      <a:pt x="1" y="163"/>
                      <a:pt x="4" y="163"/>
                    </a:cubicBezTo>
                    <a:cubicBezTo>
                      <a:pt x="6" y="163"/>
                      <a:pt x="11" y="158"/>
                      <a:pt x="22" y="147"/>
                    </a:cubicBezTo>
                    <a:close/>
                    <a:moveTo>
                      <a:pt x="231" y="1"/>
                    </a:moveTo>
                    <a:lnTo>
                      <a:pt x="231" y="22"/>
                    </a:lnTo>
                    <a:lnTo>
                      <a:pt x="231" y="64"/>
                    </a:lnTo>
                    <a:cubicBezTo>
                      <a:pt x="210" y="85"/>
                      <a:pt x="189" y="85"/>
                      <a:pt x="147" y="105"/>
                    </a:cubicBezTo>
                    <a:lnTo>
                      <a:pt x="106" y="105"/>
                    </a:lnTo>
                    <a:cubicBezTo>
                      <a:pt x="92" y="145"/>
                      <a:pt x="71" y="160"/>
                      <a:pt x="51" y="160"/>
                    </a:cubicBezTo>
                    <a:cubicBezTo>
                      <a:pt x="40" y="160"/>
                      <a:pt x="30" y="155"/>
                      <a:pt x="22" y="147"/>
                    </a:cubicBezTo>
                    <a:lnTo>
                      <a:pt x="22" y="147"/>
                    </a:lnTo>
                    <a:cubicBezTo>
                      <a:pt x="22" y="168"/>
                      <a:pt x="43" y="189"/>
                      <a:pt x="85" y="189"/>
                    </a:cubicBezTo>
                    <a:lnTo>
                      <a:pt x="189" y="189"/>
                    </a:lnTo>
                    <a:cubicBezTo>
                      <a:pt x="210" y="168"/>
                      <a:pt x="252" y="168"/>
                      <a:pt x="273" y="147"/>
                    </a:cubicBezTo>
                    <a:lnTo>
                      <a:pt x="315" y="105"/>
                    </a:lnTo>
                    <a:cubicBezTo>
                      <a:pt x="315" y="105"/>
                      <a:pt x="315" y="85"/>
                      <a:pt x="336" y="85"/>
                    </a:cubicBezTo>
                    <a:lnTo>
                      <a:pt x="399" y="22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52;p71">
                <a:extLst>
                  <a:ext uri="{FF2B5EF4-FFF2-40B4-BE49-F238E27FC236}">
                    <a16:creationId xmlns:a16="http://schemas.microsoft.com/office/drawing/2014/main" id="{530242F6-8A67-DAB3-D729-05980553D328}"/>
                  </a:ext>
                </a:extLst>
              </p:cNvPr>
              <p:cNvSpPr/>
              <p:nvPr/>
            </p:nvSpPr>
            <p:spPr>
              <a:xfrm>
                <a:off x="4198900" y="241102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47" y="1"/>
                    </a:moveTo>
                    <a:cubicBezTo>
                      <a:pt x="105" y="1"/>
                      <a:pt x="105" y="22"/>
                      <a:pt x="84" y="22"/>
                    </a:cubicBezTo>
                    <a:lnTo>
                      <a:pt x="84" y="43"/>
                    </a:lnTo>
                    <a:cubicBezTo>
                      <a:pt x="63" y="84"/>
                      <a:pt x="63" y="105"/>
                      <a:pt x="63" y="126"/>
                    </a:cubicBezTo>
                    <a:cubicBezTo>
                      <a:pt x="63" y="147"/>
                      <a:pt x="63" y="147"/>
                      <a:pt x="22" y="189"/>
                    </a:cubicBezTo>
                    <a:cubicBezTo>
                      <a:pt x="22" y="189"/>
                      <a:pt x="1" y="210"/>
                      <a:pt x="22" y="231"/>
                    </a:cubicBezTo>
                    <a:lnTo>
                      <a:pt x="22" y="252"/>
                    </a:lnTo>
                    <a:lnTo>
                      <a:pt x="84" y="252"/>
                    </a:lnTo>
                    <a:cubicBezTo>
                      <a:pt x="84" y="252"/>
                      <a:pt x="84" y="231"/>
                      <a:pt x="105" y="231"/>
                    </a:cubicBezTo>
                    <a:cubicBezTo>
                      <a:pt x="126" y="220"/>
                      <a:pt x="137" y="215"/>
                      <a:pt x="145" y="215"/>
                    </a:cubicBezTo>
                    <a:cubicBezTo>
                      <a:pt x="152" y="215"/>
                      <a:pt x="158" y="220"/>
                      <a:pt x="168" y="231"/>
                    </a:cubicBezTo>
                    <a:cubicBezTo>
                      <a:pt x="189" y="252"/>
                      <a:pt x="189" y="252"/>
                      <a:pt x="210" y="252"/>
                    </a:cubicBezTo>
                    <a:lnTo>
                      <a:pt x="210" y="231"/>
                    </a:lnTo>
                    <a:cubicBezTo>
                      <a:pt x="210" y="210"/>
                      <a:pt x="189" y="210"/>
                      <a:pt x="189" y="189"/>
                    </a:cubicBezTo>
                    <a:cubicBezTo>
                      <a:pt x="189" y="147"/>
                      <a:pt x="189" y="147"/>
                      <a:pt x="168" y="147"/>
                    </a:cubicBezTo>
                    <a:cubicBezTo>
                      <a:pt x="147" y="126"/>
                      <a:pt x="105" y="84"/>
                      <a:pt x="168" y="43"/>
                    </a:cubicBezTo>
                    <a:lnTo>
                      <a:pt x="189" y="22"/>
                    </a:lnTo>
                    <a:cubicBezTo>
                      <a:pt x="210" y="22"/>
                      <a:pt x="210" y="22"/>
                      <a:pt x="252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453;p71">
                <a:extLst>
                  <a:ext uri="{FF2B5EF4-FFF2-40B4-BE49-F238E27FC236}">
                    <a16:creationId xmlns:a16="http://schemas.microsoft.com/office/drawing/2014/main" id="{785CEEEF-A4A7-4E95-7FC2-2CB93851D613}"/>
                  </a:ext>
                </a:extLst>
              </p:cNvPr>
              <p:cNvSpPr/>
              <p:nvPr/>
            </p:nvSpPr>
            <p:spPr>
              <a:xfrm>
                <a:off x="4049300" y="2399525"/>
                <a:ext cx="84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47" extrusionOk="0">
                    <a:moveTo>
                      <a:pt x="1" y="0"/>
                    </a:moveTo>
                    <a:cubicBezTo>
                      <a:pt x="21" y="0"/>
                      <a:pt x="21" y="0"/>
                      <a:pt x="63" y="42"/>
                    </a:cubicBezTo>
                    <a:cubicBezTo>
                      <a:pt x="84" y="42"/>
                      <a:pt x="84" y="63"/>
                      <a:pt x="105" y="84"/>
                    </a:cubicBezTo>
                    <a:lnTo>
                      <a:pt x="126" y="105"/>
                    </a:lnTo>
                    <a:lnTo>
                      <a:pt x="189" y="105"/>
                    </a:lnTo>
                    <a:cubicBezTo>
                      <a:pt x="210" y="105"/>
                      <a:pt x="231" y="105"/>
                      <a:pt x="273" y="147"/>
                    </a:cubicBezTo>
                    <a:cubicBezTo>
                      <a:pt x="293" y="126"/>
                      <a:pt x="293" y="126"/>
                      <a:pt x="314" y="126"/>
                    </a:cubicBezTo>
                    <a:cubicBezTo>
                      <a:pt x="335" y="126"/>
                      <a:pt x="335" y="84"/>
                      <a:pt x="335" y="84"/>
                    </a:cubicBezTo>
                    <a:lnTo>
                      <a:pt x="335" y="63"/>
                    </a:lnTo>
                    <a:lnTo>
                      <a:pt x="189" y="63"/>
                    </a:lnTo>
                    <a:cubicBezTo>
                      <a:pt x="147" y="63"/>
                      <a:pt x="126" y="63"/>
                      <a:pt x="126" y="42"/>
                    </a:cubicBezTo>
                    <a:cubicBezTo>
                      <a:pt x="105" y="0"/>
                      <a:pt x="84" y="0"/>
                      <a:pt x="21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454;p71">
                <a:extLst>
                  <a:ext uri="{FF2B5EF4-FFF2-40B4-BE49-F238E27FC236}">
                    <a16:creationId xmlns:a16="http://schemas.microsoft.com/office/drawing/2014/main" id="{5CE8F641-1341-31D5-221A-0032311AA963}"/>
                  </a:ext>
                </a:extLst>
              </p:cNvPr>
              <p:cNvSpPr/>
              <p:nvPr/>
            </p:nvSpPr>
            <p:spPr>
              <a:xfrm>
                <a:off x="4099000" y="2368400"/>
                <a:ext cx="4725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83" extrusionOk="0">
                    <a:moveTo>
                      <a:pt x="186" y="0"/>
                    </a:moveTo>
                    <a:cubicBezTo>
                      <a:pt x="183" y="0"/>
                      <a:pt x="178" y="11"/>
                      <a:pt x="168" y="32"/>
                    </a:cubicBezTo>
                    <a:cubicBezTo>
                      <a:pt x="168" y="32"/>
                      <a:pt x="126" y="32"/>
                      <a:pt x="126" y="53"/>
                    </a:cubicBezTo>
                    <a:cubicBezTo>
                      <a:pt x="126" y="74"/>
                      <a:pt x="105" y="74"/>
                      <a:pt x="105" y="74"/>
                    </a:cubicBezTo>
                    <a:cubicBezTo>
                      <a:pt x="105" y="74"/>
                      <a:pt x="84" y="74"/>
                      <a:pt x="84" y="116"/>
                    </a:cubicBezTo>
                    <a:cubicBezTo>
                      <a:pt x="84" y="136"/>
                      <a:pt x="84" y="157"/>
                      <a:pt x="42" y="178"/>
                    </a:cubicBezTo>
                    <a:lnTo>
                      <a:pt x="42" y="220"/>
                    </a:lnTo>
                    <a:cubicBezTo>
                      <a:pt x="42" y="220"/>
                      <a:pt x="84" y="220"/>
                      <a:pt x="42" y="241"/>
                    </a:cubicBezTo>
                    <a:cubicBezTo>
                      <a:pt x="42" y="241"/>
                      <a:pt x="42" y="262"/>
                      <a:pt x="21" y="262"/>
                    </a:cubicBezTo>
                    <a:lnTo>
                      <a:pt x="0" y="283"/>
                    </a:lnTo>
                    <a:cubicBezTo>
                      <a:pt x="21" y="283"/>
                      <a:pt x="42" y="283"/>
                      <a:pt x="42" y="262"/>
                    </a:cubicBezTo>
                    <a:cubicBezTo>
                      <a:pt x="84" y="262"/>
                      <a:pt x="84" y="241"/>
                      <a:pt x="105" y="241"/>
                    </a:cubicBezTo>
                    <a:lnTo>
                      <a:pt x="168" y="178"/>
                    </a:lnTo>
                    <a:cubicBezTo>
                      <a:pt x="189" y="157"/>
                      <a:pt x="189" y="136"/>
                      <a:pt x="189" y="116"/>
                    </a:cubicBezTo>
                    <a:lnTo>
                      <a:pt x="189" y="74"/>
                    </a:lnTo>
                    <a:lnTo>
                      <a:pt x="189" y="32"/>
                    </a:lnTo>
                    <a:cubicBezTo>
                      <a:pt x="189" y="11"/>
                      <a:pt x="189" y="0"/>
                      <a:pt x="186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455;p71">
                <a:extLst>
                  <a:ext uri="{FF2B5EF4-FFF2-40B4-BE49-F238E27FC236}">
                    <a16:creationId xmlns:a16="http://schemas.microsoft.com/office/drawing/2014/main" id="{3CDD300B-1F40-472E-64A0-08BCAA3F98A4}"/>
                  </a:ext>
                </a:extLst>
              </p:cNvPr>
              <p:cNvSpPr/>
              <p:nvPr/>
            </p:nvSpPr>
            <p:spPr>
              <a:xfrm>
                <a:off x="4206750" y="2403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456;p71">
                <a:extLst>
                  <a:ext uri="{FF2B5EF4-FFF2-40B4-BE49-F238E27FC236}">
                    <a16:creationId xmlns:a16="http://schemas.microsoft.com/office/drawing/2014/main" id="{0F4C10DB-9834-6B91-47E6-79658A1AC80B}"/>
                  </a:ext>
                </a:extLst>
              </p:cNvPr>
              <p:cNvSpPr/>
              <p:nvPr/>
            </p:nvSpPr>
            <p:spPr>
              <a:xfrm>
                <a:off x="4117825" y="2344075"/>
                <a:ext cx="5250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06" extrusionOk="0">
                    <a:moveTo>
                      <a:pt x="1" y="0"/>
                    </a:moveTo>
                    <a:lnTo>
                      <a:pt x="42" y="42"/>
                    </a:lnTo>
                    <a:lnTo>
                      <a:pt x="84" y="42"/>
                    </a:lnTo>
                    <a:cubicBezTo>
                      <a:pt x="105" y="42"/>
                      <a:pt x="105" y="42"/>
                      <a:pt x="105" y="63"/>
                    </a:cubicBezTo>
                    <a:cubicBezTo>
                      <a:pt x="105" y="84"/>
                      <a:pt x="84" y="84"/>
                      <a:pt x="84" y="84"/>
                    </a:cubicBezTo>
                    <a:cubicBezTo>
                      <a:pt x="105" y="105"/>
                      <a:pt x="105" y="105"/>
                      <a:pt x="147" y="105"/>
                    </a:cubicBezTo>
                    <a:lnTo>
                      <a:pt x="168" y="105"/>
                    </a:lnTo>
                    <a:cubicBezTo>
                      <a:pt x="189" y="105"/>
                      <a:pt x="189" y="84"/>
                      <a:pt x="210" y="84"/>
                    </a:cubicBezTo>
                    <a:lnTo>
                      <a:pt x="210" y="63"/>
                    </a:lnTo>
                    <a:cubicBezTo>
                      <a:pt x="210" y="42"/>
                      <a:pt x="210" y="0"/>
                      <a:pt x="189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457;p71">
                <a:extLst>
                  <a:ext uri="{FF2B5EF4-FFF2-40B4-BE49-F238E27FC236}">
                    <a16:creationId xmlns:a16="http://schemas.microsoft.com/office/drawing/2014/main" id="{9C5EE805-B8CB-7239-FB7F-628E8A926B65}"/>
                  </a:ext>
                </a:extLst>
              </p:cNvPr>
              <p:cNvSpPr/>
              <p:nvPr/>
            </p:nvSpPr>
            <p:spPr>
              <a:xfrm>
                <a:off x="4185825" y="2419400"/>
                <a:ext cx="94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378" h="79" extrusionOk="0">
                    <a:moveTo>
                      <a:pt x="1" y="0"/>
                    </a:moveTo>
                    <a:cubicBezTo>
                      <a:pt x="42" y="0"/>
                      <a:pt x="42" y="21"/>
                      <a:pt x="63" y="21"/>
                    </a:cubicBezTo>
                    <a:lnTo>
                      <a:pt x="105" y="21"/>
                    </a:lnTo>
                    <a:cubicBezTo>
                      <a:pt x="147" y="21"/>
                      <a:pt x="168" y="21"/>
                      <a:pt x="189" y="63"/>
                    </a:cubicBezTo>
                    <a:lnTo>
                      <a:pt x="294" y="63"/>
                    </a:lnTo>
                    <a:cubicBezTo>
                      <a:pt x="325" y="74"/>
                      <a:pt x="346" y="79"/>
                      <a:pt x="359" y="79"/>
                    </a:cubicBezTo>
                    <a:cubicBezTo>
                      <a:pt x="372" y="79"/>
                      <a:pt x="377" y="74"/>
                      <a:pt x="377" y="63"/>
                    </a:cubicBezTo>
                    <a:cubicBezTo>
                      <a:pt x="356" y="21"/>
                      <a:pt x="314" y="21"/>
                      <a:pt x="294" y="21"/>
                    </a:cubicBezTo>
                    <a:lnTo>
                      <a:pt x="210" y="21"/>
                    </a:lnTo>
                    <a:cubicBezTo>
                      <a:pt x="189" y="21"/>
                      <a:pt x="168" y="0"/>
                      <a:pt x="147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458;p71">
                <a:extLst>
                  <a:ext uri="{FF2B5EF4-FFF2-40B4-BE49-F238E27FC236}">
                    <a16:creationId xmlns:a16="http://schemas.microsoft.com/office/drawing/2014/main" id="{A5107952-69E5-E370-470B-64740CF8BF37}"/>
                  </a:ext>
                </a:extLst>
              </p:cNvPr>
              <p:cNvSpPr/>
              <p:nvPr/>
            </p:nvSpPr>
            <p:spPr>
              <a:xfrm>
                <a:off x="4091675" y="2350350"/>
                <a:ext cx="5250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64" extrusionOk="0">
                    <a:moveTo>
                      <a:pt x="105" y="1"/>
                    </a:moveTo>
                    <a:cubicBezTo>
                      <a:pt x="84" y="1"/>
                      <a:pt x="63" y="21"/>
                      <a:pt x="21" y="21"/>
                    </a:cubicBezTo>
                    <a:cubicBezTo>
                      <a:pt x="0" y="21"/>
                      <a:pt x="0" y="42"/>
                      <a:pt x="0" y="42"/>
                    </a:cubicBezTo>
                    <a:cubicBezTo>
                      <a:pt x="21" y="42"/>
                      <a:pt x="63" y="42"/>
                      <a:pt x="84" y="63"/>
                    </a:cubicBezTo>
                    <a:cubicBezTo>
                      <a:pt x="95" y="53"/>
                      <a:pt x="105" y="53"/>
                      <a:pt x="118" y="53"/>
                    </a:cubicBezTo>
                    <a:cubicBezTo>
                      <a:pt x="131" y="53"/>
                      <a:pt x="147" y="53"/>
                      <a:pt x="168" y="42"/>
                    </a:cubicBezTo>
                    <a:cubicBezTo>
                      <a:pt x="189" y="42"/>
                      <a:pt x="189" y="42"/>
                      <a:pt x="189" y="21"/>
                    </a:cubicBezTo>
                    <a:cubicBezTo>
                      <a:pt x="189" y="21"/>
                      <a:pt x="210" y="21"/>
                      <a:pt x="210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459;p71">
                <a:extLst>
                  <a:ext uri="{FF2B5EF4-FFF2-40B4-BE49-F238E27FC236}">
                    <a16:creationId xmlns:a16="http://schemas.microsoft.com/office/drawing/2014/main" id="{2C817F34-213C-4942-2C9F-4061B24716DF}"/>
                  </a:ext>
                </a:extLst>
              </p:cNvPr>
              <p:cNvSpPr/>
              <p:nvPr/>
            </p:nvSpPr>
            <p:spPr>
              <a:xfrm>
                <a:off x="4065525" y="2346175"/>
                <a:ext cx="4725" cy="262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05" extrusionOk="0">
                    <a:moveTo>
                      <a:pt x="14" y="75"/>
                    </a:moveTo>
                    <a:cubicBezTo>
                      <a:pt x="5" y="75"/>
                      <a:pt x="14" y="84"/>
                      <a:pt x="42" y="84"/>
                    </a:cubicBezTo>
                    <a:cubicBezTo>
                      <a:pt x="28" y="77"/>
                      <a:pt x="19" y="75"/>
                      <a:pt x="14" y="75"/>
                    </a:cubicBezTo>
                    <a:close/>
                    <a:moveTo>
                      <a:pt x="42" y="0"/>
                    </a:moveTo>
                    <a:cubicBezTo>
                      <a:pt x="0" y="0"/>
                      <a:pt x="0" y="0"/>
                      <a:pt x="0" y="21"/>
                    </a:cubicBezTo>
                    <a:cubicBezTo>
                      <a:pt x="42" y="21"/>
                      <a:pt x="0" y="63"/>
                      <a:pt x="42" y="84"/>
                    </a:cubicBezTo>
                    <a:lnTo>
                      <a:pt x="63" y="84"/>
                    </a:lnTo>
                    <a:cubicBezTo>
                      <a:pt x="84" y="84"/>
                      <a:pt x="84" y="84"/>
                      <a:pt x="84" y="105"/>
                    </a:cubicBezTo>
                    <a:lnTo>
                      <a:pt x="189" y="105"/>
                    </a:lnTo>
                    <a:cubicBezTo>
                      <a:pt x="189" y="105"/>
                      <a:pt x="189" y="84"/>
                      <a:pt x="168" y="84"/>
                    </a:cubicBezTo>
                    <a:lnTo>
                      <a:pt x="147" y="84"/>
                    </a:lnTo>
                    <a:cubicBezTo>
                      <a:pt x="147" y="84"/>
                      <a:pt x="105" y="84"/>
                      <a:pt x="105" y="42"/>
                    </a:cubicBezTo>
                    <a:cubicBezTo>
                      <a:pt x="84" y="42"/>
                      <a:pt x="84" y="42"/>
                      <a:pt x="63" y="21"/>
                    </a:cubicBezTo>
                    <a:cubicBezTo>
                      <a:pt x="63" y="21"/>
                      <a:pt x="42" y="21"/>
                      <a:pt x="42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460;p71">
                <a:extLst>
                  <a:ext uri="{FF2B5EF4-FFF2-40B4-BE49-F238E27FC236}">
                    <a16:creationId xmlns:a16="http://schemas.microsoft.com/office/drawing/2014/main" id="{09FDEEE0-6446-4563-B719-AECA1A40CD4A}"/>
                  </a:ext>
                </a:extLst>
              </p:cNvPr>
              <p:cNvSpPr/>
              <p:nvPr/>
            </p:nvSpPr>
            <p:spPr>
              <a:xfrm>
                <a:off x="4066050" y="2341975"/>
                <a:ext cx="36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4" extrusionOk="0">
                    <a:moveTo>
                      <a:pt x="0" y="1"/>
                    </a:moveTo>
                    <a:lnTo>
                      <a:pt x="0" y="43"/>
                    </a:lnTo>
                    <a:cubicBezTo>
                      <a:pt x="42" y="64"/>
                      <a:pt x="42" y="64"/>
                      <a:pt x="63" y="64"/>
                    </a:cubicBezTo>
                    <a:cubicBezTo>
                      <a:pt x="84" y="64"/>
                      <a:pt x="126" y="43"/>
                      <a:pt x="147" y="43"/>
                    </a:cubicBezTo>
                    <a:cubicBezTo>
                      <a:pt x="126" y="1"/>
                      <a:pt x="126" y="1"/>
                      <a:pt x="84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461;p71">
                <a:extLst>
                  <a:ext uri="{FF2B5EF4-FFF2-40B4-BE49-F238E27FC236}">
                    <a16:creationId xmlns:a16="http://schemas.microsoft.com/office/drawing/2014/main" id="{4A26220A-57E1-AF96-EC74-B7FA13EDD16E}"/>
                  </a:ext>
                </a:extLst>
              </p:cNvPr>
              <p:cNvSpPr/>
              <p:nvPr/>
            </p:nvSpPr>
            <p:spPr>
              <a:xfrm>
                <a:off x="4179550" y="2409450"/>
                <a:ext cx="317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6" extrusionOk="0">
                    <a:moveTo>
                      <a:pt x="1" y="1"/>
                    </a:moveTo>
                    <a:lnTo>
                      <a:pt x="6" y="12"/>
                    </a:lnTo>
                    <a:lnTo>
                      <a:pt x="6" y="12"/>
                    </a:lnTo>
                    <a:cubicBezTo>
                      <a:pt x="10" y="1"/>
                      <a:pt x="14" y="1"/>
                      <a:pt x="1" y="1"/>
                    </a:cubicBezTo>
                    <a:close/>
                    <a:moveTo>
                      <a:pt x="6" y="12"/>
                    </a:moveTo>
                    <a:cubicBezTo>
                      <a:pt x="3" y="18"/>
                      <a:pt x="1" y="27"/>
                      <a:pt x="1" y="43"/>
                    </a:cubicBezTo>
                    <a:cubicBezTo>
                      <a:pt x="21" y="43"/>
                      <a:pt x="42" y="64"/>
                      <a:pt x="42" y="85"/>
                    </a:cubicBezTo>
                    <a:cubicBezTo>
                      <a:pt x="42" y="106"/>
                      <a:pt x="84" y="106"/>
                      <a:pt x="84" y="106"/>
                    </a:cubicBezTo>
                    <a:lnTo>
                      <a:pt x="126" y="106"/>
                    </a:lnTo>
                    <a:lnTo>
                      <a:pt x="105" y="85"/>
                    </a:lnTo>
                    <a:cubicBezTo>
                      <a:pt x="84" y="85"/>
                      <a:pt x="42" y="64"/>
                      <a:pt x="21" y="43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462;p71">
                <a:extLst>
                  <a:ext uri="{FF2B5EF4-FFF2-40B4-BE49-F238E27FC236}">
                    <a16:creationId xmlns:a16="http://schemas.microsoft.com/office/drawing/2014/main" id="{FC1E4E85-F4C2-A9BD-887F-3475F890661F}"/>
                  </a:ext>
                </a:extLst>
              </p:cNvPr>
              <p:cNvSpPr/>
              <p:nvPr/>
            </p:nvSpPr>
            <p:spPr>
              <a:xfrm>
                <a:off x="4194725" y="2405400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2" y="1"/>
                    </a:moveTo>
                    <a:cubicBezTo>
                      <a:pt x="37" y="1"/>
                      <a:pt x="32" y="6"/>
                      <a:pt x="21" y="16"/>
                    </a:cubicBezTo>
                    <a:cubicBezTo>
                      <a:pt x="21" y="37"/>
                      <a:pt x="0" y="37"/>
                      <a:pt x="0" y="37"/>
                    </a:cubicBezTo>
                    <a:lnTo>
                      <a:pt x="0" y="58"/>
                    </a:lnTo>
                    <a:lnTo>
                      <a:pt x="21" y="100"/>
                    </a:lnTo>
                    <a:lnTo>
                      <a:pt x="42" y="100"/>
                    </a:lnTo>
                    <a:cubicBezTo>
                      <a:pt x="63" y="100"/>
                      <a:pt x="105" y="37"/>
                      <a:pt x="63" y="16"/>
                    </a:cubicBezTo>
                    <a:cubicBezTo>
                      <a:pt x="53" y="6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463;p71">
                <a:extLst>
                  <a:ext uri="{FF2B5EF4-FFF2-40B4-BE49-F238E27FC236}">
                    <a16:creationId xmlns:a16="http://schemas.microsoft.com/office/drawing/2014/main" id="{C8BBE7FB-B41F-5CC5-15D8-91C482203A88}"/>
                  </a:ext>
                </a:extLst>
              </p:cNvPr>
              <p:cNvSpPr/>
              <p:nvPr/>
            </p:nvSpPr>
            <p:spPr>
              <a:xfrm>
                <a:off x="4064475" y="2403475"/>
                <a:ext cx="5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10" extrusionOk="0">
                    <a:moveTo>
                      <a:pt x="1" y="0"/>
                    </a:moveTo>
                    <a:cubicBezTo>
                      <a:pt x="0" y="0"/>
                      <a:pt x="0" y="3"/>
                      <a:pt x="0" y="10"/>
                    </a:cubicBezTo>
                    <a:lnTo>
                      <a:pt x="21" y="10"/>
                    </a:lnTo>
                    <a:cubicBezTo>
                      <a:pt x="7" y="10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464;p71">
                <a:extLst>
                  <a:ext uri="{FF2B5EF4-FFF2-40B4-BE49-F238E27FC236}">
                    <a16:creationId xmlns:a16="http://schemas.microsoft.com/office/drawing/2014/main" id="{9382F807-A550-B6B5-C279-221D0AC5EDFC}"/>
                  </a:ext>
                </a:extLst>
              </p:cNvPr>
              <p:cNvSpPr/>
              <p:nvPr/>
            </p:nvSpPr>
            <p:spPr>
              <a:xfrm>
                <a:off x="4124625" y="2346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465;p71">
                <a:extLst>
                  <a:ext uri="{FF2B5EF4-FFF2-40B4-BE49-F238E27FC236}">
                    <a16:creationId xmlns:a16="http://schemas.microsoft.com/office/drawing/2014/main" id="{47B12EFF-51D1-7360-6BE2-254661E7D0F0}"/>
                  </a:ext>
                </a:extLst>
              </p:cNvPr>
              <p:cNvSpPr/>
              <p:nvPr/>
            </p:nvSpPr>
            <p:spPr>
              <a:xfrm>
                <a:off x="4102125" y="2375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466;p71">
                <a:extLst>
                  <a:ext uri="{FF2B5EF4-FFF2-40B4-BE49-F238E27FC236}">
                    <a16:creationId xmlns:a16="http://schemas.microsoft.com/office/drawing/2014/main" id="{54DA406A-ED8F-FE53-1D41-B8A4A7C8AE68}"/>
                  </a:ext>
                </a:extLst>
              </p:cNvPr>
              <p:cNvSpPr/>
              <p:nvPr/>
            </p:nvSpPr>
            <p:spPr>
              <a:xfrm>
                <a:off x="4196300" y="2416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467;p71">
                <a:extLst>
                  <a:ext uri="{FF2B5EF4-FFF2-40B4-BE49-F238E27FC236}">
                    <a16:creationId xmlns:a16="http://schemas.microsoft.com/office/drawing/2014/main" id="{C38D13F0-47B5-A92E-E09D-CDB65B1E439B}"/>
                  </a:ext>
                </a:extLst>
              </p:cNvPr>
              <p:cNvSpPr/>
              <p:nvPr/>
            </p:nvSpPr>
            <p:spPr>
              <a:xfrm>
                <a:off x="4209900" y="2424625"/>
                <a:ext cx="246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754" extrusionOk="0">
                    <a:moveTo>
                      <a:pt x="356" y="1"/>
                    </a:moveTo>
                    <a:cubicBezTo>
                      <a:pt x="314" y="1"/>
                      <a:pt x="314" y="1"/>
                      <a:pt x="314" y="22"/>
                    </a:cubicBezTo>
                    <a:cubicBezTo>
                      <a:pt x="314" y="22"/>
                      <a:pt x="314" y="63"/>
                      <a:pt x="293" y="63"/>
                    </a:cubicBezTo>
                    <a:cubicBezTo>
                      <a:pt x="272" y="63"/>
                      <a:pt x="251" y="84"/>
                      <a:pt x="251" y="105"/>
                    </a:cubicBezTo>
                    <a:lnTo>
                      <a:pt x="251" y="126"/>
                    </a:lnTo>
                    <a:lnTo>
                      <a:pt x="209" y="126"/>
                    </a:lnTo>
                    <a:lnTo>
                      <a:pt x="188" y="168"/>
                    </a:lnTo>
                    <a:cubicBezTo>
                      <a:pt x="188" y="189"/>
                      <a:pt x="168" y="189"/>
                      <a:pt x="147" y="189"/>
                    </a:cubicBezTo>
                    <a:cubicBezTo>
                      <a:pt x="105" y="189"/>
                      <a:pt x="84" y="210"/>
                      <a:pt x="84" y="210"/>
                    </a:cubicBezTo>
                    <a:lnTo>
                      <a:pt x="63" y="210"/>
                    </a:lnTo>
                    <a:cubicBezTo>
                      <a:pt x="42" y="210"/>
                      <a:pt x="42" y="210"/>
                      <a:pt x="42" y="231"/>
                    </a:cubicBezTo>
                    <a:lnTo>
                      <a:pt x="42" y="294"/>
                    </a:lnTo>
                    <a:lnTo>
                      <a:pt x="42" y="398"/>
                    </a:lnTo>
                    <a:cubicBezTo>
                      <a:pt x="42" y="419"/>
                      <a:pt x="42" y="440"/>
                      <a:pt x="63" y="482"/>
                    </a:cubicBezTo>
                    <a:cubicBezTo>
                      <a:pt x="63" y="503"/>
                      <a:pt x="84" y="524"/>
                      <a:pt x="63" y="545"/>
                    </a:cubicBezTo>
                    <a:cubicBezTo>
                      <a:pt x="63" y="545"/>
                      <a:pt x="63" y="587"/>
                      <a:pt x="42" y="587"/>
                    </a:cubicBezTo>
                    <a:cubicBezTo>
                      <a:pt x="42" y="607"/>
                      <a:pt x="0" y="607"/>
                      <a:pt x="0" y="628"/>
                    </a:cubicBezTo>
                    <a:lnTo>
                      <a:pt x="42" y="628"/>
                    </a:lnTo>
                    <a:cubicBezTo>
                      <a:pt x="63" y="607"/>
                      <a:pt x="105" y="587"/>
                      <a:pt x="147" y="587"/>
                    </a:cubicBezTo>
                    <a:lnTo>
                      <a:pt x="188" y="587"/>
                    </a:lnTo>
                    <a:cubicBezTo>
                      <a:pt x="188" y="545"/>
                      <a:pt x="209" y="545"/>
                      <a:pt x="209" y="524"/>
                    </a:cubicBezTo>
                    <a:cubicBezTo>
                      <a:pt x="209" y="524"/>
                      <a:pt x="209" y="503"/>
                      <a:pt x="251" y="503"/>
                    </a:cubicBezTo>
                    <a:cubicBezTo>
                      <a:pt x="272" y="482"/>
                      <a:pt x="293" y="482"/>
                      <a:pt x="293" y="482"/>
                    </a:cubicBezTo>
                    <a:lnTo>
                      <a:pt x="314" y="482"/>
                    </a:lnTo>
                    <a:cubicBezTo>
                      <a:pt x="356" y="482"/>
                      <a:pt x="356" y="482"/>
                      <a:pt x="356" y="503"/>
                    </a:cubicBezTo>
                    <a:lnTo>
                      <a:pt x="356" y="524"/>
                    </a:lnTo>
                    <a:lnTo>
                      <a:pt x="356" y="545"/>
                    </a:lnTo>
                    <a:lnTo>
                      <a:pt x="398" y="545"/>
                    </a:lnTo>
                    <a:cubicBezTo>
                      <a:pt x="398" y="587"/>
                      <a:pt x="398" y="587"/>
                      <a:pt x="377" y="607"/>
                    </a:cubicBezTo>
                    <a:cubicBezTo>
                      <a:pt x="377" y="628"/>
                      <a:pt x="377" y="628"/>
                      <a:pt x="398" y="649"/>
                    </a:cubicBezTo>
                    <a:lnTo>
                      <a:pt x="398" y="691"/>
                    </a:lnTo>
                    <a:cubicBezTo>
                      <a:pt x="398" y="691"/>
                      <a:pt x="398" y="712"/>
                      <a:pt x="419" y="712"/>
                    </a:cubicBezTo>
                    <a:lnTo>
                      <a:pt x="419" y="733"/>
                    </a:lnTo>
                    <a:lnTo>
                      <a:pt x="419" y="754"/>
                    </a:lnTo>
                    <a:lnTo>
                      <a:pt x="586" y="754"/>
                    </a:lnTo>
                    <a:cubicBezTo>
                      <a:pt x="691" y="733"/>
                      <a:pt x="753" y="712"/>
                      <a:pt x="774" y="712"/>
                    </a:cubicBezTo>
                    <a:cubicBezTo>
                      <a:pt x="774" y="712"/>
                      <a:pt x="795" y="712"/>
                      <a:pt x="795" y="691"/>
                    </a:cubicBezTo>
                    <a:lnTo>
                      <a:pt x="795" y="649"/>
                    </a:lnTo>
                    <a:cubicBezTo>
                      <a:pt x="795" y="628"/>
                      <a:pt x="816" y="628"/>
                      <a:pt x="858" y="607"/>
                    </a:cubicBezTo>
                    <a:cubicBezTo>
                      <a:pt x="879" y="587"/>
                      <a:pt x="879" y="524"/>
                      <a:pt x="900" y="482"/>
                    </a:cubicBezTo>
                    <a:cubicBezTo>
                      <a:pt x="900" y="440"/>
                      <a:pt x="921" y="440"/>
                      <a:pt x="963" y="419"/>
                    </a:cubicBezTo>
                    <a:cubicBezTo>
                      <a:pt x="984" y="398"/>
                      <a:pt x="984" y="398"/>
                      <a:pt x="984" y="377"/>
                    </a:cubicBezTo>
                    <a:lnTo>
                      <a:pt x="984" y="315"/>
                    </a:lnTo>
                    <a:cubicBezTo>
                      <a:pt x="984" y="294"/>
                      <a:pt x="963" y="273"/>
                      <a:pt x="963" y="273"/>
                    </a:cubicBezTo>
                    <a:lnTo>
                      <a:pt x="921" y="210"/>
                    </a:lnTo>
                    <a:cubicBezTo>
                      <a:pt x="910" y="199"/>
                      <a:pt x="900" y="199"/>
                      <a:pt x="887" y="199"/>
                    </a:cubicBezTo>
                    <a:cubicBezTo>
                      <a:pt x="874" y="199"/>
                      <a:pt x="858" y="199"/>
                      <a:pt x="837" y="189"/>
                    </a:cubicBezTo>
                    <a:cubicBezTo>
                      <a:pt x="816" y="168"/>
                      <a:pt x="795" y="168"/>
                      <a:pt x="795" y="126"/>
                    </a:cubicBezTo>
                    <a:lnTo>
                      <a:pt x="795" y="63"/>
                    </a:lnTo>
                    <a:cubicBezTo>
                      <a:pt x="795" y="22"/>
                      <a:pt x="795" y="22"/>
                      <a:pt x="774" y="1"/>
                    </a:cubicBezTo>
                    <a:lnTo>
                      <a:pt x="712" y="1"/>
                    </a:lnTo>
                    <a:lnTo>
                      <a:pt x="712" y="63"/>
                    </a:lnTo>
                    <a:cubicBezTo>
                      <a:pt x="712" y="84"/>
                      <a:pt x="753" y="84"/>
                      <a:pt x="753" y="84"/>
                    </a:cubicBezTo>
                    <a:cubicBezTo>
                      <a:pt x="753" y="105"/>
                      <a:pt x="753" y="126"/>
                      <a:pt x="712" y="168"/>
                    </a:cubicBezTo>
                    <a:cubicBezTo>
                      <a:pt x="712" y="168"/>
                      <a:pt x="712" y="189"/>
                      <a:pt x="691" y="189"/>
                    </a:cubicBezTo>
                    <a:lnTo>
                      <a:pt x="670" y="189"/>
                    </a:lnTo>
                    <a:lnTo>
                      <a:pt x="628" y="168"/>
                    </a:lnTo>
                    <a:lnTo>
                      <a:pt x="607" y="126"/>
                    </a:lnTo>
                    <a:lnTo>
                      <a:pt x="607" y="105"/>
                    </a:lnTo>
                    <a:lnTo>
                      <a:pt x="607" y="63"/>
                    </a:lnTo>
                    <a:lnTo>
                      <a:pt x="607" y="22"/>
                    </a:lnTo>
                    <a:lnTo>
                      <a:pt x="607" y="1"/>
                    </a:lnTo>
                    <a:lnTo>
                      <a:pt x="481" y="1"/>
                    </a:lnTo>
                    <a:cubicBezTo>
                      <a:pt x="460" y="22"/>
                      <a:pt x="419" y="22"/>
                      <a:pt x="419" y="63"/>
                    </a:cubicBezTo>
                    <a:lnTo>
                      <a:pt x="398" y="63"/>
                    </a:lnTo>
                    <a:cubicBezTo>
                      <a:pt x="398" y="63"/>
                      <a:pt x="377" y="63"/>
                      <a:pt x="377" y="22"/>
                    </a:cubicBezTo>
                    <a:cubicBezTo>
                      <a:pt x="377" y="22"/>
                      <a:pt x="377" y="1"/>
                      <a:pt x="356" y="1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468;p71">
                <a:extLst>
                  <a:ext uri="{FF2B5EF4-FFF2-40B4-BE49-F238E27FC236}">
                    <a16:creationId xmlns:a16="http://schemas.microsoft.com/office/drawing/2014/main" id="{9224DC30-47F9-5907-0C85-1E38F90E93B7}"/>
                  </a:ext>
                </a:extLst>
              </p:cNvPr>
              <p:cNvSpPr/>
              <p:nvPr/>
            </p:nvSpPr>
            <p:spPr>
              <a:xfrm>
                <a:off x="4209900" y="2370025"/>
                <a:ext cx="94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0" extrusionOk="0">
                    <a:moveTo>
                      <a:pt x="247" y="447"/>
                    </a:moveTo>
                    <a:cubicBezTo>
                      <a:pt x="244" y="456"/>
                      <a:pt x="242" y="461"/>
                      <a:pt x="243" y="461"/>
                    </a:cubicBezTo>
                    <a:cubicBezTo>
                      <a:pt x="244" y="461"/>
                      <a:pt x="247" y="457"/>
                      <a:pt x="251" y="448"/>
                    </a:cubicBezTo>
                    <a:cubicBezTo>
                      <a:pt x="250" y="448"/>
                      <a:pt x="248" y="447"/>
                      <a:pt x="247" y="447"/>
                    </a:cubicBezTo>
                    <a:close/>
                    <a:moveTo>
                      <a:pt x="265" y="0"/>
                    </a:moveTo>
                    <a:cubicBezTo>
                      <a:pt x="261" y="0"/>
                      <a:pt x="257" y="3"/>
                      <a:pt x="251" y="9"/>
                    </a:cubicBezTo>
                    <a:cubicBezTo>
                      <a:pt x="230" y="51"/>
                      <a:pt x="230" y="51"/>
                      <a:pt x="230" y="71"/>
                    </a:cubicBezTo>
                    <a:lnTo>
                      <a:pt x="230" y="113"/>
                    </a:lnTo>
                    <a:lnTo>
                      <a:pt x="168" y="218"/>
                    </a:lnTo>
                    <a:cubicBezTo>
                      <a:pt x="147" y="281"/>
                      <a:pt x="188" y="281"/>
                      <a:pt x="168" y="323"/>
                    </a:cubicBezTo>
                    <a:cubicBezTo>
                      <a:pt x="147" y="385"/>
                      <a:pt x="84" y="385"/>
                      <a:pt x="84" y="385"/>
                    </a:cubicBezTo>
                    <a:lnTo>
                      <a:pt x="63" y="385"/>
                    </a:lnTo>
                    <a:cubicBezTo>
                      <a:pt x="42" y="385"/>
                      <a:pt x="42" y="385"/>
                      <a:pt x="0" y="406"/>
                    </a:cubicBezTo>
                    <a:lnTo>
                      <a:pt x="42" y="406"/>
                    </a:lnTo>
                    <a:lnTo>
                      <a:pt x="42" y="427"/>
                    </a:lnTo>
                    <a:lnTo>
                      <a:pt x="42" y="448"/>
                    </a:lnTo>
                    <a:cubicBezTo>
                      <a:pt x="21" y="469"/>
                      <a:pt x="11" y="479"/>
                      <a:pt x="13" y="479"/>
                    </a:cubicBezTo>
                    <a:cubicBezTo>
                      <a:pt x="16" y="479"/>
                      <a:pt x="31" y="469"/>
                      <a:pt x="63" y="448"/>
                    </a:cubicBezTo>
                    <a:cubicBezTo>
                      <a:pt x="94" y="438"/>
                      <a:pt x="120" y="432"/>
                      <a:pt x="149" y="432"/>
                    </a:cubicBezTo>
                    <a:cubicBezTo>
                      <a:pt x="177" y="432"/>
                      <a:pt x="207" y="437"/>
                      <a:pt x="247" y="447"/>
                    </a:cubicBezTo>
                    <a:lnTo>
                      <a:pt x="247" y="447"/>
                    </a:lnTo>
                    <a:cubicBezTo>
                      <a:pt x="254" y="427"/>
                      <a:pt x="271" y="388"/>
                      <a:pt x="293" y="343"/>
                    </a:cubicBezTo>
                    <a:cubicBezTo>
                      <a:pt x="335" y="302"/>
                      <a:pt x="293" y="281"/>
                      <a:pt x="335" y="218"/>
                    </a:cubicBezTo>
                    <a:cubicBezTo>
                      <a:pt x="335" y="176"/>
                      <a:pt x="377" y="134"/>
                      <a:pt x="377" y="113"/>
                    </a:cubicBezTo>
                    <a:cubicBezTo>
                      <a:pt x="377" y="71"/>
                      <a:pt x="377" y="71"/>
                      <a:pt x="335" y="51"/>
                    </a:cubicBezTo>
                    <a:cubicBezTo>
                      <a:pt x="289" y="20"/>
                      <a:pt x="277" y="0"/>
                      <a:pt x="265" y="0"/>
                    </a:cubicBez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2469;p71">
              <a:extLst>
                <a:ext uri="{FF2B5EF4-FFF2-40B4-BE49-F238E27FC236}">
                  <a16:creationId xmlns:a16="http://schemas.microsoft.com/office/drawing/2014/main" id="{1FD0A0AB-960C-8FD3-9F94-47BE7ACB6038}"/>
                </a:ext>
              </a:extLst>
            </p:cNvPr>
            <p:cNvGrpSpPr/>
            <p:nvPr/>
          </p:nvGrpSpPr>
          <p:grpSpPr>
            <a:xfrm rot="7607075">
              <a:off x="3559892" y="2737519"/>
              <a:ext cx="239218" cy="210720"/>
              <a:chOff x="4844425" y="1454475"/>
              <a:chExt cx="363475" cy="320175"/>
            </a:xfrm>
          </p:grpSpPr>
          <p:sp>
            <p:nvSpPr>
              <p:cNvPr id="15" name="Google Shape;2470;p71">
                <a:extLst>
                  <a:ext uri="{FF2B5EF4-FFF2-40B4-BE49-F238E27FC236}">
                    <a16:creationId xmlns:a16="http://schemas.microsoft.com/office/drawing/2014/main" id="{864BC563-EFD2-2FF3-9ACD-DF96A7943613}"/>
                  </a:ext>
                </a:extLst>
              </p:cNvPr>
              <p:cNvSpPr/>
              <p:nvPr/>
            </p:nvSpPr>
            <p:spPr>
              <a:xfrm>
                <a:off x="5004450" y="1613800"/>
                <a:ext cx="185150" cy="1608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6434" extrusionOk="0">
                    <a:moveTo>
                      <a:pt x="6017" y="1"/>
                    </a:moveTo>
                    <a:cubicBezTo>
                      <a:pt x="5135" y="1"/>
                      <a:pt x="3665" y="177"/>
                      <a:pt x="2360" y="1142"/>
                    </a:cubicBezTo>
                    <a:cubicBezTo>
                      <a:pt x="1031" y="2119"/>
                      <a:pt x="272" y="3692"/>
                      <a:pt x="28" y="5726"/>
                    </a:cubicBezTo>
                    <a:cubicBezTo>
                      <a:pt x="1" y="6052"/>
                      <a:pt x="218" y="6404"/>
                      <a:pt x="597" y="6431"/>
                    </a:cubicBezTo>
                    <a:cubicBezTo>
                      <a:pt x="617" y="6433"/>
                      <a:pt x="637" y="6434"/>
                      <a:pt x="656" y="6434"/>
                    </a:cubicBezTo>
                    <a:cubicBezTo>
                      <a:pt x="986" y="6434"/>
                      <a:pt x="1277" y="6220"/>
                      <a:pt x="1303" y="5862"/>
                    </a:cubicBezTo>
                    <a:cubicBezTo>
                      <a:pt x="1520" y="4207"/>
                      <a:pt x="2116" y="2932"/>
                      <a:pt x="3120" y="2200"/>
                    </a:cubicBezTo>
                    <a:cubicBezTo>
                      <a:pt x="4107" y="1428"/>
                      <a:pt x="5284" y="1298"/>
                      <a:pt x="5975" y="1298"/>
                    </a:cubicBezTo>
                    <a:cubicBezTo>
                      <a:pt x="6329" y="1298"/>
                      <a:pt x="6556" y="1332"/>
                      <a:pt x="6565" y="1332"/>
                    </a:cubicBezTo>
                    <a:cubicBezTo>
                      <a:pt x="6608" y="1340"/>
                      <a:pt x="6652" y="1344"/>
                      <a:pt x="6695" y="1344"/>
                    </a:cubicBezTo>
                    <a:cubicBezTo>
                      <a:pt x="6946" y="1344"/>
                      <a:pt x="7177" y="1211"/>
                      <a:pt x="7270" y="979"/>
                    </a:cubicBezTo>
                    <a:cubicBezTo>
                      <a:pt x="7324" y="898"/>
                      <a:pt x="7351" y="871"/>
                      <a:pt x="7351" y="790"/>
                    </a:cubicBezTo>
                    <a:cubicBezTo>
                      <a:pt x="7406" y="464"/>
                      <a:pt x="7189" y="111"/>
                      <a:pt x="6809" y="57"/>
                    </a:cubicBezTo>
                    <a:cubicBezTo>
                      <a:pt x="6772" y="48"/>
                      <a:pt x="6473" y="1"/>
                      <a:pt x="60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71;p71">
                <a:extLst>
                  <a:ext uri="{FF2B5EF4-FFF2-40B4-BE49-F238E27FC236}">
                    <a16:creationId xmlns:a16="http://schemas.microsoft.com/office/drawing/2014/main" id="{23FA6A73-44E2-130D-7B80-18BC0621D830}"/>
                  </a:ext>
                </a:extLst>
              </p:cNvPr>
              <p:cNvSpPr/>
              <p:nvPr/>
            </p:nvSpPr>
            <p:spPr>
              <a:xfrm>
                <a:off x="4927150" y="1534850"/>
                <a:ext cx="27127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10851" h="9321" extrusionOk="0">
                    <a:moveTo>
                      <a:pt x="9505" y="0"/>
                    </a:moveTo>
                    <a:cubicBezTo>
                      <a:pt x="7304" y="0"/>
                      <a:pt x="950" y="761"/>
                      <a:pt x="28" y="8613"/>
                    </a:cubicBezTo>
                    <a:cubicBezTo>
                      <a:pt x="1" y="8938"/>
                      <a:pt x="245" y="9291"/>
                      <a:pt x="624" y="9318"/>
                    </a:cubicBezTo>
                    <a:cubicBezTo>
                      <a:pt x="643" y="9320"/>
                      <a:pt x="661" y="9320"/>
                      <a:pt x="679" y="9320"/>
                    </a:cubicBezTo>
                    <a:cubicBezTo>
                      <a:pt x="988" y="9320"/>
                      <a:pt x="1304" y="9107"/>
                      <a:pt x="1330" y="8748"/>
                    </a:cubicBezTo>
                    <a:cubicBezTo>
                      <a:pt x="2131" y="1880"/>
                      <a:pt x="7590" y="1292"/>
                      <a:pt x="9452" y="1292"/>
                    </a:cubicBezTo>
                    <a:cubicBezTo>
                      <a:pt x="9796" y="1292"/>
                      <a:pt x="10017" y="1312"/>
                      <a:pt x="10064" y="1317"/>
                    </a:cubicBezTo>
                    <a:cubicBezTo>
                      <a:pt x="10085" y="1319"/>
                      <a:pt x="10107" y="1319"/>
                      <a:pt x="10129" y="1319"/>
                    </a:cubicBezTo>
                    <a:cubicBezTo>
                      <a:pt x="10404" y="1319"/>
                      <a:pt x="10666" y="1163"/>
                      <a:pt x="10742" y="937"/>
                    </a:cubicBezTo>
                    <a:cubicBezTo>
                      <a:pt x="10796" y="883"/>
                      <a:pt x="10796" y="801"/>
                      <a:pt x="10823" y="747"/>
                    </a:cubicBezTo>
                    <a:cubicBezTo>
                      <a:pt x="10850" y="394"/>
                      <a:pt x="10606" y="69"/>
                      <a:pt x="10253" y="42"/>
                    </a:cubicBezTo>
                    <a:cubicBezTo>
                      <a:pt x="10235" y="32"/>
                      <a:pt x="9958" y="0"/>
                      <a:pt x="95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72;p71">
                <a:extLst>
                  <a:ext uri="{FF2B5EF4-FFF2-40B4-BE49-F238E27FC236}">
                    <a16:creationId xmlns:a16="http://schemas.microsoft.com/office/drawing/2014/main" id="{35F10EC1-2090-9E15-BD4D-A39B1075CC81}"/>
                  </a:ext>
                </a:extLst>
              </p:cNvPr>
              <p:cNvSpPr/>
              <p:nvPr/>
            </p:nvSpPr>
            <p:spPr>
              <a:xfrm>
                <a:off x="4844425" y="1454475"/>
                <a:ext cx="363475" cy="3069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12278" extrusionOk="0">
                    <a:moveTo>
                      <a:pt x="13093" y="1"/>
                    </a:moveTo>
                    <a:cubicBezTo>
                      <a:pt x="10377" y="1"/>
                      <a:pt x="1773" y="833"/>
                      <a:pt x="55" y="11529"/>
                    </a:cubicBezTo>
                    <a:cubicBezTo>
                      <a:pt x="0" y="11855"/>
                      <a:pt x="217" y="12208"/>
                      <a:pt x="597" y="12262"/>
                    </a:cubicBezTo>
                    <a:cubicBezTo>
                      <a:pt x="639" y="12272"/>
                      <a:pt x="682" y="12277"/>
                      <a:pt x="725" y="12277"/>
                    </a:cubicBezTo>
                    <a:cubicBezTo>
                      <a:pt x="1010" y="12277"/>
                      <a:pt x="1286" y="12050"/>
                      <a:pt x="1357" y="11719"/>
                    </a:cubicBezTo>
                    <a:cubicBezTo>
                      <a:pt x="2876" y="2192"/>
                      <a:pt x="10220" y="1316"/>
                      <a:pt x="12838" y="1316"/>
                    </a:cubicBezTo>
                    <a:cubicBezTo>
                      <a:pt x="13350" y="1316"/>
                      <a:pt x="13681" y="1349"/>
                      <a:pt x="13752" y="1358"/>
                    </a:cubicBezTo>
                    <a:cubicBezTo>
                      <a:pt x="13774" y="1360"/>
                      <a:pt x="13796" y="1361"/>
                      <a:pt x="13817" y="1361"/>
                    </a:cubicBezTo>
                    <a:cubicBezTo>
                      <a:pt x="14089" y="1361"/>
                      <a:pt x="14330" y="1205"/>
                      <a:pt x="14430" y="978"/>
                    </a:cubicBezTo>
                    <a:cubicBezTo>
                      <a:pt x="14457" y="897"/>
                      <a:pt x="14457" y="843"/>
                      <a:pt x="14485" y="734"/>
                    </a:cubicBezTo>
                    <a:cubicBezTo>
                      <a:pt x="14539" y="382"/>
                      <a:pt x="14295" y="56"/>
                      <a:pt x="13915" y="29"/>
                    </a:cubicBezTo>
                    <a:cubicBezTo>
                      <a:pt x="13894" y="29"/>
                      <a:pt x="13593" y="1"/>
                      <a:pt x="13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8FF44007-ADAD-16D4-F431-78889C3F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42" y="274854"/>
            <a:ext cx="6873967" cy="10742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9766758-951C-BCE6-4A5E-636043ADEAFA}"/>
              </a:ext>
            </a:extLst>
          </p:cNvPr>
          <p:cNvSpPr txBox="1"/>
          <p:nvPr/>
        </p:nvSpPr>
        <p:spPr>
          <a:xfrm>
            <a:off x="1035960" y="3264850"/>
            <a:ext cx="7573964" cy="83099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rgbClr val="FFFF00"/>
                </a:solidFill>
                <a:latin typeface="Arial Narrow" panose="020B0606020202030204" pitchFamily="34" charset="0"/>
                <a:ea typeface="+mn-ea"/>
                <a:cs typeface="Cavolini" panose="03000502040302020204" pitchFamily="66" charset="0"/>
              </a:rPr>
              <a:t>In 1952</a:t>
            </a:r>
            <a:r>
              <a:rPr lang="en-US" sz="2800" b="1" kern="1200" dirty="0">
                <a:solidFill>
                  <a:srgbClr val="FFFF00"/>
                </a:solidFill>
                <a:latin typeface="Arial Narrow" panose="020B0606020202030204" pitchFamily="34" charset="0"/>
                <a:ea typeface="+mn-ea"/>
                <a:cs typeface="Cavolini" panose="03000502040302020204" pitchFamily="66" charset="0"/>
              </a:rPr>
              <a:t>, </a:t>
            </a:r>
            <a:r>
              <a:rPr lang="en-US" sz="2000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Diner’s Club Credit became the first international charge card.</a:t>
            </a:r>
            <a:endParaRPr kumimoji="0" lang="ar-SA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3E03694-4A5C-08BE-84A7-66257363E102}"/>
              </a:ext>
            </a:extLst>
          </p:cNvPr>
          <p:cNvSpPr txBox="1"/>
          <p:nvPr/>
        </p:nvSpPr>
        <p:spPr>
          <a:xfrm>
            <a:off x="995321" y="1460855"/>
            <a:ext cx="7598421" cy="83099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rgbClr val="F3FFD1"/>
                </a:solidFill>
                <a:latin typeface="Arial Narrow" panose="020B0606020202030204" pitchFamily="34" charset="0"/>
                <a:ea typeface="+mn-ea"/>
                <a:cs typeface="Cavolini" panose="03000502040302020204" pitchFamily="66" charset="0"/>
              </a:rPr>
              <a:t>In 1950</a:t>
            </a:r>
            <a:r>
              <a:rPr lang="en-US" sz="2800" b="1" kern="1200" dirty="0">
                <a:solidFill>
                  <a:srgbClr val="5CFF5C"/>
                </a:solidFill>
                <a:latin typeface="Arial Narrow" panose="020B0606020202030204" pitchFamily="34" charset="0"/>
                <a:ea typeface="+mn-ea"/>
                <a:cs typeface="Cavolini" panose="03000502040302020204" pitchFamily="66" charset="0"/>
              </a:rPr>
              <a:t>,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Frank returned to the same place and paid the money with Diner’s Club Card  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C262D14-A81E-5237-F41A-61689E38556D}"/>
              </a:ext>
            </a:extLst>
          </p:cNvPr>
          <p:cNvSpPr txBox="1"/>
          <p:nvPr/>
        </p:nvSpPr>
        <p:spPr>
          <a:xfrm>
            <a:off x="1002815" y="2374726"/>
            <a:ext cx="7574744" cy="7463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volini" panose="03000502040302020204" pitchFamily="66" charset="0"/>
              </a:rPr>
              <a:t>In 1952, </a:t>
            </a:r>
            <a:r>
              <a:rPr kumimoji="0" lang="en-US" sz="1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Diner’s Club Credit was accepted by thousands of businesses across USA.</a:t>
            </a:r>
            <a:endParaRPr kumimoji="0" lang="ar-SA" sz="1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55"/>
          <p:cNvSpPr txBox="1">
            <a:spLocks noGrp="1"/>
          </p:cNvSpPr>
          <p:nvPr>
            <p:ph type="title"/>
          </p:nvPr>
        </p:nvSpPr>
        <p:spPr>
          <a:xfrm>
            <a:off x="218292" y="1030683"/>
            <a:ext cx="3989565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4"/>
                </a:solidFill>
              </a:rPr>
              <a:t>Open</a:t>
            </a:r>
            <a:endParaRPr sz="8800" dirty="0">
              <a:solidFill>
                <a:schemeClr val="accent4"/>
              </a:solidFill>
            </a:endParaRPr>
          </a:p>
        </p:txBody>
      </p:sp>
      <p:sp>
        <p:nvSpPr>
          <p:cNvPr id="1641" name="Google Shape;1641;p55"/>
          <p:cNvSpPr txBox="1">
            <a:spLocks noGrp="1"/>
          </p:cNvSpPr>
          <p:nvPr>
            <p:ph type="subTitle" idx="1"/>
          </p:nvPr>
        </p:nvSpPr>
        <p:spPr>
          <a:xfrm>
            <a:off x="809012" y="2670761"/>
            <a:ext cx="3594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/>
              <a:t>S</a:t>
            </a:r>
            <a:r>
              <a:rPr lang="en" sz="2000" dirty="0"/>
              <a:t>tudent’s book , p.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( 55)</a:t>
            </a:r>
            <a:endParaRPr sz="2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642" name="Google Shape;1642;p55"/>
          <p:cNvGrpSpPr/>
          <p:nvPr/>
        </p:nvGrpSpPr>
        <p:grpSpPr>
          <a:xfrm>
            <a:off x="4870147" y="839720"/>
            <a:ext cx="3462776" cy="3464077"/>
            <a:chOff x="2416000" y="1808150"/>
            <a:chExt cx="2662650" cy="2663650"/>
          </a:xfrm>
        </p:grpSpPr>
        <p:sp>
          <p:nvSpPr>
            <p:cNvPr id="1643" name="Google Shape;1643;p55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solidFill>
              <a:schemeClr val="accent6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5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solidFill>
              <a:schemeClr val="accent6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5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solidFill>
              <a:schemeClr val="accent6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5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solidFill>
              <a:schemeClr val="accent6"/>
            </a:solidFill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7" name="Google Shape;1647;p55"/>
          <p:cNvGrpSpPr/>
          <p:nvPr/>
        </p:nvGrpSpPr>
        <p:grpSpPr>
          <a:xfrm flipH="1">
            <a:off x="7974835" y="2993108"/>
            <a:ext cx="739833" cy="1791374"/>
            <a:chOff x="1122350" y="2995325"/>
            <a:chExt cx="282800" cy="684750"/>
          </a:xfrm>
        </p:grpSpPr>
        <p:sp>
          <p:nvSpPr>
            <p:cNvPr id="1648" name="Google Shape;1648;p55"/>
            <p:cNvSpPr/>
            <p:nvPr/>
          </p:nvSpPr>
          <p:spPr>
            <a:xfrm>
              <a:off x="1146075" y="3003850"/>
              <a:ext cx="210250" cy="181775"/>
            </a:xfrm>
            <a:custGeom>
              <a:avLst/>
              <a:gdLst/>
              <a:ahLst/>
              <a:cxnLst/>
              <a:rect l="l" t="t" r="r" b="b"/>
              <a:pathLst>
                <a:path w="8410" h="7271" extrusionOk="0">
                  <a:moveTo>
                    <a:pt x="2872" y="1"/>
                  </a:moveTo>
                  <a:cubicBezTo>
                    <a:pt x="1471" y="1"/>
                    <a:pt x="468" y="1214"/>
                    <a:pt x="272" y="2527"/>
                  </a:cubicBezTo>
                  <a:cubicBezTo>
                    <a:pt x="1" y="4399"/>
                    <a:pt x="1601" y="6433"/>
                    <a:pt x="3771" y="7057"/>
                  </a:cubicBezTo>
                  <a:cubicBezTo>
                    <a:pt x="4200" y="7203"/>
                    <a:pt x="4619" y="7270"/>
                    <a:pt x="5019" y="7270"/>
                  </a:cubicBezTo>
                  <a:cubicBezTo>
                    <a:pt x="6693" y="7270"/>
                    <a:pt x="8017" y="6099"/>
                    <a:pt x="8192" y="4697"/>
                  </a:cubicBezTo>
                  <a:cubicBezTo>
                    <a:pt x="8409" y="3015"/>
                    <a:pt x="6673" y="1361"/>
                    <a:pt x="4639" y="601"/>
                  </a:cubicBezTo>
                  <a:cubicBezTo>
                    <a:pt x="4007" y="180"/>
                    <a:pt x="3410" y="1"/>
                    <a:pt x="2872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5"/>
            <p:cNvSpPr/>
            <p:nvPr/>
          </p:nvSpPr>
          <p:spPr>
            <a:xfrm>
              <a:off x="1156925" y="2995325"/>
              <a:ext cx="201425" cy="172200"/>
            </a:xfrm>
            <a:custGeom>
              <a:avLst/>
              <a:gdLst/>
              <a:ahLst/>
              <a:cxnLst/>
              <a:rect l="l" t="t" r="r" b="b"/>
              <a:pathLst>
                <a:path w="8057" h="6888" extrusionOk="0">
                  <a:moveTo>
                    <a:pt x="3148" y="1"/>
                  </a:moveTo>
                  <a:cubicBezTo>
                    <a:pt x="1674" y="1"/>
                    <a:pt x="477" y="816"/>
                    <a:pt x="272" y="2190"/>
                  </a:cubicBezTo>
                  <a:cubicBezTo>
                    <a:pt x="1" y="4062"/>
                    <a:pt x="1601" y="6096"/>
                    <a:pt x="3771" y="6720"/>
                  </a:cubicBezTo>
                  <a:cubicBezTo>
                    <a:pt x="4183" y="6834"/>
                    <a:pt x="4584" y="6888"/>
                    <a:pt x="4962" y="6888"/>
                  </a:cubicBezTo>
                  <a:cubicBezTo>
                    <a:pt x="6477" y="6888"/>
                    <a:pt x="7644" y="6020"/>
                    <a:pt x="7840" y="4631"/>
                  </a:cubicBezTo>
                  <a:cubicBezTo>
                    <a:pt x="8057" y="2950"/>
                    <a:pt x="6673" y="1024"/>
                    <a:pt x="4639" y="264"/>
                  </a:cubicBezTo>
                  <a:cubicBezTo>
                    <a:pt x="4129" y="86"/>
                    <a:pt x="3624" y="1"/>
                    <a:pt x="3148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5"/>
            <p:cNvSpPr/>
            <p:nvPr/>
          </p:nvSpPr>
          <p:spPr>
            <a:xfrm>
              <a:off x="1180675" y="3014400"/>
              <a:ext cx="155975" cy="132475"/>
            </a:xfrm>
            <a:custGeom>
              <a:avLst/>
              <a:gdLst/>
              <a:ahLst/>
              <a:cxnLst/>
              <a:rect l="l" t="t" r="r" b="b"/>
              <a:pathLst>
                <a:path w="6239" h="5299" extrusionOk="0">
                  <a:moveTo>
                    <a:pt x="2470" y="1"/>
                  </a:moveTo>
                  <a:cubicBezTo>
                    <a:pt x="1320" y="1"/>
                    <a:pt x="388" y="633"/>
                    <a:pt x="244" y="1698"/>
                  </a:cubicBezTo>
                  <a:cubicBezTo>
                    <a:pt x="0" y="3136"/>
                    <a:pt x="1248" y="4682"/>
                    <a:pt x="2930" y="5170"/>
                  </a:cubicBezTo>
                  <a:cubicBezTo>
                    <a:pt x="3243" y="5257"/>
                    <a:pt x="3551" y="5298"/>
                    <a:pt x="3843" y="5298"/>
                  </a:cubicBezTo>
                  <a:cubicBezTo>
                    <a:pt x="5016" y="5298"/>
                    <a:pt x="5946" y="4634"/>
                    <a:pt x="6076" y="3570"/>
                  </a:cubicBezTo>
                  <a:cubicBezTo>
                    <a:pt x="6239" y="2295"/>
                    <a:pt x="5181" y="776"/>
                    <a:pt x="3635" y="207"/>
                  </a:cubicBezTo>
                  <a:cubicBezTo>
                    <a:pt x="3237" y="67"/>
                    <a:pt x="2842" y="1"/>
                    <a:pt x="247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5"/>
            <p:cNvSpPr/>
            <p:nvPr/>
          </p:nvSpPr>
          <p:spPr>
            <a:xfrm>
              <a:off x="1180675" y="3016950"/>
              <a:ext cx="152600" cy="130600"/>
            </a:xfrm>
            <a:custGeom>
              <a:avLst/>
              <a:gdLst/>
              <a:ahLst/>
              <a:cxnLst/>
              <a:rect l="l" t="t" r="r" b="b"/>
              <a:pathLst>
                <a:path w="6104" h="5224" extrusionOk="0">
                  <a:moveTo>
                    <a:pt x="2337" y="0"/>
                  </a:moveTo>
                  <a:cubicBezTo>
                    <a:pt x="1255" y="0"/>
                    <a:pt x="383" y="562"/>
                    <a:pt x="244" y="1569"/>
                  </a:cubicBezTo>
                  <a:cubicBezTo>
                    <a:pt x="0" y="3088"/>
                    <a:pt x="1194" y="4553"/>
                    <a:pt x="3011" y="5095"/>
                  </a:cubicBezTo>
                  <a:cubicBezTo>
                    <a:pt x="3332" y="5182"/>
                    <a:pt x="3641" y="5224"/>
                    <a:pt x="3930" y="5224"/>
                  </a:cubicBezTo>
                  <a:cubicBezTo>
                    <a:pt x="5084" y="5224"/>
                    <a:pt x="5930" y="4568"/>
                    <a:pt x="5995" y="3549"/>
                  </a:cubicBezTo>
                  <a:cubicBezTo>
                    <a:pt x="6103" y="2274"/>
                    <a:pt x="5045" y="837"/>
                    <a:pt x="3608" y="240"/>
                  </a:cubicBezTo>
                  <a:cubicBezTo>
                    <a:pt x="3173" y="78"/>
                    <a:pt x="2740" y="0"/>
                    <a:pt x="2337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5"/>
            <p:cNvSpPr/>
            <p:nvPr/>
          </p:nvSpPr>
          <p:spPr>
            <a:xfrm>
              <a:off x="1142025" y="3234500"/>
              <a:ext cx="214975" cy="136650"/>
            </a:xfrm>
            <a:custGeom>
              <a:avLst/>
              <a:gdLst/>
              <a:ahLst/>
              <a:cxnLst/>
              <a:rect l="l" t="t" r="r" b="b"/>
              <a:pathLst>
                <a:path w="8599" h="5466" extrusionOk="0">
                  <a:moveTo>
                    <a:pt x="7758" y="1"/>
                  </a:moveTo>
                  <a:cubicBezTo>
                    <a:pt x="3336" y="1303"/>
                    <a:pt x="27" y="4531"/>
                    <a:pt x="0" y="4531"/>
                  </a:cubicBezTo>
                  <a:lnTo>
                    <a:pt x="434" y="5236"/>
                  </a:lnTo>
                  <a:cubicBezTo>
                    <a:pt x="527" y="5391"/>
                    <a:pt x="764" y="5466"/>
                    <a:pt x="1106" y="5466"/>
                  </a:cubicBezTo>
                  <a:cubicBezTo>
                    <a:pt x="1960" y="5466"/>
                    <a:pt x="3468" y="4995"/>
                    <a:pt x="5018" y="4124"/>
                  </a:cubicBezTo>
                  <a:cubicBezTo>
                    <a:pt x="7188" y="2903"/>
                    <a:pt x="8598" y="1384"/>
                    <a:pt x="8273" y="815"/>
                  </a:cubicBezTo>
                  <a:lnTo>
                    <a:pt x="7758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5"/>
            <p:cNvSpPr/>
            <p:nvPr/>
          </p:nvSpPr>
          <p:spPr>
            <a:xfrm>
              <a:off x="1129800" y="3226625"/>
              <a:ext cx="216350" cy="127200"/>
            </a:xfrm>
            <a:custGeom>
              <a:avLst/>
              <a:gdLst/>
              <a:ahLst/>
              <a:cxnLst/>
              <a:rect l="l" t="t" r="r" b="b"/>
              <a:pathLst>
                <a:path w="8654" h="5088" extrusionOk="0">
                  <a:moveTo>
                    <a:pt x="7380" y="0"/>
                  </a:moveTo>
                  <a:cubicBezTo>
                    <a:pt x="6481" y="0"/>
                    <a:pt x="5102" y="539"/>
                    <a:pt x="3635" y="1401"/>
                  </a:cubicBezTo>
                  <a:cubicBezTo>
                    <a:pt x="1466" y="2621"/>
                    <a:pt x="1" y="4059"/>
                    <a:pt x="489" y="4846"/>
                  </a:cubicBezTo>
                  <a:cubicBezTo>
                    <a:pt x="583" y="5009"/>
                    <a:pt x="819" y="5088"/>
                    <a:pt x="1160" y="5088"/>
                  </a:cubicBezTo>
                  <a:cubicBezTo>
                    <a:pt x="2007" y="5088"/>
                    <a:pt x="3499" y="4603"/>
                    <a:pt x="5046" y="3733"/>
                  </a:cubicBezTo>
                  <a:cubicBezTo>
                    <a:pt x="7216" y="2513"/>
                    <a:pt x="8653" y="994"/>
                    <a:pt x="8301" y="397"/>
                  </a:cubicBezTo>
                  <a:cubicBezTo>
                    <a:pt x="8134" y="124"/>
                    <a:pt x="7812" y="0"/>
                    <a:pt x="738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5"/>
            <p:cNvSpPr/>
            <p:nvPr/>
          </p:nvSpPr>
          <p:spPr>
            <a:xfrm>
              <a:off x="1152175" y="3239775"/>
              <a:ext cx="171600" cy="100800"/>
            </a:xfrm>
            <a:custGeom>
              <a:avLst/>
              <a:gdLst/>
              <a:ahLst/>
              <a:cxnLst/>
              <a:rect l="l" t="t" r="r" b="b"/>
              <a:pathLst>
                <a:path w="6864" h="4032" extrusionOk="0">
                  <a:moveTo>
                    <a:pt x="5922" y="1"/>
                  </a:moveTo>
                  <a:cubicBezTo>
                    <a:pt x="5211" y="1"/>
                    <a:pt x="4090" y="449"/>
                    <a:pt x="2903" y="1146"/>
                  </a:cubicBezTo>
                  <a:cubicBezTo>
                    <a:pt x="1167" y="2122"/>
                    <a:pt x="1" y="3262"/>
                    <a:pt x="326" y="3858"/>
                  </a:cubicBezTo>
                  <a:cubicBezTo>
                    <a:pt x="392" y="3975"/>
                    <a:pt x="561" y="4031"/>
                    <a:pt x="806" y="4031"/>
                  </a:cubicBezTo>
                  <a:cubicBezTo>
                    <a:pt x="1469" y="4031"/>
                    <a:pt x="2694" y="3622"/>
                    <a:pt x="3961" y="2909"/>
                  </a:cubicBezTo>
                  <a:cubicBezTo>
                    <a:pt x="5697" y="1905"/>
                    <a:pt x="6863" y="685"/>
                    <a:pt x="6592" y="278"/>
                  </a:cubicBezTo>
                  <a:cubicBezTo>
                    <a:pt x="6468" y="87"/>
                    <a:pt x="6235" y="1"/>
                    <a:pt x="592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5"/>
            <p:cNvSpPr/>
            <p:nvPr/>
          </p:nvSpPr>
          <p:spPr>
            <a:xfrm>
              <a:off x="1153775" y="3605450"/>
              <a:ext cx="251375" cy="74625"/>
            </a:xfrm>
            <a:custGeom>
              <a:avLst/>
              <a:gdLst/>
              <a:ahLst/>
              <a:cxnLst/>
              <a:rect l="l" t="t" r="r" b="b"/>
              <a:pathLst>
                <a:path w="10055" h="2985" extrusionOk="0">
                  <a:moveTo>
                    <a:pt x="5063" y="0"/>
                  </a:moveTo>
                  <a:cubicBezTo>
                    <a:pt x="2159" y="0"/>
                    <a:pt x="1" y="515"/>
                    <a:pt x="18" y="515"/>
                  </a:cubicBezTo>
                  <a:lnTo>
                    <a:pt x="18" y="1464"/>
                  </a:lnTo>
                  <a:cubicBezTo>
                    <a:pt x="18" y="2169"/>
                    <a:pt x="2270" y="2929"/>
                    <a:pt x="5036" y="2983"/>
                  </a:cubicBezTo>
                  <a:cubicBezTo>
                    <a:pt x="5095" y="2984"/>
                    <a:pt x="5153" y="2984"/>
                    <a:pt x="5212" y="2984"/>
                  </a:cubicBezTo>
                  <a:cubicBezTo>
                    <a:pt x="7922" y="2984"/>
                    <a:pt x="10054" y="2370"/>
                    <a:pt x="10054" y="1627"/>
                  </a:cubicBezTo>
                  <a:lnTo>
                    <a:pt x="10027" y="569"/>
                  </a:lnTo>
                  <a:cubicBezTo>
                    <a:pt x="8304" y="141"/>
                    <a:pt x="6582" y="0"/>
                    <a:pt x="5063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5"/>
            <p:cNvSpPr/>
            <p:nvPr/>
          </p:nvSpPr>
          <p:spPr>
            <a:xfrm>
              <a:off x="1153550" y="3580825"/>
              <a:ext cx="250925" cy="76250"/>
            </a:xfrm>
            <a:custGeom>
              <a:avLst/>
              <a:gdLst/>
              <a:ahLst/>
              <a:cxnLst/>
              <a:rect l="l" t="t" r="r" b="b"/>
              <a:pathLst>
                <a:path w="10037" h="3050" extrusionOk="0">
                  <a:moveTo>
                    <a:pt x="4520" y="1"/>
                  </a:moveTo>
                  <a:cubicBezTo>
                    <a:pt x="1986" y="1"/>
                    <a:pt x="0" y="584"/>
                    <a:pt x="0" y="1527"/>
                  </a:cubicBezTo>
                  <a:cubicBezTo>
                    <a:pt x="0" y="2232"/>
                    <a:pt x="2252" y="2992"/>
                    <a:pt x="5018" y="3046"/>
                  </a:cubicBezTo>
                  <a:cubicBezTo>
                    <a:pt x="5127" y="3048"/>
                    <a:pt x="5236" y="3049"/>
                    <a:pt x="5343" y="3049"/>
                  </a:cubicBezTo>
                  <a:cubicBezTo>
                    <a:pt x="7982" y="3049"/>
                    <a:pt x="10036" y="2420"/>
                    <a:pt x="10036" y="1690"/>
                  </a:cubicBezTo>
                  <a:cubicBezTo>
                    <a:pt x="10036" y="605"/>
                    <a:pt x="7758" y="35"/>
                    <a:pt x="5018" y="8"/>
                  </a:cubicBezTo>
                  <a:cubicBezTo>
                    <a:pt x="4850" y="3"/>
                    <a:pt x="4684" y="1"/>
                    <a:pt x="4520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5"/>
            <p:cNvSpPr/>
            <p:nvPr/>
          </p:nvSpPr>
          <p:spPr>
            <a:xfrm>
              <a:off x="1152175" y="3573850"/>
              <a:ext cx="250925" cy="74400"/>
            </a:xfrm>
            <a:custGeom>
              <a:avLst/>
              <a:gdLst/>
              <a:ahLst/>
              <a:cxnLst/>
              <a:rect l="l" t="t" r="r" b="b"/>
              <a:pathLst>
                <a:path w="10037" h="2976" extrusionOk="0">
                  <a:moveTo>
                    <a:pt x="4898" y="0"/>
                  </a:moveTo>
                  <a:cubicBezTo>
                    <a:pt x="2138" y="0"/>
                    <a:pt x="78" y="450"/>
                    <a:pt x="3" y="450"/>
                  </a:cubicBezTo>
                  <a:cubicBezTo>
                    <a:pt x="2" y="450"/>
                    <a:pt x="1" y="450"/>
                    <a:pt x="1" y="450"/>
                  </a:cubicBezTo>
                  <a:lnTo>
                    <a:pt x="1" y="1399"/>
                  </a:lnTo>
                  <a:cubicBezTo>
                    <a:pt x="1" y="2159"/>
                    <a:pt x="2225" y="2891"/>
                    <a:pt x="5019" y="2972"/>
                  </a:cubicBezTo>
                  <a:cubicBezTo>
                    <a:pt x="5127" y="2974"/>
                    <a:pt x="5235" y="2976"/>
                    <a:pt x="5341" y="2976"/>
                  </a:cubicBezTo>
                  <a:cubicBezTo>
                    <a:pt x="7958" y="2976"/>
                    <a:pt x="10037" y="2347"/>
                    <a:pt x="10037" y="1643"/>
                  </a:cubicBezTo>
                  <a:lnTo>
                    <a:pt x="9983" y="585"/>
                  </a:lnTo>
                  <a:cubicBezTo>
                    <a:pt x="8219" y="142"/>
                    <a:pt x="6448" y="0"/>
                    <a:pt x="489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5"/>
            <p:cNvSpPr/>
            <p:nvPr/>
          </p:nvSpPr>
          <p:spPr>
            <a:xfrm>
              <a:off x="1152175" y="3547600"/>
              <a:ext cx="250925" cy="77600"/>
            </a:xfrm>
            <a:custGeom>
              <a:avLst/>
              <a:gdLst/>
              <a:ahLst/>
              <a:cxnLst/>
              <a:rect l="l" t="t" r="r" b="b"/>
              <a:pathLst>
                <a:path w="10037" h="3104" extrusionOk="0">
                  <a:moveTo>
                    <a:pt x="4517" y="1"/>
                  </a:moveTo>
                  <a:cubicBezTo>
                    <a:pt x="1963" y="1"/>
                    <a:pt x="1" y="584"/>
                    <a:pt x="1" y="1527"/>
                  </a:cubicBezTo>
                  <a:cubicBezTo>
                    <a:pt x="1" y="2286"/>
                    <a:pt x="2225" y="3019"/>
                    <a:pt x="5019" y="3100"/>
                  </a:cubicBezTo>
                  <a:cubicBezTo>
                    <a:pt x="5131" y="3102"/>
                    <a:pt x="5243" y="3103"/>
                    <a:pt x="5354" y="3103"/>
                  </a:cubicBezTo>
                  <a:cubicBezTo>
                    <a:pt x="7965" y="3103"/>
                    <a:pt x="10037" y="2500"/>
                    <a:pt x="10037" y="1771"/>
                  </a:cubicBezTo>
                  <a:cubicBezTo>
                    <a:pt x="10037" y="686"/>
                    <a:pt x="7758" y="89"/>
                    <a:pt x="5019" y="8"/>
                  </a:cubicBezTo>
                  <a:cubicBezTo>
                    <a:pt x="4849" y="3"/>
                    <a:pt x="4682" y="1"/>
                    <a:pt x="451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5"/>
            <p:cNvSpPr/>
            <p:nvPr/>
          </p:nvSpPr>
          <p:spPr>
            <a:xfrm>
              <a:off x="1153550" y="3541825"/>
              <a:ext cx="251600" cy="74475"/>
            </a:xfrm>
            <a:custGeom>
              <a:avLst/>
              <a:gdLst/>
              <a:ahLst/>
              <a:cxnLst/>
              <a:rect l="l" t="t" r="r" b="b"/>
              <a:pathLst>
                <a:path w="10064" h="2979" extrusionOk="0">
                  <a:moveTo>
                    <a:pt x="5390" y="0"/>
                  </a:moveTo>
                  <a:cubicBezTo>
                    <a:pt x="2328" y="0"/>
                    <a:pt x="0" y="592"/>
                    <a:pt x="0" y="592"/>
                  </a:cubicBezTo>
                  <a:lnTo>
                    <a:pt x="0" y="1541"/>
                  </a:lnTo>
                  <a:cubicBezTo>
                    <a:pt x="0" y="2273"/>
                    <a:pt x="2279" y="2979"/>
                    <a:pt x="5045" y="2979"/>
                  </a:cubicBezTo>
                  <a:cubicBezTo>
                    <a:pt x="7839" y="2979"/>
                    <a:pt x="10063" y="2300"/>
                    <a:pt x="10036" y="1568"/>
                  </a:cubicBezTo>
                  <a:lnTo>
                    <a:pt x="10009" y="510"/>
                  </a:lnTo>
                  <a:cubicBezTo>
                    <a:pt x="8418" y="130"/>
                    <a:pt x="6824" y="0"/>
                    <a:pt x="539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5"/>
            <p:cNvSpPr/>
            <p:nvPr/>
          </p:nvSpPr>
          <p:spPr>
            <a:xfrm>
              <a:off x="1152875" y="3517250"/>
              <a:ext cx="252275" cy="76675"/>
            </a:xfrm>
            <a:custGeom>
              <a:avLst/>
              <a:gdLst/>
              <a:ahLst/>
              <a:cxnLst/>
              <a:rect l="l" t="t" r="r" b="b"/>
              <a:pathLst>
                <a:path w="10091" h="3067" extrusionOk="0">
                  <a:moveTo>
                    <a:pt x="5213" y="0"/>
                  </a:moveTo>
                  <a:cubicBezTo>
                    <a:pt x="5148" y="0"/>
                    <a:pt x="5083" y="1"/>
                    <a:pt x="5018" y="1"/>
                  </a:cubicBezTo>
                  <a:cubicBezTo>
                    <a:pt x="4957" y="1"/>
                    <a:pt x="4896" y="1"/>
                    <a:pt x="4836" y="1"/>
                  </a:cubicBezTo>
                  <a:cubicBezTo>
                    <a:pt x="2128" y="1"/>
                    <a:pt x="1" y="594"/>
                    <a:pt x="27" y="1602"/>
                  </a:cubicBezTo>
                  <a:cubicBezTo>
                    <a:pt x="27" y="2334"/>
                    <a:pt x="2306" y="3066"/>
                    <a:pt x="5072" y="3066"/>
                  </a:cubicBezTo>
                  <a:cubicBezTo>
                    <a:pt x="7866" y="3066"/>
                    <a:pt x="10090" y="2388"/>
                    <a:pt x="10063" y="1629"/>
                  </a:cubicBezTo>
                  <a:cubicBezTo>
                    <a:pt x="10037" y="543"/>
                    <a:pt x="7865" y="0"/>
                    <a:pt x="521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5"/>
            <p:cNvSpPr/>
            <p:nvPr/>
          </p:nvSpPr>
          <p:spPr>
            <a:xfrm>
              <a:off x="1176600" y="3524725"/>
              <a:ext cx="201425" cy="57675"/>
            </a:xfrm>
            <a:custGeom>
              <a:avLst/>
              <a:gdLst/>
              <a:ahLst/>
              <a:cxnLst/>
              <a:rect l="l" t="t" r="r" b="b"/>
              <a:pathLst>
                <a:path w="8057" h="2307" extrusionOk="0">
                  <a:moveTo>
                    <a:pt x="4042" y="1"/>
                  </a:moveTo>
                  <a:cubicBezTo>
                    <a:pt x="1791" y="1"/>
                    <a:pt x="0" y="489"/>
                    <a:pt x="28" y="1221"/>
                  </a:cubicBezTo>
                  <a:cubicBezTo>
                    <a:pt x="28" y="1764"/>
                    <a:pt x="1818" y="2306"/>
                    <a:pt x="4069" y="2306"/>
                  </a:cubicBezTo>
                  <a:cubicBezTo>
                    <a:pt x="6293" y="2306"/>
                    <a:pt x="8056" y="1764"/>
                    <a:pt x="8056" y="1221"/>
                  </a:cubicBezTo>
                  <a:cubicBezTo>
                    <a:pt x="8029" y="408"/>
                    <a:pt x="6239" y="1"/>
                    <a:pt x="4042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5"/>
            <p:cNvSpPr/>
            <p:nvPr/>
          </p:nvSpPr>
          <p:spPr>
            <a:xfrm>
              <a:off x="1150825" y="3500875"/>
              <a:ext cx="252950" cy="74900"/>
            </a:xfrm>
            <a:custGeom>
              <a:avLst/>
              <a:gdLst/>
              <a:ahLst/>
              <a:cxnLst/>
              <a:rect l="l" t="t" r="r" b="b"/>
              <a:pathLst>
                <a:path w="10118" h="2996" extrusionOk="0">
                  <a:moveTo>
                    <a:pt x="1" y="684"/>
                  </a:moveTo>
                  <a:cubicBezTo>
                    <a:pt x="1" y="684"/>
                    <a:pt x="1" y="684"/>
                    <a:pt x="1" y="684"/>
                  </a:cubicBezTo>
                  <a:lnTo>
                    <a:pt x="1" y="684"/>
                  </a:lnTo>
                  <a:lnTo>
                    <a:pt x="1" y="684"/>
                  </a:lnTo>
                  <a:close/>
                  <a:moveTo>
                    <a:pt x="5920" y="1"/>
                  </a:moveTo>
                  <a:cubicBezTo>
                    <a:pt x="2681" y="1"/>
                    <a:pt x="138" y="685"/>
                    <a:pt x="6" y="685"/>
                  </a:cubicBezTo>
                  <a:cubicBezTo>
                    <a:pt x="3" y="685"/>
                    <a:pt x="1" y="685"/>
                    <a:pt x="1" y="684"/>
                  </a:cubicBezTo>
                  <a:lnTo>
                    <a:pt x="1" y="684"/>
                  </a:lnTo>
                  <a:lnTo>
                    <a:pt x="28" y="1633"/>
                  </a:lnTo>
                  <a:cubicBezTo>
                    <a:pt x="79" y="2351"/>
                    <a:pt x="2093" y="2996"/>
                    <a:pt x="4672" y="2996"/>
                  </a:cubicBezTo>
                  <a:cubicBezTo>
                    <a:pt x="4822" y="2996"/>
                    <a:pt x="4974" y="2994"/>
                    <a:pt x="5127" y="2989"/>
                  </a:cubicBezTo>
                  <a:cubicBezTo>
                    <a:pt x="7894" y="2962"/>
                    <a:pt x="10118" y="2230"/>
                    <a:pt x="10064" y="1470"/>
                  </a:cubicBezTo>
                  <a:lnTo>
                    <a:pt x="10009" y="412"/>
                  </a:lnTo>
                  <a:cubicBezTo>
                    <a:pt x="8608" y="109"/>
                    <a:pt x="7209" y="1"/>
                    <a:pt x="5920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5"/>
            <p:cNvSpPr/>
            <p:nvPr/>
          </p:nvSpPr>
          <p:spPr>
            <a:xfrm>
              <a:off x="1150150" y="3475225"/>
              <a:ext cx="252950" cy="76825"/>
            </a:xfrm>
            <a:custGeom>
              <a:avLst/>
              <a:gdLst/>
              <a:ahLst/>
              <a:cxnLst/>
              <a:rect l="l" t="t" r="r" b="b"/>
              <a:pathLst>
                <a:path w="10118" h="3073" extrusionOk="0">
                  <a:moveTo>
                    <a:pt x="4991" y="1"/>
                  </a:moveTo>
                  <a:cubicBezTo>
                    <a:pt x="2198" y="55"/>
                    <a:pt x="1" y="706"/>
                    <a:pt x="28" y="1710"/>
                  </a:cubicBezTo>
                  <a:cubicBezTo>
                    <a:pt x="79" y="2427"/>
                    <a:pt x="2093" y="3072"/>
                    <a:pt x="4672" y="3072"/>
                  </a:cubicBezTo>
                  <a:cubicBezTo>
                    <a:pt x="4822" y="3072"/>
                    <a:pt x="4974" y="3070"/>
                    <a:pt x="5127" y="3066"/>
                  </a:cubicBezTo>
                  <a:cubicBezTo>
                    <a:pt x="7894" y="3039"/>
                    <a:pt x="10118" y="2306"/>
                    <a:pt x="10064" y="1547"/>
                  </a:cubicBezTo>
                  <a:cubicBezTo>
                    <a:pt x="10009" y="462"/>
                    <a:pt x="7731" y="1"/>
                    <a:pt x="4991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5"/>
            <p:cNvSpPr/>
            <p:nvPr/>
          </p:nvSpPr>
          <p:spPr>
            <a:xfrm>
              <a:off x="1173875" y="3485125"/>
              <a:ext cx="202775" cy="56700"/>
            </a:xfrm>
            <a:custGeom>
              <a:avLst/>
              <a:gdLst/>
              <a:ahLst/>
              <a:cxnLst/>
              <a:rect l="l" t="t" r="r" b="b"/>
              <a:pathLst>
                <a:path w="8111" h="2268" extrusionOk="0">
                  <a:moveTo>
                    <a:pt x="4568" y="1"/>
                  </a:moveTo>
                  <a:cubicBezTo>
                    <a:pt x="4378" y="1"/>
                    <a:pt x="4185" y="4"/>
                    <a:pt x="3988" y="12"/>
                  </a:cubicBezTo>
                  <a:cubicBezTo>
                    <a:pt x="1764" y="39"/>
                    <a:pt x="1" y="554"/>
                    <a:pt x="28" y="1286"/>
                  </a:cubicBezTo>
                  <a:cubicBezTo>
                    <a:pt x="54" y="1801"/>
                    <a:pt x="1691" y="2267"/>
                    <a:pt x="3759" y="2267"/>
                  </a:cubicBezTo>
                  <a:cubicBezTo>
                    <a:pt x="3870" y="2267"/>
                    <a:pt x="3983" y="2266"/>
                    <a:pt x="4097" y="2263"/>
                  </a:cubicBezTo>
                  <a:cubicBezTo>
                    <a:pt x="6321" y="2236"/>
                    <a:pt x="8111" y="1666"/>
                    <a:pt x="8057" y="1124"/>
                  </a:cubicBezTo>
                  <a:cubicBezTo>
                    <a:pt x="8032" y="382"/>
                    <a:pt x="6520" y="1"/>
                    <a:pt x="4568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5"/>
            <p:cNvSpPr/>
            <p:nvPr/>
          </p:nvSpPr>
          <p:spPr>
            <a:xfrm>
              <a:off x="1152175" y="3478000"/>
              <a:ext cx="204825" cy="41575"/>
            </a:xfrm>
            <a:custGeom>
              <a:avLst/>
              <a:gdLst/>
              <a:ahLst/>
              <a:cxnLst/>
              <a:rect l="l" t="t" r="r" b="b"/>
              <a:pathLst>
                <a:path w="8193" h="1663" extrusionOk="0">
                  <a:moveTo>
                    <a:pt x="5793" y="1"/>
                  </a:moveTo>
                  <a:cubicBezTo>
                    <a:pt x="5252" y="1"/>
                    <a:pt x="4649" y="26"/>
                    <a:pt x="4015" y="80"/>
                  </a:cubicBezTo>
                  <a:cubicBezTo>
                    <a:pt x="1791" y="297"/>
                    <a:pt x="1" y="785"/>
                    <a:pt x="28" y="1192"/>
                  </a:cubicBezTo>
                  <a:cubicBezTo>
                    <a:pt x="47" y="1482"/>
                    <a:pt x="994" y="1662"/>
                    <a:pt x="2354" y="1662"/>
                  </a:cubicBezTo>
                  <a:cubicBezTo>
                    <a:pt x="2898" y="1662"/>
                    <a:pt x="3508" y="1633"/>
                    <a:pt x="4151" y="1571"/>
                  </a:cubicBezTo>
                  <a:cubicBezTo>
                    <a:pt x="6402" y="1382"/>
                    <a:pt x="8192" y="866"/>
                    <a:pt x="8165" y="459"/>
                  </a:cubicBezTo>
                  <a:cubicBezTo>
                    <a:pt x="8146" y="167"/>
                    <a:pt x="7174" y="1"/>
                    <a:pt x="5793" y="1"/>
                  </a:cubicBez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5"/>
            <p:cNvSpPr/>
            <p:nvPr/>
          </p:nvSpPr>
          <p:spPr>
            <a:xfrm>
              <a:off x="1127100" y="3427700"/>
              <a:ext cx="250250" cy="85325"/>
            </a:xfrm>
            <a:custGeom>
              <a:avLst/>
              <a:gdLst/>
              <a:ahLst/>
              <a:cxnLst/>
              <a:rect l="l" t="t" r="r" b="b"/>
              <a:pathLst>
                <a:path w="10010" h="3413" extrusionOk="0">
                  <a:moveTo>
                    <a:pt x="0" y="1712"/>
                  </a:moveTo>
                  <a:cubicBezTo>
                    <a:pt x="0" y="1712"/>
                    <a:pt x="0" y="1712"/>
                    <a:pt x="0" y="1712"/>
                  </a:cubicBezTo>
                  <a:lnTo>
                    <a:pt x="0" y="1712"/>
                  </a:lnTo>
                  <a:lnTo>
                    <a:pt x="0" y="1712"/>
                  </a:lnTo>
                  <a:close/>
                  <a:moveTo>
                    <a:pt x="8660" y="0"/>
                  </a:moveTo>
                  <a:cubicBezTo>
                    <a:pt x="4115" y="0"/>
                    <a:pt x="115" y="1713"/>
                    <a:pt x="3" y="1713"/>
                  </a:cubicBezTo>
                  <a:cubicBezTo>
                    <a:pt x="1" y="1713"/>
                    <a:pt x="1" y="1713"/>
                    <a:pt x="0" y="1712"/>
                  </a:cubicBezTo>
                  <a:lnTo>
                    <a:pt x="0" y="1712"/>
                  </a:lnTo>
                  <a:lnTo>
                    <a:pt x="190" y="2634"/>
                  </a:lnTo>
                  <a:cubicBezTo>
                    <a:pt x="283" y="3100"/>
                    <a:pt x="1402" y="3413"/>
                    <a:pt x="2955" y="3413"/>
                  </a:cubicBezTo>
                  <a:cubicBezTo>
                    <a:pt x="3662" y="3413"/>
                    <a:pt x="4458" y="3348"/>
                    <a:pt x="5290" y="3204"/>
                  </a:cubicBezTo>
                  <a:cubicBezTo>
                    <a:pt x="7975" y="2770"/>
                    <a:pt x="10009" y="1766"/>
                    <a:pt x="9873" y="1034"/>
                  </a:cubicBezTo>
                  <a:lnTo>
                    <a:pt x="9684" y="30"/>
                  </a:lnTo>
                  <a:cubicBezTo>
                    <a:pt x="9340" y="10"/>
                    <a:pt x="8999" y="0"/>
                    <a:pt x="866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5"/>
            <p:cNvSpPr/>
            <p:nvPr/>
          </p:nvSpPr>
          <p:spPr>
            <a:xfrm>
              <a:off x="1122350" y="3406575"/>
              <a:ext cx="250925" cy="84450"/>
            </a:xfrm>
            <a:custGeom>
              <a:avLst/>
              <a:gdLst/>
              <a:ahLst/>
              <a:cxnLst/>
              <a:rect l="l" t="t" r="r" b="b"/>
              <a:pathLst>
                <a:path w="10037" h="3378" extrusionOk="0">
                  <a:moveTo>
                    <a:pt x="7243" y="0"/>
                  </a:moveTo>
                  <a:cubicBezTo>
                    <a:pt x="6500" y="0"/>
                    <a:pt x="5648" y="79"/>
                    <a:pt x="4747" y="224"/>
                  </a:cubicBezTo>
                  <a:cubicBezTo>
                    <a:pt x="2062" y="658"/>
                    <a:pt x="1" y="1608"/>
                    <a:pt x="190" y="2611"/>
                  </a:cubicBezTo>
                  <a:cubicBezTo>
                    <a:pt x="284" y="3078"/>
                    <a:pt x="1405" y="3378"/>
                    <a:pt x="2970" y="3378"/>
                  </a:cubicBezTo>
                  <a:cubicBezTo>
                    <a:pt x="3679" y="3378"/>
                    <a:pt x="4480" y="3316"/>
                    <a:pt x="5317" y="3181"/>
                  </a:cubicBezTo>
                  <a:cubicBezTo>
                    <a:pt x="8002" y="2747"/>
                    <a:pt x="10036" y="1716"/>
                    <a:pt x="9901" y="1011"/>
                  </a:cubicBezTo>
                  <a:cubicBezTo>
                    <a:pt x="9757" y="308"/>
                    <a:pt x="8714" y="0"/>
                    <a:pt x="7243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5"/>
            <p:cNvSpPr/>
            <p:nvPr/>
          </p:nvSpPr>
          <p:spPr>
            <a:xfrm>
              <a:off x="1146075" y="3415725"/>
              <a:ext cx="200750" cy="65175"/>
            </a:xfrm>
            <a:custGeom>
              <a:avLst/>
              <a:gdLst/>
              <a:ahLst/>
              <a:cxnLst/>
              <a:rect l="l" t="t" r="r" b="b"/>
              <a:pathLst>
                <a:path w="8030" h="2607" extrusionOk="0">
                  <a:moveTo>
                    <a:pt x="5943" y="1"/>
                  </a:moveTo>
                  <a:cubicBezTo>
                    <a:pt x="5315" y="1"/>
                    <a:pt x="4580" y="74"/>
                    <a:pt x="3798" y="211"/>
                  </a:cubicBezTo>
                  <a:cubicBezTo>
                    <a:pt x="1655" y="563"/>
                    <a:pt x="1" y="1296"/>
                    <a:pt x="136" y="2028"/>
                  </a:cubicBezTo>
                  <a:cubicBezTo>
                    <a:pt x="209" y="2390"/>
                    <a:pt x="1053" y="2607"/>
                    <a:pt x="2242" y="2607"/>
                  </a:cubicBezTo>
                  <a:cubicBezTo>
                    <a:pt x="2837" y="2607"/>
                    <a:pt x="3518" y="2553"/>
                    <a:pt x="4232" y="2435"/>
                  </a:cubicBezTo>
                  <a:cubicBezTo>
                    <a:pt x="6402" y="2055"/>
                    <a:pt x="8030" y="1296"/>
                    <a:pt x="7921" y="753"/>
                  </a:cubicBezTo>
                  <a:cubicBezTo>
                    <a:pt x="7834" y="233"/>
                    <a:pt x="7059" y="1"/>
                    <a:pt x="5943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46F6AE47-FF53-4A26-80F6-DC79ACDC7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30" y="1011504"/>
            <a:ext cx="3115433" cy="3123526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Google Shape;1964;p63"/>
          <p:cNvGrpSpPr/>
          <p:nvPr/>
        </p:nvGrpSpPr>
        <p:grpSpPr>
          <a:xfrm rot="-5400000">
            <a:off x="6561827" y="980394"/>
            <a:ext cx="1380051" cy="1380570"/>
            <a:chOff x="2416000" y="1808150"/>
            <a:chExt cx="2662650" cy="2663650"/>
          </a:xfrm>
        </p:grpSpPr>
        <p:sp>
          <p:nvSpPr>
            <p:cNvPr id="1965" name="Google Shape;1965;p63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3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3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3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accent4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7" name="Google Shape;1997;p63"/>
          <p:cNvGrpSpPr/>
          <p:nvPr/>
        </p:nvGrpSpPr>
        <p:grpSpPr>
          <a:xfrm rot="10184688">
            <a:off x="6999223" y="1771394"/>
            <a:ext cx="1060909" cy="1367540"/>
            <a:chOff x="5605250" y="1253125"/>
            <a:chExt cx="694400" cy="895100"/>
          </a:xfrm>
        </p:grpSpPr>
        <p:sp>
          <p:nvSpPr>
            <p:cNvPr id="1998" name="Google Shape;1998;p63"/>
            <p:cNvSpPr/>
            <p:nvPr/>
          </p:nvSpPr>
          <p:spPr>
            <a:xfrm>
              <a:off x="5605250" y="1253125"/>
              <a:ext cx="522825" cy="766250"/>
            </a:xfrm>
            <a:custGeom>
              <a:avLst/>
              <a:gdLst/>
              <a:ahLst/>
              <a:cxnLst/>
              <a:rect l="l" t="t" r="r" b="b"/>
              <a:pathLst>
                <a:path w="20913" h="30650" extrusionOk="0">
                  <a:moveTo>
                    <a:pt x="7866" y="0"/>
                  </a:moveTo>
                  <a:cubicBezTo>
                    <a:pt x="6212" y="7866"/>
                    <a:pt x="3852" y="15434"/>
                    <a:pt x="0" y="22513"/>
                  </a:cubicBezTo>
                  <a:lnTo>
                    <a:pt x="8544" y="30650"/>
                  </a:lnTo>
                  <a:cubicBezTo>
                    <a:pt x="14376" y="22187"/>
                    <a:pt x="18146" y="12748"/>
                    <a:pt x="20913" y="2902"/>
                  </a:cubicBezTo>
                  <a:cubicBezTo>
                    <a:pt x="16573" y="1953"/>
                    <a:pt x="12206" y="1004"/>
                    <a:pt x="7866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3"/>
            <p:cNvSpPr/>
            <p:nvPr/>
          </p:nvSpPr>
          <p:spPr>
            <a:xfrm>
              <a:off x="5628300" y="1303300"/>
              <a:ext cx="577775" cy="762200"/>
            </a:xfrm>
            <a:custGeom>
              <a:avLst/>
              <a:gdLst/>
              <a:ahLst/>
              <a:cxnLst/>
              <a:rect l="l" t="t" r="r" b="b"/>
              <a:pathLst>
                <a:path w="23111" h="30488" extrusionOk="0">
                  <a:moveTo>
                    <a:pt x="10498" y="0"/>
                  </a:moveTo>
                  <a:cubicBezTo>
                    <a:pt x="7921" y="7595"/>
                    <a:pt x="4666" y="14810"/>
                    <a:pt x="1" y="21401"/>
                  </a:cubicBezTo>
                  <a:cubicBezTo>
                    <a:pt x="2469" y="24412"/>
                    <a:pt x="4991" y="27477"/>
                    <a:pt x="7487" y="30487"/>
                  </a:cubicBezTo>
                  <a:cubicBezTo>
                    <a:pt x="14295" y="22784"/>
                    <a:pt x="19177" y="13861"/>
                    <a:pt x="23110" y="4394"/>
                  </a:cubicBezTo>
                  <a:cubicBezTo>
                    <a:pt x="18906" y="2930"/>
                    <a:pt x="14702" y="1465"/>
                    <a:pt x="1049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3"/>
            <p:cNvSpPr/>
            <p:nvPr/>
          </p:nvSpPr>
          <p:spPr>
            <a:xfrm>
              <a:off x="5687300" y="1358225"/>
              <a:ext cx="446900" cy="621825"/>
            </a:xfrm>
            <a:custGeom>
              <a:avLst/>
              <a:gdLst/>
              <a:ahLst/>
              <a:cxnLst/>
              <a:rect l="l" t="t" r="r" b="b"/>
              <a:pathLst>
                <a:path w="17876" h="24873" extrusionOk="0">
                  <a:moveTo>
                    <a:pt x="10796" y="0"/>
                  </a:moveTo>
                  <a:cubicBezTo>
                    <a:pt x="10123" y="958"/>
                    <a:pt x="9129" y="1496"/>
                    <a:pt x="8120" y="1496"/>
                  </a:cubicBezTo>
                  <a:cubicBezTo>
                    <a:pt x="8072" y="1496"/>
                    <a:pt x="8023" y="1495"/>
                    <a:pt x="7975" y="1492"/>
                  </a:cubicBezTo>
                  <a:cubicBezTo>
                    <a:pt x="5778" y="7052"/>
                    <a:pt x="3310" y="12423"/>
                    <a:pt x="0" y="17414"/>
                  </a:cubicBezTo>
                  <a:cubicBezTo>
                    <a:pt x="434" y="18363"/>
                    <a:pt x="516" y="19584"/>
                    <a:pt x="109" y="20587"/>
                  </a:cubicBezTo>
                  <a:cubicBezTo>
                    <a:pt x="1547" y="22242"/>
                    <a:pt x="2279" y="23110"/>
                    <a:pt x="3798" y="24873"/>
                  </a:cubicBezTo>
                  <a:cubicBezTo>
                    <a:pt x="4359" y="24493"/>
                    <a:pt x="4980" y="24295"/>
                    <a:pt x="5600" y="24295"/>
                  </a:cubicBezTo>
                  <a:cubicBezTo>
                    <a:pt x="5999" y="24295"/>
                    <a:pt x="6399" y="24377"/>
                    <a:pt x="6781" y="24547"/>
                  </a:cubicBezTo>
                  <a:cubicBezTo>
                    <a:pt x="11203" y="18661"/>
                    <a:pt x="14783" y="12531"/>
                    <a:pt x="17875" y="5832"/>
                  </a:cubicBezTo>
                  <a:cubicBezTo>
                    <a:pt x="16980" y="4964"/>
                    <a:pt x="16600" y="3635"/>
                    <a:pt x="16736" y="2252"/>
                  </a:cubicBezTo>
                  <a:cubicBezTo>
                    <a:pt x="14240" y="1302"/>
                    <a:pt x="13074" y="841"/>
                    <a:pt x="10796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3"/>
            <p:cNvSpPr/>
            <p:nvPr/>
          </p:nvSpPr>
          <p:spPr>
            <a:xfrm>
              <a:off x="5614750" y="1364325"/>
              <a:ext cx="651675" cy="732375"/>
            </a:xfrm>
            <a:custGeom>
              <a:avLst/>
              <a:gdLst/>
              <a:ahLst/>
              <a:cxnLst/>
              <a:rect l="l" t="t" r="r" b="b"/>
              <a:pathLst>
                <a:path w="26067" h="29295" extrusionOk="0">
                  <a:moveTo>
                    <a:pt x="14539" y="0"/>
                  </a:moveTo>
                  <a:cubicBezTo>
                    <a:pt x="10497" y="6917"/>
                    <a:pt x="5886" y="13400"/>
                    <a:pt x="0" y="18879"/>
                  </a:cubicBezTo>
                  <a:cubicBezTo>
                    <a:pt x="1872" y="22378"/>
                    <a:pt x="3689" y="25849"/>
                    <a:pt x="5561" y="29294"/>
                  </a:cubicBezTo>
                  <a:cubicBezTo>
                    <a:pt x="13752" y="23137"/>
                    <a:pt x="20343" y="15325"/>
                    <a:pt x="26066" y="6863"/>
                  </a:cubicBezTo>
                  <a:cubicBezTo>
                    <a:pt x="22242" y="4584"/>
                    <a:pt x="18363" y="2306"/>
                    <a:pt x="14539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3"/>
            <p:cNvSpPr/>
            <p:nvPr/>
          </p:nvSpPr>
          <p:spPr>
            <a:xfrm>
              <a:off x="5628300" y="1433500"/>
              <a:ext cx="671350" cy="714725"/>
            </a:xfrm>
            <a:custGeom>
              <a:avLst/>
              <a:gdLst/>
              <a:ahLst/>
              <a:cxnLst/>
              <a:rect l="l" t="t" r="r" b="b"/>
              <a:pathLst>
                <a:path w="26854" h="28589" extrusionOk="0">
                  <a:moveTo>
                    <a:pt x="15868" y="0"/>
                  </a:moveTo>
                  <a:cubicBezTo>
                    <a:pt x="11311" y="6618"/>
                    <a:pt x="6266" y="12748"/>
                    <a:pt x="1" y="17820"/>
                  </a:cubicBezTo>
                  <a:lnTo>
                    <a:pt x="4774" y="28589"/>
                  </a:lnTo>
                  <a:cubicBezTo>
                    <a:pt x="13427" y="23001"/>
                    <a:pt x="20533" y="15705"/>
                    <a:pt x="26853" y="7676"/>
                  </a:cubicBezTo>
                  <a:cubicBezTo>
                    <a:pt x="23192" y="5126"/>
                    <a:pt x="19530" y="2577"/>
                    <a:pt x="1586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3"/>
            <p:cNvSpPr/>
            <p:nvPr/>
          </p:nvSpPr>
          <p:spPr>
            <a:xfrm>
              <a:off x="5678475" y="1506050"/>
              <a:ext cx="526225" cy="564200"/>
            </a:xfrm>
            <a:custGeom>
              <a:avLst/>
              <a:gdLst/>
              <a:ahLst/>
              <a:cxnLst/>
              <a:rect l="l" t="t" r="r" b="b"/>
              <a:pathLst>
                <a:path w="21049" h="22568" extrusionOk="0">
                  <a:moveTo>
                    <a:pt x="15787" y="0"/>
                  </a:moveTo>
                  <a:cubicBezTo>
                    <a:pt x="15134" y="519"/>
                    <a:pt x="14372" y="793"/>
                    <a:pt x="13636" y="793"/>
                  </a:cubicBezTo>
                  <a:cubicBezTo>
                    <a:pt x="13333" y="793"/>
                    <a:pt x="13034" y="746"/>
                    <a:pt x="12749" y="651"/>
                  </a:cubicBezTo>
                  <a:cubicBezTo>
                    <a:pt x="9142" y="5425"/>
                    <a:pt x="5317" y="9900"/>
                    <a:pt x="760" y="13833"/>
                  </a:cubicBezTo>
                  <a:cubicBezTo>
                    <a:pt x="950" y="14837"/>
                    <a:pt x="679" y="16030"/>
                    <a:pt x="1" y="16953"/>
                  </a:cubicBezTo>
                  <a:cubicBezTo>
                    <a:pt x="896" y="18906"/>
                    <a:pt x="1411" y="19936"/>
                    <a:pt x="2388" y="22079"/>
                  </a:cubicBezTo>
                  <a:cubicBezTo>
                    <a:pt x="2750" y="21958"/>
                    <a:pt x="3115" y="21898"/>
                    <a:pt x="3471" y="21898"/>
                  </a:cubicBezTo>
                  <a:cubicBezTo>
                    <a:pt x="4156" y="21898"/>
                    <a:pt x="4809" y="22121"/>
                    <a:pt x="5344" y="22567"/>
                  </a:cubicBezTo>
                  <a:cubicBezTo>
                    <a:pt x="11176" y="18092"/>
                    <a:pt x="16275" y="13128"/>
                    <a:pt x="21049" y="7514"/>
                  </a:cubicBezTo>
                  <a:cubicBezTo>
                    <a:pt x="20425" y="6429"/>
                    <a:pt x="20398" y="5045"/>
                    <a:pt x="20913" y="3743"/>
                  </a:cubicBezTo>
                  <a:cubicBezTo>
                    <a:pt x="18771" y="2197"/>
                    <a:pt x="17767" y="1411"/>
                    <a:pt x="15787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3"/>
            <p:cNvSpPr/>
            <p:nvPr/>
          </p:nvSpPr>
          <p:spPr>
            <a:xfrm>
              <a:off x="5812075" y="1677275"/>
              <a:ext cx="244125" cy="241900"/>
            </a:xfrm>
            <a:custGeom>
              <a:avLst/>
              <a:gdLst/>
              <a:ahLst/>
              <a:cxnLst/>
              <a:rect l="l" t="t" r="r" b="b"/>
              <a:pathLst>
                <a:path w="9765" h="9676" extrusionOk="0">
                  <a:moveTo>
                    <a:pt x="5403" y="1"/>
                  </a:moveTo>
                  <a:cubicBezTo>
                    <a:pt x="4232" y="1"/>
                    <a:pt x="3039" y="547"/>
                    <a:pt x="2116" y="1560"/>
                  </a:cubicBezTo>
                  <a:cubicBezTo>
                    <a:pt x="434" y="3377"/>
                    <a:pt x="0" y="6198"/>
                    <a:pt x="1248" y="8124"/>
                  </a:cubicBezTo>
                  <a:cubicBezTo>
                    <a:pt x="1909" y="9137"/>
                    <a:pt x="2994" y="9675"/>
                    <a:pt x="4176" y="9675"/>
                  </a:cubicBezTo>
                  <a:cubicBezTo>
                    <a:pt x="5273" y="9675"/>
                    <a:pt x="6454" y="9211"/>
                    <a:pt x="7459" y="8232"/>
                  </a:cubicBezTo>
                  <a:cubicBezTo>
                    <a:pt x="9602" y="6198"/>
                    <a:pt x="9765" y="2889"/>
                    <a:pt x="8083" y="1153"/>
                  </a:cubicBezTo>
                  <a:cubicBezTo>
                    <a:pt x="7312" y="370"/>
                    <a:pt x="6365" y="1"/>
                    <a:pt x="5403" y="1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3"/>
            <p:cNvSpPr/>
            <p:nvPr/>
          </p:nvSpPr>
          <p:spPr>
            <a:xfrm>
              <a:off x="6025000" y="1570475"/>
              <a:ext cx="78675" cy="95625"/>
            </a:xfrm>
            <a:custGeom>
              <a:avLst/>
              <a:gdLst/>
              <a:ahLst/>
              <a:cxnLst/>
              <a:rect l="l" t="t" r="r" b="b"/>
              <a:pathLst>
                <a:path w="3147" h="3825" extrusionOk="0">
                  <a:moveTo>
                    <a:pt x="2631" y="0"/>
                  </a:moveTo>
                  <a:cubicBezTo>
                    <a:pt x="1628" y="1383"/>
                    <a:pt x="1085" y="2061"/>
                    <a:pt x="0" y="3391"/>
                  </a:cubicBezTo>
                  <a:lnTo>
                    <a:pt x="434" y="3824"/>
                  </a:lnTo>
                  <a:cubicBezTo>
                    <a:pt x="1546" y="2495"/>
                    <a:pt x="2089" y="1817"/>
                    <a:pt x="3147" y="407"/>
                  </a:cubicBezTo>
                  <a:cubicBezTo>
                    <a:pt x="2957" y="244"/>
                    <a:pt x="2848" y="163"/>
                    <a:pt x="2631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3"/>
            <p:cNvSpPr/>
            <p:nvPr/>
          </p:nvSpPr>
          <p:spPr>
            <a:xfrm>
              <a:off x="6052125" y="1594875"/>
              <a:ext cx="82075" cy="97675"/>
            </a:xfrm>
            <a:custGeom>
              <a:avLst/>
              <a:gdLst/>
              <a:ahLst/>
              <a:cxnLst/>
              <a:rect l="l" t="t" r="r" b="b"/>
              <a:pathLst>
                <a:path w="3283" h="3907" extrusionOk="0">
                  <a:moveTo>
                    <a:pt x="2767" y="0"/>
                  </a:moveTo>
                  <a:cubicBezTo>
                    <a:pt x="1682" y="1438"/>
                    <a:pt x="1112" y="2116"/>
                    <a:pt x="0" y="3472"/>
                  </a:cubicBezTo>
                  <a:cubicBezTo>
                    <a:pt x="190" y="3635"/>
                    <a:pt x="271" y="3744"/>
                    <a:pt x="461" y="3906"/>
                  </a:cubicBezTo>
                  <a:cubicBezTo>
                    <a:pt x="1628" y="2550"/>
                    <a:pt x="2197" y="1872"/>
                    <a:pt x="3282" y="407"/>
                  </a:cubicBezTo>
                  <a:cubicBezTo>
                    <a:pt x="3092" y="245"/>
                    <a:pt x="2984" y="136"/>
                    <a:pt x="2767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6" name="صورة 2055">
            <a:extLst>
              <a:ext uri="{FF2B5EF4-FFF2-40B4-BE49-F238E27FC236}">
                <a16:creationId xmlns:a16="http://schemas.microsoft.com/office/drawing/2014/main" id="{5BA6A487-F4D0-31AE-EF95-466F50FD3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1" t="16047" r="7699" b="14415"/>
          <a:stretch/>
        </p:blipFill>
        <p:spPr>
          <a:xfrm>
            <a:off x="1349808" y="709724"/>
            <a:ext cx="7266650" cy="3576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7" name="مستطيل: زوايا مستديرة 2056">
            <a:extLst>
              <a:ext uri="{FF2B5EF4-FFF2-40B4-BE49-F238E27FC236}">
                <a16:creationId xmlns:a16="http://schemas.microsoft.com/office/drawing/2014/main" id="{E7E089EF-564B-CA63-B328-35717FF33099}"/>
              </a:ext>
            </a:extLst>
          </p:cNvPr>
          <p:cNvSpPr/>
          <p:nvPr/>
        </p:nvSpPr>
        <p:spPr>
          <a:xfrm>
            <a:off x="4194496" y="1610791"/>
            <a:ext cx="1761687" cy="218009"/>
          </a:xfrm>
          <a:prstGeom prst="roundRect">
            <a:avLst/>
          </a:prstGeom>
          <a:solidFill>
            <a:schemeClr val="tx2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58" name="مستطيل: زوايا مستديرة 2057">
            <a:extLst>
              <a:ext uri="{FF2B5EF4-FFF2-40B4-BE49-F238E27FC236}">
                <a16:creationId xmlns:a16="http://schemas.microsoft.com/office/drawing/2014/main" id="{20D2846B-6C90-1AE9-6C21-7BF6B849B9DC}"/>
              </a:ext>
            </a:extLst>
          </p:cNvPr>
          <p:cNvSpPr/>
          <p:nvPr/>
        </p:nvSpPr>
        <p:spPr>
          <a:xfrm>
            <a:off x="1922479" y="2023251"/>
            <a:ext cx="1240172" cy="1746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59" name="مستطيل: زوايا مستديرة 2058">
            <a:extLst>
              <a:ext uri="{FF2B5EF4-FFF2-40B4-BE49-F238E27FC236}">
                <a16:creationId xmlns:a16="http://schemas.microsoft.com/office/drawing/2014/main" id="{47800600-02E9-7368-1B3A-B19352212309}"/>
              </a:ext>
            </a:extLst>
          </p:cNvPr>
          <p:cNvSpPr/>
          <p:nvPr/>
        </p:nvSpPr>
        <p:spPr>
          <a:xfrm>
            <a:off x="4372063" y="2383976"/>
            <a:ext cx="1761687" cy="218009"/>
          </a:xfrm>
          <a:prstGeom prst="roundRect">
            <a:avLst/>
          </a:prstGeom>
          <a:solidFill>
            <a:schemeClr val="tx2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60" name="مستطيل: زوايا مستديرة 2059">
            <a:extLst>
              <a:ext uri="{FF2B5EF4-FFF2-40B4-BE49-F238E27FC236}">
                <a16:creationId xmlns:a16="http://schemas.microsoft.com/office/drawing/2014/main" id="{D2A93C03-F8D4-E962-BE6C-075592BF38F6}"/>
              </a:ext>
            </a:extLst>
          </p:cNvPr>
          <p:cNvSpPr/>
          <p:nvPr/>
        </p:nvSpPr>
        <p:spPr>
          <a:xfrm>
            <a:off x="6469311" y="2786649"/>
            <a:ext cx="1886124" cy="17466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61" name="مستطيل: زوايا مستديرة 2060">
            <a:extLst>
              <a:ext uri="{FF2B5EF4-FFF2-40B4-BE49-F238E27FC236}">
                <a16:creationId xmlns:a16="http://schemas.microsoft.com/office/drawing/2014/main" id="{5637856B-E636-E7D7-63ED-64E0E52B9406}"/>
              </a:ext>
            </a:extLst>
          </p:cNvPr>
          <p:cNvSpPr/>
          <p:nvPr/>
        </p:nvSpPr>
        <p:spPr>
          <a:xfrm>
            <a:off x="1972812" y="3180929"/>
            <a:ext cx="1491841" cy="149500"/>
          </a:xfrm>
          <a:prstGeom prst="roundRect">
            <a:avLst/>
          </a:prstGeom>
          <a:solidFill>
            <a:schemeClr val="tx2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62" name="مستطيل: زوايا مستديرة 2061">
            <a:extLst>
              <a:ext uri="{FF2B5EF4-FFF2-40B4-BE49-F238E27FC236}">
                <a16:creationId xmlns:a16="http://schemas.microsoft.com/office/drawing/2014/main" id="{FC53DBD8-1E25-DAE5-5180-77FD69180BBF}"/>
              </a:ext>
            </a:extLst>
          </p:cNvPr>
          <p:cNvSpPr/>
          <p:nvPr/>
        </p:nvSpPr>
        <p:spPr>
          <a:xfrm>
            <a:off x="6452533" y="3558436"/>
            <a:ext cx="1542176" cy="2082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63" name="مستطيل: زوايا مستديرة 2062">
            <a:extLst>
              <a:ext uri="{FF2B5EF4-FFF2-40B4-BE49-F238E27FC236}">
                <a16:creationId xmlns:a16="http://schemas.microsoft.com/office/drawing/2014/main" id="{4234B761-65F0-C4FA-B399-68434822498A}"/>
              </a:ext>
            </a:extLst>
          </p:cNvPr>
          <p:cNvSpPr/>
          <p:nvPr/>
        </p:nvSpPr>
        <p:spPr>
          <a:xfrm>
            <a:off x="1914090" y="3935941"/>
            <a:ext cx="1256950" cy="157888"/>
          </a:xfrm>
          <a:prstGeom prst="roundRect">
            <a:avLst/>
          </a:prstGeom>
          <a:solidFill>
            <a:schemeClr val="tx2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1205907-744D-5880-88C8-346E09AD5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5" t="38073" r="9292" b="39587"/>
          <a:stretch/>
        </p:blipFill>
        <p:spPr>
          <a:xfrm>
            <a:off x="231877" y="1068876"/>
            <a:ext cx="8704522" cy="1390376"/>
          </a:xfrm>
          <a:prstGeom prst="roundRect">
            <a:avLst>
              <a:gd name="adj" fmla="val 16667"/>
            </a:avLst>
          </a:prstGeom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rgbClr val="339933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D08EB4-9B13-7919-6D6B-AA225AAE184B}"/>
              </a:ext>
            </a:extLst>
          </p:cNvPr>
          <p:cNvSpPr txBox="1"/>
          <p:nvPr/>
        </p:nvSpPr>
        <p:spPr>
          <a:xfrm>
            <a:off x="1134255" y="1550310"/>
            <a:ext cx="569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en-US" sz="2000" b="1" dirty="0">
                <a:solidFill>
                  <a:srgbClr val="339933"/>
                </a:solidFill>
              </a:rPr>
              <a:t>correct –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en-US" sz="2000" b="1" dirty="0">
                <a:solidFill>
                  <a:srgbClr val="339933"/>
                </a:solidFill>
              </a:rPr>
              <a:t>complete –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en-US" sz="2000" b="1" dirty="0">
                <a:solidFill>
                  <a:srgbClr val="339933"/>
                </a:solidFill>
              </a:rPr>
              <a:t>formal -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en-US" sz="2000" b="1" dirty="0">
                <a:solidFill>
                  <a:srgbClr val="339933"/>
                </a:solidFill>
              </a:rPr>
              <a:t>valid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2B89DC0-0E08-12B6-F74F-442028CF2072}"/>
              </a:ext>
            </a:extLst>
          </p:cNvPr>
          <p:cNvSpPr txBox="1"/>
          <p:nvPr/>
        </p:nvSpPr>
        <p:spPr>
          <a:xfrm>
            <a:off x="1140999" y="1783631"/>
            <a:ext cx="569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im</a:t>
            </a:r>
            <a:r>
              <a:rPr lang="en-US" sz="2000" b="1" dirty="0">
                <a:solidFill>
                  <a:srgbClr val="339933"/>
                </a:solidFill>
              </a:rPr>
              <a:t>polite –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im</a:t>
            </a:r>
            <a:r>
              <a:rPr lang="en-US" sz="2000" b="1" dirty="0">
                <a:solidFill>
                  <a:srgbClr val="339933"/>
                </a:solidFill>
              </a:rPr>
              <a:t>possible –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im</a:t>
            </a:r>
            <a:r>
              <a:rPr lang="en-US" sz="2000" b="1" dirty="0">
                <a:solidFill>
                  <a:srgbClr val="339933"/>
                </a:solidFill>
              </a:rPr>
              <a:t>patient -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im</a:t>
            </a:r>
            <a:r>
              <a:rPr lang="en-US" sz="2000" b="1" dirty="0">
                <a:solidFill>
                  <a:srgbClr val="339933"/>
                </a:solidFill>
              </a:rPr>
              <a:t>moral</a:t>
            </a:r>
          </a:p>
        </p:txBody>
      </p:sp>
      <p:pic>
        <p:nvPicPr>
          <p:cNvPr id="4098" name="Picture 2" descr="Owl Prefix/Suffix Posters by Mrs C's Creations | TPT">
            <a:extLst>
              <a:ext uri="{FF2B5EF4-FFF2-40B4-BE49-F238E27FC236}">
                <a16:creationId xmlns:a16="http://schemas.microsoft.com/office/drawing/2014/main" id="{EB86B562-1D35-5A2C-3012-1509E5789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7" b="3744"/>
          <a:stretch/>
        </p:blipFill>
        <p:spPr bwMode="auto">
          <a:xfrm>
            <a:off x="2783744" y="3050698"/>
            <a:ext cx="3333750" cy="1262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Prefixes and Suffixes – Anchor Chart Headers, Mini Books, Posters">
            <a:extLst>
              <a:ext uri="{FF2B5EF4-FFF2-40B4-BE49-F238E27FC236}">
                <a16:creationId xmlns:a16="http://schemas.microsoft.com/office/drawing/2014/main" id="{36743E92-832F-8B3F-E16E-E9B1C429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915" y="1946534"/>
            <a:ext cx="2337957" cy="303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D375121-733C-A4DD-9F30-B5A430C1372C}"/>
              </a:ext>
            </a:extLst>
          </p:cNvPr>
          <p:cNvSpPr/>
          <p:nvPr/>
        </p:nvSpPr>
        <p:spPr>
          <a:xfrm>
            <a:off x="799666" y="1335186"/>
            <a:ext cx="7842628" cy="21848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3B714CB-602C-9370-4A02-C7859B89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7" t="26431" r="16549" b="42891"/>
          <a:stretch/>
        </p:blipFill>
        <p:spPr>
          <a:xfrm>
            <a:off x="551797" y="449309"/>
            <a:ext cx="7069363" cy="190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FDFFEE7-FB8D-B536-72FE-DF9057A066E7}"/>
              </a:ext>
            </a:extLst>
          </p:cNvPr>
          <p:cNvSpPr txBox="1"/>
          <p:nvPr/>
        </p:nvSpPr>
        <p:spPr>
          <a:xfrm>
            <a:off x="1031732" y="2725383"/>
            <a:ext cx="7456812" cy="2031325"/>
          </a:xfrm>
          <a:prstGeom prst="rect">
            <a:avLst/>
          </a:prstGeom>
          <a:solidFill>
            <a:srgbClr val="F3FFD1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Since the 1950s. </a:t>
            </a:r>
          </a:p>
          <a:p>
            <a:pPr marL="342900" indent="-342900">
              <a:buAutoNum type="arabicPeriod"/>
            </a:pPr>
            <a:r>
              <a:rPr lang="en-US" b="1" dirty="0"/>
              <a:t>He didn’t have enough money to pay for a business dinner. </a:t>
            </a:r>
          </a:p>
          <a:p>
            <a:pPr marL="342900" indent="-342900">
              <a:buAutoNum type="arabicPeriod"/>
            </a:pPr>
            <a:r>
              <a:rPr lang="en-US" dirty="0"/>
              <a:t> He thought people should be able to spend what they could afford, not only what they are carrying in cash. </a:t>
            </a:r>
          </a:p>
          <a:p>
            <a:pPr marL="342900" indent="-342900">
              <a:buAutoNum type="arabicPeriod"/>
            </a:pPr>
            <a:r>
              <a:rPr lang="en-US" dirty="0"/>
              <a:t>“</a:t>
            </a:r>
            <a:r>
              <a:rPr lang="en-US" b="1" dirty="0"/>
              <a:t>charging it” </a:t>
            </a:r>
          </a:p>
          <a:p>
            <a:pPr marL="342900" indent="-342900">
              <a:buAutoNum type="arabicPeriod"/>
            </a:pPr>
            <a:r>
              <a:rPr lang="en-US" dirty="0"/>
              <a:t>Hollywood made a film about it, and a board game called Diner’s Club was created. </a:t>
            </a:r>
          </a:p>
          <a:p>
            <a:pPr marL="342900" indent="-342900">
              <a:buAutoNum type="arabicPeriod"/>
            </a:pPr>
            <a:r>
              <a:rPr lang="en-US" b="1" dirty="0"/>
              <a:t>It became a status symbol. </a:t>
            </a:r>
          </a:p>
          <a:p>
            <a:pPr marL="342900" indent="-342900">
              <a:buAutoNum type="arabicPeriod"/>
            </a:pPr>
            <a:r>
              <a:rPr lang="en-US" dirty="0"/>
              <a:t>It started for use in restaurants and then expanded to other businesses and to other countries</a:t>
            </a:r>
            <a:endParaRPr lang="ar-SA" dirty="0"/>
          </a:p>
        </p:txBody>
      </p:sp>
      <p:pic>
        <p:nvPicPr>
          <p:cNvPr id="3076" name="Picture 4" descr="Page 10 | Ask Questions Images - Free Download on Freepik">
            <a:extLst>
              <a:ext uri="{FF2B5EF4-FFF2-40B4-BE49-F238E27FC236}">
                <a16:creationId xmlns:a16="http://schemas.microsoft.com/office/drawing/2014/main" id="{950A60B7-FFE6-AAF7-D5E5-C65B7C1D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29" y="1343420"/>
            <a:ext cx="2068240" cy="20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6DE711-1FB5-FEFC-42EF-70551EBBE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0" t="31464" r="6991" b="7336"/>
          <a:stretch/>
        </p:blipFill>
        <p:spPr>
          <a:xfrm>
            <a:off x="515865" y="1274899"/>
            <a:ext cx="7521548" cy="3462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group discussion - Clip Art Library">
            <a:extLst>
              <a:ext uri="{FF2B5EF4-FFF2-40B4-BE49-F238E27FC236}">
                <a16:creationId xmlns:a16="http://schemas.microsoft.com/office/drawing/2014/main" id="{1F6DD1B1-B2A4-BA2F-26AB-A7E2F4948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6" y="2758897"/>
            <a:ext cx="1955132" cy="16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cabulary Comes Alive — Learning in Hand with Tony Vincent">
            <a:extLst>
              <a:ext uri="{FF2B5EF4-FFF2-40B4-BE49-F238E27FC236}">
                <a16:creationId xmlns:a16="http://schemas.microsoft.com/office/drawing/2014/main" id="{55DCA99C-04FA-E711-099E-A3D268A3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40" y="38908"/>
            <a:ext cx="5562376" cy="13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7" name="Google Shape;1887;p60"/>
          <p:cNvGrpSpPr/>
          <p:nvPr/>
        </p:nvGrpSpPr>
        <p:grpSpPr>
          <a:xfrm>
            <a:off x="4249600" y="957904"/>
            <a:ext cx="4100784" cy="3238600"/>
            <a:chOff x="4436000" y="1105113"/>
            <a:chExt cx="3727985" cy="2944182"/>
          </a:xfrm>
        </p:grpSpPr>
        <p:grpSp>
          <p:nvGrpSpPr>
            <p:cNvPr id="1888" name="Google Shape;1888;p60"/>
            <p:cNvGrpSpPr/>
            <p:nvPr/>
          </p:nvGrpSpPr>
          <p:grpSpPr>
            <a:xfrm>
              <a:off x="4436000" y="1105113"/>
              <a:ext cx="3727985" cy="2944182"/>
              <a:chOff x="4436000" y="1105113"/>
              <a:chExt cx="3727985" cy="2944182"/>
            </a:xfrm>
          </p:grpSpPr>
          <p:sp>
            <p:nvSpPr>
              <p:cNvPr id="1889" name="Google Shape;1889;p60"/>
              <p:cNvSpPr/>
              <p:nvPr/>
            </p:nvSpPr>
            <p:spPr>
              <a:xfrm>
                <a:off x="4436000" y="1105113"/>
                <a:ext cx="3727985" cy="2944182"/>
              </a:xfrm>
              <a:custGeom>
                <a:avLst/>
                <a:gdLst/>
                <a:ahLst/>
                <a:cxnLst/>
                <a:rect l="l" t="t" r="r" b="b"/>
                <a:pathLst>
                  <a:path w="131696" h="100673" extrusionOk="0">
                    <a:moveTo>
                      <a:pt x="128192" y="0"/>
                    </a:moveTo>
                    <a:lnTo>
                      <a:pt x="3504" y="0"/>
                    </a:lnTo>
                    <a:lnTo>
                      <a:pt x="3504" y="0"/>
                    </a:lnTo>
                    <a:lnTo>
                      <a:pt x="2821" y="0"/>
                    </a:lnTo>
                    <a:lnTo>
                      <a:pt x="2137" y="257"/>
                    </a:lnTo>
                    <a:lnTo>
                      <a:pt x="1624" y="598"/>
                    </a:lnTo>
                    <a:lnTo>
                      <a:pt x="1026" y="1026"/>
                    </a:lnTo>
                    <a:lnTo>
                      <a:pt x="599" y="1538"/>
                    </a:lnTo>
                    <a:lnTo>
                      <a:pt x="342" y="2137"/>
                    </a:lnTo>
                    <a:lnTo>
                      <a:pt x="86" y="2735"/>
                    </a:lnTo>
                    <a:lnTo>
                      <a:pt x="0" y="3504"/>
                    </a:lnTo>
                    <a:lnTo>
                      <a:pt x="0" y="79991"/>
                    </a:lnTo>
                    <a:lnTo>
                      <a:pt x="0" y="79991"/>
                    </a:lnTo>
                    <a:lnTo>
                      <a:pt x="86" y="80675"/>
                    </a:lnTo>
                    <a:lnTo>
                      <a:pt x="342" y="81359"/>
                    </a:lnTo>
                    <a:lnTo>
                      <a:pt x="599" y="81957"/>
                    </a:lnTo>
                    <a:lnTo>
                      <a:pt x="1026" y="82470"/>
                    </a:lnTo>
                    <a:lnTo>
                      <a:pt x="1624" y="82897"/>
                    </a:lnTo>
                    <a:lnTo>
                      <a:pt x="2137" y="83239"/>
                    </a:lnTo>
                    <a:lnTo>
                      <a:pt x="2821" y="83410"/>
                    </a:lnTo>
                    <a:lnTo>
                      <a:pt x="3504" y="83495"/>
                    </a:lnTo>
                    <a:lnTo>
                      <a:pt x="52132" y="83495"/>
                    </a:lnTo>
                    <a:lnTo>
                      <a:pt x="51191" y="89990"/>
                    </a:lnTo>
                    <a:lnTo>
                      <a:pt x="51191" y="89990"/>
                    </a:lnTo>
                    <a:lnTo>
                      <a:pt x="50850" y="91272"/>
                    </a:lnTo>
                    <a:lnTo>
                      <a:pt x="50251" y="92640"/>
                    </a:lnTo>
                    <a:lnTo>
                      <a:pt x="49910" y="93238"/>
                    </a:lnTo>
                    <a:lnTo>
                      <a:pt x="49482" y="93836"/>
                    </a:lnTo>
                    <a:lnTo>
                      <a:pt x="49055" y="94349"/>
                    </a:lnTo>
                    <a:lnTo>
                      <a:pt x="48628" y="94862"/>
                    </a:lnTo>
                    <a:lnTo>
                      <a:pt x="43842" y="98024"/>
                    </a:lnTo>
                    <a:lnTo>
                      <a:pt x="43842" y="98024"/>
                    </a:lnTo>
                    <a:lnTo>
                      <a:pt x="43585" y="98280"/>
                    </a:lnTo>
                    <a:lnTo>
                      <a:pt x="43415" y="98536"/>
                    </a:lnTo>
                    <a:lnTo>
                      <a:pt x="43329" y="98878"/>
                    </a:lnTo>
                    <a:lnTo>
                      <a:pt x="43244" y="99220"/>
                    </a:lnTo>
                    <a:lnTo>
                      <a:pt x="43329" y="99562"/>
                    </a:lnTo>
                    <a:lnTo>
                      <a:pt x="43415" y="99818"/>
                    </a:lnTo>
                    <a:lnTo>
                      <a:pt x="43585" y="100160"/>
                    </a:lnTo>
                    <a:lnTo>
                      <a:pt x="43842" y="100417"/>
                    </a:lnTo>
                    <a:lnTo>
                      <a:pt x="43842" y="100417"/>
                    </a:lnTo>
                    <a:lnTo>
                      <a:pt x="44269" y="100588"/>
                    </a:lnTo>
                    <a:lnTo>
                      <a:pt x="44782" y="100673"/>
                    </a:lnTo>
                    <a:lnTo>
                      <a:pt x="65891" y="100673"/>
                    </a:lnTo>
                    <a:lnTo>
                      <a:pt x="86914" y="100673"/>
                    </a:lnTo>
                    <a:lnTo>
                      <a:pt x="86914" y="100673"/>
                    </a:lnTo>
                    <a:lnTo>
                      <a:pt x="87427" y="100588"/>
                    </a:lnTo>
                    <a:lnTo>
                      <a:pt x="87854" y="100417"/>
                    </a:lnTo>
                    <a:lnTo>
                      <a:pt x="87854" y="100417"/>
                    </a:lnTo>
                    <a:lnTo>
                      <a:pt x="88111" y="100160"/>
                    </a:lnTo>
                    <a:lnTo>
                      <a:pt x="88281" y="99818"/>
                    </a:lnTo>
                    <a:lnTo>
                      <a:pt x="88367" y="99562"/>
                    </a:lnTo>
                    <a:lnTo>
                      <a:pt x="88452" y="99220"/>
                    </a:lnTo>
                    <a:lnTo>
                      <a:pt x="88367" y="98878"/>
                    </a:lnTo>
                    <a:lnTo>
                      <a:pt x="88281" y="98536"/>
                    </a:lnTo>
                    <a:lnTo>
                      <a:pt x="88111" y="98280"/>
                    </a:lnTo>
                    <a:lnTo>
                      <a:pt x="87854" y="98024"/>
                    </a:lnTo>
                    <a:lnTo>
                      <a:pt x="83154" y="94862"/>
                    </a:lnTo>
                    <a:lnTo>
                      <a:pt x="83154" y="94862"/>
                    </a:lnTo>
                    <a:lnTo>
                      <a:pt x="83068" y="94862"/>
                    </a:lnTo>
                    <a:lnTo>
                      <a:pt x="83068" y="94862"/>
                    </a:lnTo>
                    <a:lnTo>
                      <a:pt x="82556" y="94349"/>
                    </a:lnTo>
                    <a:lnTo>
                      <a:pt x="82128" y="93836"/>
                    </a:lnTo>
                    <a:lnTo>
                      <a:pt x="81786" y="93238"/>
                    </a:lnTo>
                    <a:lnTo>
                      <a:pt x="81445" y="92640"/>
                    </a:lnTo>
                    <a:lnTo>
                      <a:pt x="80846" y="91272"/>
                    </a:lnTo>
                    <a:lnTo>
                      <a:pt x="80505" y="89990"/>
                    </a:lnTo>
                    <a:lnTo>
                      <a:pt x="79564" y="83495"/>
                    </a:lnTo>
                    <a:lnTo>
                      <a:pt x="128192" y="83495"/>
                    </a:lnTo>
                    <a:lnTo>
                      <a:pt x="128192" y="83495"/>
                    </a:lnTo>
                    <a:lnTo>
                      <a:pt x="128875" y="83410"/>
                    </a:lnTo>
                    <a:lnTo>
                      <a:pt x="129559" y="83239"/>
                    </a:lnTo>
                    <a:lnTo>
                      <a:pt x="130157" y="82897"/>
                    </a:lnTo>
                    <a:lnTo>
                      <a:pt x="130670" y="82470"/>
                    </a:lnTo>
                    <a:lnTo>
                      <a:pt x="131097" y="81957"/>
                    </a:lnTo>
                    <a:lnTo>
                      <a:pt x="131354" y="81359"/>
                    </a:lnTo>
                    <a:lnTo>
                      <a:pt x="131610" y="80675"/>
                    </a:lnTo>
                    <a:lnTo>
                      <a:pt x="131696" y="79991"/>
                    </a:lnTo>
                    <a:lnTo>
                      <a:pt x="131696" y="3504"/>
                    </a:lnTo>
                    <a:lnTo>
                      <a:pt x="131696" y="3504"/>
                    </a:lnTo>
                    <a:lnTo>
                      <a:pt x="131610" y="2735"/>
                    </a:lnTo>
                    <a:lnTo>
                      <a:pt x="131354" y="2137"/>
                    </a:lnTo>
                    <a:lnTo>
                      <a:pt x="131097" y="1538"/>
                    </a:lnTo>
                    <a:lnTo>
                      <a:pt x="130670" y="1026"/>
                    </a:lnTo>
                    <a:lnTo>
                      <a:pt x="130157" y="598"/>
                    </a:lnTo>
                    <a:lnTo>
                      <a:pt x="129559" y="257"/>
                    </a:lnTo>
                    <a:lnTo>
                      <a:pt x="128875" y="0"/>
                    </a:lnTo>
                    <a:lnTo>
                      <a:pt x="128192" y="0"/>
                    </a:lnTo>
                    <a:lnTo>
                      <a:pt x="128192" y="0"/>
                    </a:lnTo>
                    <a:close/>
                    <a:moveTo>
                      <a:pt x="65891" y="80932"/>
                    </a:moveTo>
                    <a:lnTo>
                      <a:pt x="65891" y="80932"/>
                    </a:lnTo>
                    <a:lnTo>
                      <a:pt x="65463" y="80846"/>
                    </a:lnTo>
                    <a:lnTo>
                      <a:pt x="65036" y="80761"/>
                    </a:lnTo>
                    <a:lnTo>
                      <a:pt x="64694" y="80504"/>
                    </a:lnTo>
                    <a:lnTo>
                      <a:pt x="64352" y="80248"/>
                    </a:lnTo>
                    <a:lnTo>
                      <a:pt x="64096" y="79991"/>
                    </a:lnTo>
                    <a:lnTo>
                      <a:pt x="63925" y="79650"/>
                    </a:lnTo>
                    <a:lnTo>
                      <a:pt x="63840" y="79222"/>
                    </a:lnTo>
                    <a:lnTo>
                      <a:pt x="63754" y="78795"/>
                    </a:lnTo>
                    <a:lnTo>
                      <a:pt x="63754" y="78795"/>
                    </a:lnTo>
                    <a:lnTo>
                      <a:pt x="63840" y="78368"/>
                    </a:lnTo>
                    <a:lnTo>
                      <a:pt x="63925" y="78026"/>
                    </a:lnTo>
                    <a:lnTo>
                      <a:pt x="64096" y="77599"/>
                    </a:lnTo>
                    <a:lnTo>
                      <a:pt x="64352" y="77342"/>
                    </a:lnTo>
                    <a:lnTo>
                      <a:pt x="64694" y="77086"/>
                    </a:lnTo>
                    <a:lnTo>
                      <a:pt x="65036" y="76915"/>
                    </a:lnTo>
                    <a:lnTo>
                      <a:pt x="65463" y="76744"/>
                    </a:lnTo>
                    <a:lnTo>
                      <a:pt x="65891" y="76744"/>
                    </a:lnTo>
                    <a:lnTo>
                      <a:pt x="65891" y="76744"/>
                    </a:lnTo>
                    <a:lnTo>
                      <a:pt x="66233" y="76744"/>
                    </a:lnTo>
                    <a:lnTo>
                      <a:pt x="66660" y="76915"/>
                    </a:lnTo>
                    <a:lnTo>
                      <a:pt x="67002" y="77086"/>
                    </a:lnTo>
                    <a:lnTo>
                      <a:pt x="67344" y="77342"/>
                    </a:lnTo>
                    <a:lnTo>
                      <a:pt x="67600" y="77599"/>
                    </a:lnTo>
                    <a:lnTo>
                      <a:pt x="67771" y="78026"/>
                    </a:lnTo>
                    <a:lnTo>
                      <a:pt x="67856" y="78368"/>
                    </a:lnTo>
                    <a:lnTo>
                      <a:pt x="67942" y="78795"/>
                    </a:lnTo>
                    <a:lnTo>
                      <a:pt x="67942" y="78795"/>
                    </a:lnTo>
                    <a:lnTo>
                      <a:pt x="67856" y="79222"/>
                    </a:lnTo>
                    <a:lnTo>
                      <a:pt x="67771" y="79650"/>
                    </a:lnTo>
                    <a:lnTo>
                      <a:pt x="67600" y="79991"/>
                    </a:lnTo>
                    <a:lnTo>
                      <a:pt x="67344" y="80248"/>
                    </a:lnTo>
                    <a:lnTo>
                      <a:pt x="67002" y="80504"/>
                    </a:lnTo>
                    <a:lnTo>
                      <a:pt x="66660" y="80761"/>
                    </a:lnTo>
                    <a:lnTo>
                      <a:pt x="66233" y="80846"/>
                    </a:lnTo>
                    <a:lnTo>
                      <a:pt x="65891" y="80932"/>
                    </a:lnTo>
                    <a:lnTo>
                      <a:pt x="65891" y="80932"/>
                    </a:lnTo>
                    <a:close/>
                    <a:moveTo>
                      <a:pt x="126568" y="74009"/>
                    </a:moveTo>
                    <a:lnTo>
                      <a:pt x="5128" y="74009"/>
                    </a:lnTo>
                    <a:lnTo>
                      <a:pt x="5128" y="4871"/>
                    </a:lnTo>
                    <a:lnTo>
                      <a:pt x="126568" y="4871"/>
                    </a:lnTo>
                    <a:lnTo>
                      <a:pt x="126568" y="7400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60"/>
              <p:cNvSpPr/>
              <p:nvPr/>
            </p:nvSpPr>
            <p:spPr>
              <a:xfrm>
                <a:off x="4511275" y="1208725"/>
                <a:ext cx="3568200" cy="2154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91" name="Google Shape;1891;p60"/>
            <p:cNvSpPr/>
            <p:nvPr/>
          </p:nvSpPr>
          <p:spPr>
            <a:xfrm>
              <a:off x="6224988" y="3341125"/>
              <a:ext cx="150000" cy="15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2" name="Google Shape;1892;p60"/>
          <p:cNvSpPr txBox="1">
            <a:spLocks noGrp="1"/>
          </p:cNvSpPr>
          <p:nvPr>
            <p:ph type="title"/>
          </p:nvPr>
        </p:nvSpPr>
        <p:spPr>
          <a:xfrm>
            <a:off x="347958" y="1502489"/>
            <a:ext cx="3726523" cy="552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/>
              <a:t>Remember</a:t>
            </a:r>
            <a:r>
              <a:rPr lang="en-US" sz="4800" b="1" dirty="0"/>
              <a:t> ..</a:t>
            </a:r>
            <a:endParaRPr sz="4800" b="1" dirty="0"/>
          </a:p>
        </p:txBody>
      </p:sp>
      <p:grpSp>
        <p:nvGrpSpPr>
          <p:cNvPr id="1895" name="Google Shape;1895;p60"/>
          <p:cNvGrpSpPr/>
          <p:nvPr/>
        </p:nvGrpSpPr>
        <p:grpSpPr>
          <a:xfrm>
            <a:off x="7033913" y="3467913"/>
            <a:ext cx="899054" cy="588733"/>
            <a:chOff x="1381375" y="4620650"/>
            <a:chExt cx="455725" cy="298425"/>
          </a:xfrm>
        </p:grpSpPr>
        <p:sp>
          <p:nvSpPr>
            <p:cNvPr id="1896" name="Google Shape;1896;p60"/>
            <p:cNvSpPr/>
            <p:nvPr/>
          </p:nvSpPr>
          <p:spPr>
            <a:xfrm>
              <a:off x="1415300" y="4837700"/>
              <a:ext cx="273975" cy="81375"/>
            </a:xfrm>
            <a:custGeom>
              <a:avLst/>
              <a:gdLst/>
              <a:ahLst/>
              <a:cxnLst/>
              <a:rect l="l" t="t" r="r" b="b"/>
              <a:pathLst>
                <a:path w="10959" h="3255" extrusionOk="0">
                  <a:moveTo>
                    <a:pt x="5420" y="0"/>
                  </a:moveTo>
                  <a:cubicBezTo>
                    <a:pt x="2314" y="0"/>
                    <a:pt x="0" y="536"/>
                    <a:pt x="0" y="536"/>
                  </a:cubicBezTo>
                  <a:lnTo>
                    <a:pt x="0" y="1567"/>
                  </a:lnTo>
                  <a:cubicBezTo>
                    <a:pt x="0" y="2380"/>
                    <a:pt x="2468" y="3194"/>
                    <a:pt x="5506" y="3248"/>
                  </a:cubicBezTo>
                  <a:cubicBezTo>
                    <a:pt x="5666" y="3253"/>
                    <a:pt x="5823" y="3255"/>
                    <a:pt x="5979" y="3255"/>
                  </a:cubicBezTo>
                  <a:cubicBezTo>
                    <a:pt x="8769" y="3255"/>
                    <a:pt x="10958" y="2581"/>
                    <a:pt x="10958" y="1811"/>
                  </a:cubicBezTo>
                  <a:lnTo>
                    <a:pt x="10931" y="644"/>
                  </a:lnTo>
                  <a:cubicBezTo>
                    <a:pt x="9023" y="158"/>
                    <a:pt x="7105" y="0"/>
                    <a:pt x="5420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0"/>
            <p:cNvSpPr/>
            <p:nvPr/>
          </p:nvSpPr>
          <p:spPr>
            <a:xfrm>
              <a:off x="1415300" y="4809650"/>
              <a:ext cx="273975" cy="84325"/>
            </a:xfrm>
            <a:custGeom>
              <a:avLst/>
              <a:gdLst/>
              <a:ahLst/>
              <a:cxnLst/>
              <a:rect l="l" t="t" r="r" b="b"/>
              <a:pathLst>
                <a:path w="10959" h="3373" extrusionOk="0">
                  <a:moveTo>
                    <a:pt x="5101" y="0"/>
                  </a:moveTo>
                  <a:cubicBezTo>
                    <a:pt x="2241" y="0"/>
                    <a:pt x="0" y="592"/>
                    <a:pt x="0" y="1658"/>
                  </a:cubicBezTo>
                  <a:cubicBezTo>
                    <a:pt x="0" y="2472"/>
                    <a:pt x="2468" y="3285"/>
                    <a:pt x="5506" y="3367"/>
                  </a:cubicBezTo>
                  <a:cubicBezTo>
                    <a:pt x="5660" y="3371"/>
                    <a:pt x="5813" y="3373"/>
                    <a:pt x="5964" y="3373"/>
                  </a:cubicBezTo>
                  <a:cubicBezTo>
                    <a:pt x="8760" y="3373"/>
                    <a:pt x="10958" y="2674"/>
                    <a:pt x="10958" y="1902"/>
                  </a:cubicBezTo>
                  <a:cubicBezTo>
                    <a:pt x="10958" y="736"/>
                    <a:pt x="8490" y="85"/>
                    <a:pt x="5479" y="3"/>
                  </a:cubicBezTo>
                  <a:cubicBezTo>
                    <a:pt x="5352" y="1"/>
                    <a:pt x="5226" y="0"/>
                    <a:pt x="5101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0"/>
            <p:cNvSpPr/>
            <p:nvPr/>
          </p:nvSpPr>
          <p:spPr>
            <a:xfrm>
              <a:off x="1413925" y="4803075"/>
              <a:ext cx="273975" cy="80850"/>
            </a:xfrm>
            <a:custGeom>
              <a:avLst/>
              <a:gdLst/>
              <a:ahLst/>
              <a:cxnLst/>
              <a:rect l="l" t="t" r="r" b="b"/>
              <a:pathLst>
                <a:path w="10959" h="3234" extrusionOk="0">
                  <a:moveTo>
                    <a:pt x="5382" y="1"/>
                  </a:moveTo>
                  <a:cubicBezTo>
                    <a:pt x="2345" y="1"/>
                    <a:pt x="76" y="511"/>
                    <a:pt x="3" y="511"/>
                  </a:cubicBezTo>
                  <a:cubicBezTo>
                    <a:pt x="1" y="511"/>
                    <a:pt x="1" y="511"/>
                    <a:pt x="1" y="511"/>
                  </a:cubicBezTo>
                  <a:lnTo>
                    <a:pt x="1" y="1541"/>
                  </a:lnTo>
                  <a:cubicBezTo>
                    <a:pt x="1" y="2301"/>
                    <a:pt x="2469" y="3169"/>
                    <a:pt x="5480" y="3223"/>
                  </a:cubicBezTo>
                  <a:cubicBezTo>
                    <a:pt x="5682" y="3230"/>
                    <a:pt x="5882" y="3234"/>
                    <a:pt x="6078" y="3234"/>
                  </a:cubicBezTo>
                  <a:cubicBezTo>
                    <a:pt x="8832" y="3234"/>
                    <a:pt x="10959" y="2547"/>
                    <a:pt x="10959" y="1812"/>
                  </a:cubicBezTo>
                  <a:lnTo>
                    <a:pt x="10905" y="646"/>
                  </a:lnTo>
                  <a:cubicBezTo>
                    <a:pt x="8989" y="158"/>
                    <a:pt x="7067" y="1"/>
                    <a:pt x="5382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0"/>
            <p:cNvSpPr/>
            <p:nvPr/>
          </p:nvSpPr>
          <p:spPr>
            <a:xfrm>
              <a:off x="1413925" y="4774275"/>
              <a:ext cx="273975" cy="84450"/>
            </a:xfrm>
            <a:custGeom>
              <a:avLst/>
              <a:gdLst/>
              <a:ahLst/>
              <a:cxnLst/>
              <a:rect l="l" t="t" r="r" b="b"/>
              <a:pathLst>
                <a:path w="10959" h="3378" extrusionOk="0">
                  <a:moveTo>
                    <a:pt x="4933" y="1"/>
                  </a:moveTo>
                  <a:cubicBezTo>
                    <a:pt x="2166" y="1"/>
                    <a:pt x="1" y="615"/>
                    <a:pt x="1" y="1663"/>
                  </a:cubicBezTo>
                  <a:cubicBezTo>
                    <a:pt x="1" y="2449"/>
                    <a:pt x="2469" y="3290"/>
                    <a:pt x="5480" y="3371"/>
                  </a:cubicBezTo>
                  <a:cubicBezTo>
                    <a:pt x="5641" y="3376"/>
                    <a:pt x="5800" y="3378"/>
                    <a:pt x="5957" y="3378"/>
                  </a:cubicBezTo>
                  <a:cubicBezTo>
                    <a:pt x="8769" y="3378"/>
                    <a:pt x="10959" y="2704"/>
                    <a:pt x="10959" y="1934"/>
                  </a:cubicBezTo>
                  <a:cubicBezTo>
                    <a:pt x="10905" y="740"/>
                    <a:pt x="8463" y="116"/>
                    <a:pt x="5453" y="8"/>
                  </a:cubicBezTo>
                  <a:cubicBezTo>
                    <a:pt x="5277" y="3"/>
                    <a:pt x="5104" y="1"/>
                    <a:pt x="4933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0"/>
            <p:cNvSpPr/>
            <p:nvPr/>
          </p:nvSpPr>
          <p:spPr>
            <a:xfrm>
              <a:off x="1414600" y="4768125"/>
              <a:ext cx="275350" cy="81625"/>
            </a:xfrm>
            <a:custGeom>
              <a:avLst/>
              <a:gdLst/>
              <a:ahLst/>
              <a:cxnLst/>
              <a:rect l="l" t="t" r="r" b="b"/>
              <a:pathLst>
                <a:path w="11014" h="3265" extrusionOk="0">
                  <a:moveTo>
                    <a:pt x="5958" y="1"/>
                  </a:moveTo>
                  <a:cubicBezTo>
                    <a:pt x="2590" y="1"/>
                    <a:pt x="19" y="661"/>
                    <a:pt x="1" y="661"/>
                  </a:cubicBezTo>
                  <a:lnTo>
                    <a:pt x="28" y="1664"/>
                  </a:lnTo>
                  <a:cubicBezTo>
                    <a:pt x="82" y="2451"/>
                    <a:pt x="2551" y="3265"/>
                    <a:pt x="5561" y="3265"/>
                  </a:cubicBezTo>
                  <a:cubicBezTo>
                    <a:pt x="8572" y="3265"/>
                    <a:pt x="11013" y="2532"/>
                    <a:pt x="10986" y="1719"/>
                  </a:cubicBezTo>
                  <a:lnTo>
                    <a:pt x="10959" y="552"/>
                  </a:lnTo>
                  <a:cubicBezTo>
                    <a:pt x="9237" y="141"/>
                    <a:pt x="7513" y="1"/>
                    <a:pt x="59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0"/>
            <p:cNvSpPr/>
            <p:nvPr/>
          </p:nvSpPr>
          <p:spPr>
            <a:xfrm>
              <a:off x="1414600" y="4740550"/>
              <a:ext cx="275350" cy="84125"/>
            </a:xfrm>
            <a:custGeom>
              <a:avLst/>
              <a:gdLst/>
              <a:ahLst/>
              <a:cxnLst/>
              <a:rect l="l" t="t" r="r" b="b"/>
              <a:pathLst>
                <a:path w="11014" h="3365" extrusionOk="0">
                  <a:moveTo>
                    <a:pt x="5453" y="1"/>
                  </a:moveTo>
                  <a:cubicBezTo>
                    <a:pt x="2442" y="1"/>
                    <a:pt x="1" y="652"/>
                    <a:pt x="28" y="1764"/>
                  </a:cubicBezTo>
                  <a:cubicBezTo>
                    <a:pt x="82" y="2550"/>
                    <a:pt x="2551" y="3364"/>
                    <a:pt x="5561" y="3364"/>
                  </a:cubicBezTo>
                  <a:cubicBezTo>
                    <a:pt x="8572" y="3364"/>
                    <a:pt x="11013" y="2605"/>
                    <a:pt x="10986" y="1791"/>
                  </a:cubicBezTo>
                  <a:cubicBezTo>
                    <a:pt x="10959" y="598"/>
                    <a:pt x="8491" y="28"/>
                    <a:pt x="5453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0"/>
            <p:cNvSpPr/>
            <p:nvPr/>
          </p:nvSpPr>
          <p:spPr>
            <a:xfrm>
              <a:off x="1440400" y="4748000"/>
              <a:ext cx="220375" cy="65150"/>
            </a:xfrm>
            <a:custGeom>
              <a:avLst/>
              <a:gdLst/>
              <a:ahLst/>
              <a:cxnLst/>
              <a:rect l="l" t="t" r="r" b="b"/>
              <a:pathLst>
                <a:path w="8815" h="2606" extrusionOk="0">
                  <a:moveTo>
                    <a:pt x="4569" y="0"/>
                  </a:moveTo>
                  <a:cubicBezTo>
                    <a:pt x="4502" y="0"/>
                    <a:pt x="4434" y="0"/>
                    <a:pt x="4367" y="1"/>
                  </a:cubicBezTo>
                  <a:cubicBezTo>
                    <a:pt x="4306" y="0"/>
                    <a:pt x="4246" y="0"/>
                    <a:pt x="4186" y="0"/>
                  </a:cubicBezTo>
                  <a:cubicBezTo>
                    <a:pt x="1856" y="0"/>
                    <a:pt x="0" y="511"/>
                    <a:pt x="27" y="1357"/>
                  </a:cubicBezTo>
                  <a:cubicBezTo>
                    <a:pt x="27" y="2008"/>
                    <a:pt x="2034" y="2605"/>
                    <a:pt x="4421" y="2605"/>
                  </a:cubicBezTo>
                  <a:cubicBezTo>
                    <a:pt x="6862" y="2605"/>
                    <a:pt x="8815" y="2008"/>
                    <a:pt x="8815" y="1384"/>
                  </a:cubicBezTo>
                  <a:cubicBezTo>
                    <a:pt x="8815" y="461"/>
                    <a:pt x="6918" y="0"/>
                    <a:pt x="456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0"/>
            <p:cNvSpPr/>
            <p:nvPr/>
          </p:nvSpPr>
          <p:spPr>
            <a:xfrm>
              <a:off x="1413250" y="4724000"/>
              <a:ext cx="275325" cy="81825"/>
            </a:xfrm>
            <a:custGeom>
              <a:avLst/>
              <a:gdLst/>
              <a:ahLst/>
              <a:cxnLst/>
              <a:rect l="l" t="t" r="r" b="b"/>
              <a:pathLst>
                <a:path w="11013" h="3273" extrusionOk="0">
                  <a:moveTo>
                    <a:pt x="6428" y="1"/>
                  </a:moveTo>
                  <a:cubicBezTo>
                    <a:pt x="2810" y="1"/>
                    <a:pt x="1" y="779"/>
                    <a:pt x="1" y="798"/>
                  </a:cubicBezTo>
                  <a:lnTo>
                    <a:pt x="28" y="1802"/>
                  </a:lnTo>
                  <a:cubicBezTo>
                    <a:pt x="79" y="2550"/>
                    <a:pt x="2312" y="3273"/>
                    <a:pt x="5141" y="3273"/>
                  </a:cubicBezTo>
                  <a:cubicBezTo>
                    <a:pt x="5288" y="3273"/>
                    <a:pt x="5438" y="3271"/>
                    <a:pt x="5588" y="3267"/>
                  </a:cubicBezTo>
                  <a:cubicBezTo>
                    <a:pt x="8599" y="3240"/>
                    <a:pt x="11013" y="2426"/>
                    <a:pt x="10986" y="1612"/>
                  </a:cubicBezTo>
                  <a:lnTo>
                    <a:pt x="10904" y="446"/>
                  </a:lnTo>
                  <a:cubicBezTo>
                    <a:pt x="9369" y="119"/>
                    <a:pt x="7837" y="1"/>
                    <a:pt x="642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0"/>
            <p:cNvSpPr/>
            <p:nvPr/>
          </p:nvSpPr>
          <p:spPr>
            <a:xfrm>
              <a:off x="1411225" y="4697050"/>
              <a:ext cx="276675" cy="83600"/>
            </a:xfrm>
            <a:custGeom>
              <a:avLst/>
              <a:gdLst/>
              <a:ahLst/>
              <a:cxnLst/>
              <a:rect l="l" t="t" r="r" b="b"/>
              <a:pathLst>
                <a:path w="11067" h="3344" extrusionOk="0">
                  <a:moveTo>
                    <a:pt x="5900" y="1"/>
                  </a:moveTo>
                  <a:cubicBezTo>
                    <a:pt x="5752" y="1"/>
                    <a:pt x="5603" y="2"/>
                    <a:pt x="5452" y="5"/>
                  </a:cubicBezTo>
                  <a:cubicBezTo>
                    <a:pt x="2441" y="32"/>
                    <a:pt x="0" y="764"/>
                    <a:pt x="82" y="1876"/>
                  </a:cubicBezTo>
                  <a:cubicBezTo>
                    <a:pt x="108" y="2635"/>
                    <a:pt x="2432" y="3344"/>
                    <a:pt x="5325" y="3344"/>
                  </a:cubicBezTo>
                  <a:cubicBezTo>
                    <a:pt x="5430" y="3344"/>
                    <a:pt x="5536" y="3343"/>
                    <a:pt x="5642" y="3341"/>
                  </a:cubicBezTo>
                  <a:cubicBezTo>
                    <a:pt x="8653" y="3287"/>
                    <a:pt x="11067" y="2473"/>
                    <a:pt x="11013" y="1659"/>
                  </a:cubicBezTo>
                  <a:cubicBezTo>
                    <a:pt x="10961" y="499"/>
                    <a:pt x="8729" y="1"/>
                    <a:pt x="5900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0"/>
            <p:cNvSpPr/>
            <p:nvPr/>
          </p:nvSpPr>
          <p:spPr>
            <a:xfrm>
              <a:off x="1437675" y="4705275"/>
              <a:ext cx="221075" cy="63125"/>
            </a:xfrm>
            <a:custGeom>
              <a:avLst/>
              <a:gdLst/>
              <a:ahLst/>
              <a:cxnLst/>
              <a:rect l="l" t="t" r="r" b="b"/>
              <a:pathLst>
                <a:path w="8843" h="2525" extrusionOk="0">
                  <a:moveTo>
                    <a:pt x="4594" y="0"/>
                  </a:moveTo>
                  <a:cubicBezTo>
                    <a:pt x="4519" y="0"/>
                    <a:pt x="4443" y="1"/>
                    <a:pt x="4367" y="1"/>
                  </a:cubicBezTo>
                  <a:cubicBezTo>
                    <a:pt x="1926" y="83"/>
                    <a:pt x="0" y="625"/>
                    <a:pt x="27" y="1439"/>
                  </a:cubicBezTo>
                  <a:cubicBezTo>
                    <a:pt x="54" y="2046"/>
                    <a:pt x="1956" y="2525"/>
                    <a:pt x="4284" y="2525"/>
                  </a:cubicBezTo>
                  <a:cubicBezTo>
                    <a:pt x="4348" y="2525"/>
                    <a:pt x="4411" y="2525"/>
                    <a:pt x="4476" y="2524"/>
                  </a:cubicBezTo>
                  <a:cubicBezTo>
                    <a:pt x="6917" y="2497"/>
                    <a:pt x="8843" y="1873"/>
                    <a:pt x="8815" y="1276"/>
                  </a:cubicBezTo>
                  <a:cubicBezTo>
                    <a:pt x="8789" y="409"/>
                    <a:pt x="6930" y="0"/>
                    <a:pt x="4594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0"/>
            <p:cNvSpPr/>
            <p:nvPr/>
          </p:nvSpPr>
          <p:spPr>
            <a:xfrm>
              <a:off x="1504125" y="4714100"/>
              <a:ext cx="97675" cy="42750"/>
            </a:xfrm>
            <a:custGeom>
              <a:avLst/>
              <a:gdLst/>
              <a:ahLst/>
              <a:cxnLst/>
              <a:rect l="l" t="t" r="r" b="b"/>
              <a:pathLst>
                <a:path w="3907" h="1710" extrusionOk="0">
                  <a:moveTo>
                    <a:pt x="624" y="1"/>
                  </a:moveTo>
                  <a:lnTo>
                    <a:pt x="55" y="55"/>
                  </a:lnTo>
                  <a:lnTo>
                    <a:pt x="570" y="299"/>
                  </a:lnTo>
                  <a:cubicBezTo>
                    <a:pt x="0" y="408"/>
                    <a:pt x="0" y="625"/>
                    <a:pt x="461" y="815"/>
                  </a:cubicBezTo>
                  <a:cubicBezTo>
                    <a:pt x="895" y="1032"/>
                    <a:pt x="1492" y="1059"/>
                    <a:pt x="2224" y="1059"/>
                  </a:cubicBezTo>
                  <a:cubicBezTo>
                    <a:pt x="2658" y="1059"/>
                    <a:pt x="2903" y="1086"/>
                    <a:pt x="3038" y="1167"/>
                  </a:cubicBezTo>
                  <a:cubicBezTo>
                    <a:pt x="3201" y="1222"/>
                    <a:pt x="3092" y="1303"/>
                    <a:pt x="2821" y="1330"/>
                  </a:cubicBezTo>
                  <a:cubicBezTo>
                    <a:pt x="2523" y="1357"/>
                    <a:pt x="2143" y="1357"/>
                    <a:pt x="1845" y="1357"/>
                  </a:cubicBezTo>
                  <a:lnTo>
                    <a:pt x="2143" y="1601"/>
                  </a:lnTo>
                  <a:cubicBezTo>
                    <a:pt x="2414" y="1601"/>
                    <a:pt x="2794" y="1574"/>
                    <a:pt x="3092" y="1520"/>
                  </a:cubicBezTo>
                  <a:lnTo>
                    <a:pt x="3418" y="1710"/>
                  </a:lnTo>
                  <a:lnTo>
                    <a:pt x="3825" y="1601"/>
                  </a:lnTo>
                  <a:lnTo>
                    <a:pt x="3472" y="1411"/>
                  </a:lnTo>
                  <a:cubicBezTo>
                    <a:pt x="3906" y="1330"/>
                    <a:pt x="3906" y="1140"/>
                    <a:pt x="3635" y="977"/>
                  </a:cubicBezTo>
                  <a:cubicBezTo>
                    <a:pt x="3337" y="815"/>
                    <a:pt x="2930" y="733"/>
                    <a:pt x="2197" y="733"/>
                  </a:cubicBezTo>
                  <a:cubicBezTo>
                    <a:pt x="1655" y="733"/>
                    <a:pt x="1329" y="706"/>
                    <a:pt x="1194" y="652"/>
                  </a:cubicBezTo>
                  <a:cubicBezTo>
                    <a:pt x="1058" y="571"/>
                    <a:pt x="1031" y="516"/>
                    <a:pt x="1411" y="462"/>
                  </a:cubicBezTo>
                  <a:cubicBezTo>
                    <a:pt x="1546" y="453"/>
                    <a:pt x="1673" y="450"/>
                    <a:pt x="1788" y="450"/>
                  </a:cubicBezTo>
                  <a:cubicBezTo>
                    <a:pt x="2019" y="450"/>
                    <a:pt x="2206" y="462"/>
                    <a:pt x="2333" y="462"/>
                  </a:cubicBezTo>
                  <a:lnTo>
                    <a:pt x="2007" y="191"/>
                  </a:lnTo>
                  <a:cubicBezTo>
                    <a:pt x="1899" y="177"/>
                    <a:pt x="1763" y="170"/>
                    <a:pt x="1604" y="170"/>
                  </a:cubicBezTo>
                  <a:cubicBezTo>
                    <a:pt x="1445" y="170"/>
                    <a:pt x="1262" y="177"/>
                    <a:pt x="1058" y="191"/>
                  </a:cubicBezTo>
                  <a:lnTo>
                    <a:pt x="624" y="1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0"/>
            <p:cNvSpPr/>
            <p:nvPr/>
          </p:nvSpPr>
          <p:spPr>
            <a:xfrm>
              <a:off x="1604475" y="4716025"/>
              <a:ext cx="229900" cy="198250"/>
            </a:xfrm>
            <a:custGeom>
              <a:avLst/>
              <a:gdLst/>
              <a:ahLst/>
              <a:cxnLst/>
              <a:rect l="l" t="t" r="r" b="b"/>
              <a:pathLst>
                <a:path w="9196" h="7930" extrusionOk="0">
                  <a:moveTo>
                    <a:pt x="3163" y="1"/>
                  </a:moveTo>
                  <a:cubicBezTo>
                    <a:pt x="1632" y="1"/>
                    <a:pt x="534" y="1323"/>
                    <a:pt x="299" y="2772"/>
                  </a:cubicBezTo>
                  <a:cubicBezTo>
                    <a:pt x="1" y="4806"/>
                    <a:pt x="1737" y="7003"/>
                    <a:pt x="4096" y="7681"/>
                  </a:cubicBezTo>
                  <a:cubicBezTo>
                    <a:pt x="4577" y="7852"/>
                    <a:pt x="5046" y="7929"/>
                    <a:pt x="5493" y="7929"/>
                  </a:cubicBezTo>
                  <a:cubicBezTo>
                    <a:pt x="7317" y="7929"/>
                    <a:pt x="8755" y="6640"/>
                    <a:pt x="8951" y="5159"/>
                  </a:cubicBezTo>
                  <a:cubicBezTo>
                    <a:pt x="9196" y="3314"/>
                    <a:pt x="7297" y="1497"/>
                    <a:pt x="5100" y="656"/>
                  </a:cubicBezTo>
                  <a:cubicBezTo>
                    <a:pt x="4406" y="196"/>
                    <a:pt x="3753" y="1"/>
                    <a:pt x="3163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0"/>
            <p:cNvSpPr/>
            <p:nvPr/>
          </p:nvSpPr>
          <p:spPr>
            <a:xfrm>
              <a:off x="1617350" y="4707425"/>
              <a:ext cx="219750" cy="187825"/>
            </a:xfrm>
            <a:custGeom>
              <a:avLst/>
              <a:gdLst/>
              <a:ahLst/>
              <a:cxnLst/>
              <a:rect l="l" t="t" r="r" b="b"/>
              <a:pathLst>
                <a:path w="8790" h="7513" extrusionOk="0">
                  <a:moveTo>
                    <a:pt x="3424" y="0"/>
                  </a:moveTo>
                  <a:cubicBezTo>
                    <a:pt x="1814" y="0"/>
                    <a:pt x="524" y="897"/>
                    <a:pt x="299" y="2411"/>
                  </a:cubicBezTo>
                  <a:cubicBezTo>
                    <a:pt x="1" y="4445"/>
                    <a:pt x="1737" y="6642"/>
                    <a:pt x="4097" y="7320"/>
                  </a:cubicBezTo>
                  <a:cubicBezTo>
                    <a:pt x="4549" y="7451"/>
                    <a:pt x="4990" y="7513"/>
                    <a:pt x="5407" y="7513"/>
                  </a:cubicBezTo>
                  <a:cubicBezTo>
                    <a:pt x="7064" y="7513"/>
                    <a:pt x="8350" y="6537"/>
                    <a:pt x="8545" y="5042"/>
                  </a:cubicBezTo>
                  <a:cubicBezTo>
                    <a:pt x="8789" y="3224"/>
                    <a:pt x="7243" y="1082"/>
                    <a:pt x="5073" y="295"/>
                  </a:cubicBezTo>
                  <a:cubicBezTo>
                    <a:pt x="4507" y="95"/>
                    <a:pt x="3948" y="0"/>
                    <a:pt x="3424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0"/>
            <p:cNvSpPr/>
            <p:nvPr/>
          </p:nvSpPr>
          <p:spPr>
            <a:xfrm>
              <a:off x="1642450" y="4731025"/>
              <a:ext cx="166150" cy="142275"/>
            </a:xfrm>
            <a:custGeom>
              <a:avLst/>
              <a:gdLst/>
              <a:ahLst/>
              <a:cxnLst/>
              <a:rect l="l" t="t" r="r" b="b"/>
              <a:pathLst>
                <a:path w="6646" h="5691" extrusionOk="0">
                  <a:moveTo>
                    <a:pt x="2526" y="0"/>
                  </a:moveTo>
                  <a:cubicBezTo>
                    <a:pt x="1360" y="0"/>
                    <a:pt x="422" y="626"/>
                    <a:pt x="245" y="1711"/>
                  </a:cubicBezTo>
                  <a:cubicBezTo>
                    <a:pt x="1" y="3338"/>
                    <a:pt x="1302" y="4939"/>
                    <a:pt x="3310" y="5535"/>
                  </a:cubicBezTo>
                  <a:cubicBezTo>
                    <a:pt x="3661" y="5641"/>
                    <a:pt x="3999" y="5691"/>
                    <a:pt x="4317" y="5691"/>
                  </a:cubicBezTo>
                  <a:cubicBezTo>
                    <a:pt x="5544" y="5691"/>
                    <a:pt x="6457" y="4947"/>
                    <a:pt x="6565" y="3827"/>
                  </a:cubicBezTo>
                  <a:cubicBezTo>
                    <a:pt x="6646" y="2470"/>
                    <a:pt x="5534" y="924"/>
                    <a:pt x="3906" y="273"/>
                  </a:cubicBezTo>
                  <a:cubicBezTo>
                    <a:pt x="3433" y="88"/>
                    <a:pt x="2963" y="0"/>
                    <a:pt x="2526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0"/>
            <p:cNvSpPr/>
            <p:nvPr/>
          </p:nvSpPr>
          <p:spPr>
            <a:xfrm>
              <a:off x="1691950" y="4746650"/>
              <a:ext cx="73950" cy="111925"/>
            </a:xfrm>
            <a:custGeom>
              <a:avLst/>
              <a:gdLst/>
              <a:ahLst/>
              <a:cxnLst/>
              <a:rect l="l" t="t" r="r" b="b"/>
              <a:pathLst>
                <a:path w="2958" h="4477" extrusionOk="0">
                  <a:moveTo>
                    <a:pt x="1872" y="1"/>
                  </a:moveTo>
                  <a:lnTo>
                    <a:pt x="1737" y="489"/>
                  </a:lnTo>
                  <a:cubicBezTo>
                    <a:pt x="1708" y="488"/>
                    <a:pt x="1680" y="487"/>
                    <a:pt x="1652" y="487"/>
                  </a:cubicBezTo>
                  <a:cubicBezTo>
                    <a:pt x="1076" y="487"/>
                    <a:pt x="700" y="756"/>
                    <a:pt x="570" y="1221"/>
                  </a:cubicBezTo>
                  <a:cubicBezTo>
                    <a:pt x="435" y="1710"/>
                    <a:pt x="787" y="2089"/>
                    <a:pt x="1275" y="2442"/>
                  </a:cubicBezTo>
                  <a:cubicBezTo>
                    <a:pt x="1655" y="2659"/>
                    <a:pt x="1791" y="2822"/>
                    <a:pt x="1737" y="3039"/>
                  </a:cubicBezTo>
                  <a:cubicBezTo>
                    <a:pt x="1674" y="3205"/>
                    <a:pt x="1517" y="3275"/>
                    <a:pt x="1313" y="3275"/>
                  </a:cubicBezTo>
                  <a:cubicBezTo>
                    <a:pt x="1251" y="3275"/>
                    <a:pt x="1183" y="3269"/>
                    <a:pt x="1113" y="3256"/>
                  </a:cubicBezTo>
                  <a:cubicBezTo>
                    <a:pt x="787" y="3147"/>
                    <a:pt x="516" y="2930"/>
                    <a:pt x="299" y="2768"/>
                  </a:cubicBezTo>
                  <a:lnTo>
                    <a:pt x="1" y="3337"/>
                  </a:lnTo>
                  <a:cubicBezTo>
                    <a:pt x="163" y="3527"/>
                    <a:pt x="516" y="3717"/>
                    <a:pt x="841" y="3825"/>
                  </a:cubicBezTo>
                  <a:lnTo>
                    <a:pt x="706" y="4341"/>
                  </a:lnTo>
                  <a:lnTo>
                    <a:pt x="1221" y="4476"/>
                  </a:lnTo>
                  <a:lnTo>
                    <a:pt x="1357" y="3934"/>
                  </a:lnTo>
                  <a:cubicBezTo>
                    <a:pt x="1380" y="3935"/>
                    <a:pt x="1403" y="3935"/>
                    <a:pt x="1426" y="3935"/>
                  </a:cubicBezTo>
                  <a:cubicBezTo>
                    <a:pt x="1989" y="3935"/>
                    <a:pt x="2420" y="3618"/>
                    <a:pt x="2550" y="3174"/>
                  </a:cubicBezTo>
                  <a:cubicBezTo>
                    <a:pt x="2632" y="2713"/>
                    <a:pt x="2469" y="2334"/>
                    <a:pt x="1899" y="1954"/>
                  </a:cubicBezTo>
                  <a:cubicBezTo>
                    <a:pt x="1492" y="1683"/>
                    <a:pt x="1357" y="1520"/>
                    <a:pt x="1384" y="1357"/>
                  </a:cubicBezTo>
                  <a:cubicBezTo>
                    <a:pt x="1405" y="1250"/>
                    <a:pt x="1529" y="1143"/>
                    <a:pt x="1740" y="1143"/>
                  </a:cubicBezTo>
                  <a:cubicBezTo>
                    <a:pt x="1796" y="1143"/>
                    <a:pt x="1858" y="1150"/>
                    <a:pt x="1926" y="1167"/>
                  </a:cubicBezTo>
                  <a:cubicBezTo>
                    <a:pt x="2306" y="1276"/>
                    <a:pt x="2496" y="1438"/>
                    <a:pt x="2632" y="1547"/>
                  </a:cubicBezTo>
                  <a:lnTo>
                    <a:pt x="2957" y="977"/>
                  </a:lnTo>
                  <a:cubicBezTo>
                    <a:pt x="2821" y="842"/>
                    <a:pt x="2577" y="706"/>
                    <a:pt x="2225" y="598"/>
                  </a:cubicBezTo>
                  <a:lnTo>
                    <a:pt x="2360" y="109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0"/>
            <p:cNvSpPr/>
            <p:nvPr/>
          </p:nvSpPr>
          <p:spPr>
            <a:xfrm>
              <a:off x="1413250" y="4698850"/>
              <a:ext cx="224475" cy="45750"/>
            </a:xfrm>
            <a:custGeom>
              <a:avLst/>
              <a:gdLst/>
              <a:ahLst/>
              <a:cxnLst/>
              <a:rect l="l" t="t" r="r" b="b"/>
              <a:pathLst>
                <a:path w="8979" h="1830" extrusionOk="0">
                  <a:moveTo>
                    <a:pt x="6426" y="1"/>
                  </a:moveTo>
                  <a:cubicBezTo>
                    <a:pt x="5813" y="1"/>
                    <a:pt x="5123" y="32"/>
                    <a:pt x="4395" y="96"/>
                  </a:cubicBezTo>
                  <a:cubicBezTo>
                    <a:pt x="1954" y="313"/>
                    <a:pt x="1" y="882"/>
                    <a:pt x="28" y="1316"/>
                  </a:cubicBezTo>
                  <a:cubicBezTo>
                    <a:pt x="66" y="1640"/>
                    <a:pt x="1067" y="1830"/>
                    <a:pt x="2514" y="1830"/>
                  </a:cubicBezTo>
                  <a:cubicBezTo>
                    <a:pt x="3128" y="1830"/>
                    <a:pt x="3822" y="1796"/>
                    <a:pt x="4557" y="1723"/>
                  </a:cubicBezTo>
                  <a:cubicBezTo>
                    <a:pt x="6999" y="1479"/>
                    <a:pt x="8979" y="936"/>
                    <a:pt x="8952" y="502"/>
                  </a:cubicBezTo>
                  <a:cubicBezTo>
                    <a:pt x="8913" y="177"/>
                    <a:pt x="7891" y="1"/>
                    <a:pt x="6426" y="1"/>
                  </a:cubicBez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0"/>
            <p:cNvSpPr/>
            <p:nvPr/>
          </p:nvSpPr>
          <p:spPr>
            <a:xfrm>
              <a:off x="1386800" y="4644000"/>
              <a:ext cx="273975" cy="93350"/>
            </a:xfrm>
            <a:custGeom>
              <a:avLst/>
              <a:gdLst/>
              <a:ahLst/>
              <a:cxnLst/>
              <a:rect l="l" t="t" r="r" b="b"/>
              <a:pathLst>
                <a:path w="10959" h="3734" extrusionOk="0">
                  <a:moveTo>
                    <a:pt x="9362" y="0"/>
                  </a:moveTo>
                  <a:cubicBezTo>
                    <a:pt x="4351" y="0"/>
                    <a:pt x="26" y="1883"/>
                    <a:pt x="1" y="1883"/>
                  </a:cubicBezTo>
                  <a:lnTo>
                    <a:pt x="191" y="2859"/>
                  </a:lnTo>
                  <a:cubicBezTo>
                    <a:pt x="302" y="3399"/>
                    <a:pt x="1524" y="3734"/>
                    <a:pt x="3216" y="3734"/>
                  </a:cubicBezTo>
                  <a:cubicBezTo>
                    <a:pt x="3992" y="3734"/>
                    <a:pt x="4866" y="3664"/>
                    <a:pt x="5778" y="3510"/>
                  </a:cubicBezTo>
                  <a:cubicBezTo>
                    <a:pt x="8735" y="3049"/>
                    <a:pt x="10959" y="1910"/>
                    <a:pt x="10796" y="1150"/>
                  </a:cubicBezTo>
                  <a:lnTo>
                    <a:pt x="10579" y="38"/>
                  </a:lnTo>
                  <a:cubicBezTo>
                    <a:pt x="10170" y="12"/>
                    <a:pt x="9764" y="0"/>
                    <a:pt x="9362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0"/>
            <p:cNvSpPr/>
            <p:nvPr/>
          </p:nvSpPr>
          <p:spPr>
            <a:xfrm>
              <a:off x="1381375" y="4620650"/>
              <a:ext cx="273975" cy="92000"/>
            </a:xfrm>
            <a:custGeom>
              <a:avLst/>
              <a:gdLst/>
              <a:ahLst/>
              <a:cxnLst/>
              <a:rect l="l" t="t" r="r" b="b"/>
              <a:pathLst>
                <a:path w="10959" h="3680" extrusionOk="0">
                  <a:moveTo>
                    <a:pt x="7899" y="1"/>
                  </a:moveTo>
                  <a:cubicBezTo>
                    <a:pt x="7082" y="1"/>
                    <a:pt x="6146" y="85"/>
                    <a:pt x="5154" y="240"/>
                  </a:cubicBezTo>
                  <a:cubicBezTo>
                    <a:pt x="2252" y="728"/>
                    <a:pt x="1" y="1759"/>
                    <a:pt x="218" y="2817"/>
                  </a:cubicBezTo>
                  <a:cubicBezTo>
                    <a:pt x="330" y="3357"/>
                    <a:pt x="1554" y="3679"/>
                    <a:pt x="3249" y="3679"/>
                  </a:cubicBezTo>
                  <a:cubicBezTo>
                    <a:pt x="4023" y="3679"/>
                    <a:pt x="4896" y="3612"/>
                    <a:pt x="5805" y="3468"/>
                  </a:cubicBezTo>
                  <a:cubicBezTo>
                    <a:pt x="8762" y="3007"/>
                    <a:pt x="10959" y="1867"/>
                    <a:pt x="10823" y="1108"/>
                  </a:cubicBezTo>
                  <a:cubicBezTo>
                    <a:pt x="10661" y="333"/>
                    <a:pt x="9516" y="1"/>
                    <a:pt x="7899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0"/>
            <p:cNvSpPr/>
            <p:nvPr/>
          </p:nvSpPr>
          <p:spPr>
            <a:xfrm>
              <a:off x="1407150" y="4630900"/>
              <a:ext cx="219725" cy="70175"/>
            </a:xfrm>
            <a:custGeom>
              <a:avLst/>
              <a:gdLst/>
              <a:ahLst/>
              <a:cxnLst/>
              <a:rect l="l" t="t" r="r" b="b"/>
              <a:pathLst>
                <a:path w="8789" h="2807" extrusionOk="0">
                  <a:moveTo>
                    <a:pt x="6494" y="1"/>
                  </a:moveTo>
                  <a:cubicBezTo>
                    <a:pt x="5814" y="1"/>
                    <a:pt x="5020" y="74"/>
                    <a:pt x="4178" y="210"/>
                  </a:cubicBezTo>
                  <a:cubicBezTo>
                    <a:pt x="1818" y="589"/>
                    <a:pt x="1" y="1376"/>
                    <a:pt x="163" y="2190"/>
                  </a:cubicBezTo>
                  <a:cubicBezTo>
                    <a:pt x="254" y="2571"/>
                    <a:pt x="1184" y="2807"/>
                    <a:pt x="2489" y="2807"/>
                  </a:cubicBezTo>
                  <a:cubicBezTo>
                    <a:pt x="3133" y="2807"/>
                    <a:pt x="3868" y="2749"/>
                    <a:pt x="4639" y="2624"/>
                  </a:cubicBezTo>
                  <a:cubicBezTo>
                    <a:pt x="6971" y="2244"/>
                    <a:pt x="8789" y="1376"/>
                    <a:pt x="8680" y="779"/>
                  </a:cubicBezTo>
                  <a:cubicBezTo>
                    <a:pt x="8576" y="239"/>
                    <a:pt x="7720" y="1"/>
                    <a:pt x="6494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0"/>
            <p:cNvSpPr/>
            <p:nvPr/>
          </p:nvSpPr>
          <p:spPr>
            <a:xfrm>
              <a:off x="1472250" y="4649025"/>
              <a:ext cx="99025" cy="33250"/>
            </a:xfrm>
            <a:custGeom>
              <a:avLst/>
              <a:gdLst/>
              <a:ahLst/>
              <a:cxnLst/>
              <a:rect l="l" t="t" r="r" b="b"/>
              <a:pathLst>
                <a:path w="3961" h="1330" extrusionOk="0">
                  <a:moveTo>
                    <a:pt x="570" y="0"/>
                  </a:moveTo>
                  <a:lnTo>
                    <a:pt x="0" y="136"/>
                  </a:lnTo>
                  <a:lnTo>
                    <a:pt x="516" y="298"/>
                  </a:lnTo>
                  <a:cubicBezTo>
                    <a:pt x="0" y="461"/>
                    <a:pt x="0" y="678"/>
                    <a:pt x="489" y="814"/>
                  </a:cubicBezTo>
                  <a:cubicBezTo>
                    <a:pt x="707" y="878"/>
                    <a:pt x="961" y="906"/>
                    <a:pt x="1240" y="906"/>
                  </a:cubicBezTo>
                  <a:cubicBezTo>
                    <a:pt x="1551" y="906"/>
                    <a:pt x="1894" y="871"/>
                    <a:pt x="2252" y="814"/>
                  </a:cubicBezTo>
                  <a:cubicBezTo>
                    <a:pt x="2491" y="769"/>
                    <a:pt x="2672" y="749"/>
                    <a:pt x="2809" y="749"/>
                  </a:cubicBezTo>
                  <a:cubicBezTo>
                    <a:pt x="2922" y="749"/>
                    <a:pt x="3004" y="762"/>
                    <a:pt x="3065" y="787"/>
                  </a:cubicBezTo>
                  <a:cubicBezTo>
                    <a:pt x="3228" y="814"/>
                    <a:pt x="3120" y="922"/>
                    <a:pt x="2876" y="977"/>
                  </a:cubicBezTo>
                  <a:cubicBezTo>
                    <a:pt x="2577" y="1058"/>
                    <a:pt x="2252" y="1112"/>
                    <a:pt x="1926" y="1139"/>
                  </a:cubicBezTo>
                  <a:lnTo>
                    <a:pt x="2279" y="1329"/>
                  </a:lnTo>
                  <a:cubicBezTo>
                    <a:pt x="2550" y="1275"/>
                    <a:pt x="2876" y="1221"/>
                    <a:pt x="3201" y="1112"/>
                  </a:cubicBezTo>
                  <a:lnTo>
                    <a:pt x="3527" y="1221"/>
                  </a:lnTo>
                  <a:lnTo>
                    <a:pt x="3906" y="1085"/>
                  </a:lnTo>
                  <a:lnTo>
                    <a:pt x="3554" y="977"/>
                  </a:lnTo>
                  <a:cubicBezTo>
                    <a:pt x="3961" y="814"/>
                    <a:pt x="3961" y="651"/>
                    <a:pt x="3662" y="543"/>
                  </a:cubicBezTo>
                  <a:cubicBezTo>
                    <a:pt x="3479" y="482"/>
                    <a:pt x="3271" y="446"/>
                    <a:pt x="2994" y="446"/>
                  </a:cubicBezTo>
                  <a:cubicBezTo>
                    <a:pt x="2777" y="446"/>
                    <a:pt x="2519" y="468"/>
                    <a:pt x="2197" y="515"/>
                  </a:cubicBezTo>
                  <a:cubicBezTo>
                    <a:pt x="1880" y="547"/>
                    <a:pt x="1655" y="560"/>
                    <a:pt x="1491" y="560"/>
                  </a:cubicBezTo>
                  <a:cubicBezTo>
                    <a:pt x="1374" y="560"/>
                    <a:pt x="1288" y="554"/>
                    <a:pt x="1221" y="543"/>
                  </a:cubicBezTo>
                  <a:cubicBezTo>
                    <a:pt x="1058" y="515"/>
                    <a:pt x="1058" y="434"/>
                    <a:pt x="1384" y="326"/>
                  </a:cubicBezTo>
                  <a:cubicBezTo>
                    <a:pt x="1764" y="244"/>
                    <a:pt x="2116" y="190"/>
                    <a:pt x="2279" y="190"/>
                  </a:cubicBezTo>
                  <a:lnTo>
                    <a:pt x="1926" y="0"/>
                  </a:lnTo>
                  <a:cubicBezTo>
                    <a:pt x="1709" y="0"/>
                    <a:pt x="1384" y="54"/>
                    <a:pt x="1031" y="136"/>
                  </a:cubicBezTo>
                  <a:lnTo>
                    <a:pt x="570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C7ACA4A4-13E5-CF89-BC6F-9AFA2ACC8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9" t="11484" b="10954"/>
          <a:stretch/>
        </p:blipFill>
        <p:spPr>
          <a:xfrm>
            <a:off x="4459456" y="1254266"/>
            <a:ext cx="3648017" cy="203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16" name="Google Shape;1916;p60"/>
          <p:cNvGrpSpPr/>
          <p:nvPr/>
        </p:nvGrpSpPr>
        <p:grpSpPr>
          <a:xfrm>
            <a:off x="7231802" y="3123139"/>
            <a:ext cx="503284" cy="394401"/>
            <a:chOff x="4677300" y="3097700"/>
            <a:chExt cx="304375" cy="238525"/>
          </a:xfrm>
        </p:grpSpPr>
        <p:sp>
          <p:nvSpPr>
            <p:cNvPr id="1917" name="Google Shape;1917;p60"/>
            <p:cNvSpPr/>
            <p:nvPr/>
          </p:nvSpPr>
          <p:spPr>
            <a:xfrm>
              <a:off x="4677300" y="3123500"/>
              <a:ext cx="304375" cy="212725"/>
            </a:xfrm>
            <a:custGeom>
              <a:avLst/>
              <a:gdLst/>
              <a:ahLst/>
              <a:cxnLst/>
              <a:rect l="l" t="t" r="r" b="b"/>
              <a:pathLst>
                <a:path w="12175" h="8509" extrusionOk="0">
                  <a:moveTo>
                    <a:pt x="8188" y="0"/>
                  </a:moveTo>
                  <a:cubicBezTo>
                    <a:pt x="7897" y="0"/>
                    <a:pt x="7588" y="26"/>
                    <a:pt x="7261" y="82"/>
                  </a:cubicBezTo>
                  <a:cubicBezTo>
                    <a:pt x="7001" y="61"/>
                    <a:pt x="6740" y="50"/>
                    <a:pt x="6479" y="50"/>
                  </a:cubicBezTo>
                  <a:cubicBezTo>
                    <a:pt x="3850" y="50"/>
                    <a:pt x="1292" y="1137"/>
                    <a:pt x="677" y="3146"/>
                  </a:cubicBezTo>
                  <a:cubicBezTo>
                    <a:pt x="0" y="5354"/>
                    <a:pt x="1671" y="8139"/>
                    <a:pt x="4834" y="8437"/>
                  </a:cubicBezTo>
                  <a:cubicBezTo>
                    <a:pt x="5161" y="8485"/>
                    <a:pt x="5489" y="8508"/>
                    <a:pt x="5815" y="8508"/>
                  </a:cubicBezTo>
                  <a:cubicBezTo>
                    <a:pt x="8465" y="8508"/>
                    <a:pt x="10976" y="6980"/>
                    <a:pt x="11578" y="4837"/>
                  </a:cubicBezTo>
                  <a:cubicBezTo>
                    <a:pt x="12175" y="2665"/>
                    <a:pt x="11110" y="0"/>
                    <a:pt x="8188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0"/>
            <p:cNvSpPr/>
            <p:nvPr/>
          </p:nvSpPr>
          <p:spPr>
            <a:xfrm>
              <a:off x="4680775" y="3097700"/>
              <a:ext cx="298425" cy="211175"/>
            </a:xfrm>
            <a:custGeom>
              <a:avLst/>
              <a:gdLst/>
              <a:ahLst/>
              <a:cxnLst/>
              <a:rect l="l" t="t" r="r" b="b"/>
              <a:pathLst>
                <a:path w="11937" h="8447" extrusionOk="0">
                  <a:moveTo>
                    <a:pt x="6437" y="0"/>
                  </a:moveTo>
                  <a:cubicBezTo>
                    <a:pt x="3749" y="0"/>
                    <a:pt x="1273" y="1549"/>
                    <a:pt x="657" y="3641"/>
                  </a:cubicBezTo>
                  <a:cubicBezTo>
                    <a:pt x="1" y="5849"/>
                    <a:pt x="1691" y="7977"/>
                    <a:pt x="4516" y="8375"/>
                  </a:cubicBezTo>
                  <a:cubicBezTo>
                    <a:pt x="4843" y="8423"/>
                    <a:pt x="5171" y="8446"/>
                    <a:pt x="5497" y="8446"/>
                  </a:cubicBezTo>
                  <a:cubicBezTo>
                    <a:pt x="8147" y="8446"/>
                    <a:pt x="10658" y="6918"/>
                    <a:pt x="11260" y="4774"/>
                  </a:cubicBezTo>
                  <a:cubicBezTo>
                    <a:pt x="11936" y="2387"/>
                    <a:pt x="9947" y="259"/>
                    <a:pt x="6963" y="20"/>
                  </a:cubicBezTo>
                  <a:cubicBezTo>
                    <a:pt x="6787" y="7"/>
                    <a:pt x="6611" y="0"/>
                    <a:pt x="6437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0"/>
            <p:cNvSpPr/>
            <p:nvPr/>
          </p:nvSpPr>
          <p:spPr>
            <a:xfrm>
              <a:off x="4713600" y="3125400"/>
              <a:ext cx="230775" cy="157300"/>
            </a:xfrm>
            <a:custGeom>
              <a:avLst/>
              <a:gdLst/>
              <a:ahLst/>
              <a:cxnLst/>
              <a:rect l="l" t="t" r="r" b="b"/>
              <a:pathLst>
                <a:path w="9231" h="6292" extrusionOk="0">
                  <a:moveTo>
                    <a:pt x="5101" y="0"/>
                  </a:moveTo>
                  <a:cubicBezTo>
                    <a:pt x="3044" y="0"/>
                    <a:pt x="1113" y="1162"/>
                    <a:pt x="577" y="2692"/>
                  </a:cubicBezTo>
                  <a:cubicBezTo>
                    <a:pt x="1" y="4343"/>
                    <a:pt x="1194" y="5934"/>
                    <a:pt x="3382" y="6233"/>
                  </a:cubicBezTo>
                  <a:cubicBezTo>
                    <a:pt x="3676" y="6272"/>
                    <a:pt x="3967" y="6291"/>
                    <a:pt x="4252" y="6291"/>
                  </a:cubicBezTo>
                  <a:cubicBezTo>
                    <a:pt x="6413" y="6291"/>
                    <a:pt x="8241" y="5188"/>
                    <a:pt x="8733" y="3448"/>
                  </a:cubicBezTo>
                  <a:cubicBezTo>
                    <a:pt x="9231" y="1637"/>
                    <a:pt x="7639" y="106"/>
                    <a:pt x="5352" y="6"/>
                  </a:cubicBezTo>
                  <a:cubicBezTo>
                    <a:pt x="5268" y="2"/>
                    <a:pt x="5184" y="0"/>
                    <a:pt x="51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0"/>
            <p:cNvSpPr/>
            <p:nvPr/>
          </p:nvSpPr>
          <p:spPr>
            <a:xfrm>
              <a:off x="4786200" y="3133500"/>
              <a:ext cx="76125" cy="138775"/>
            </a:xfrm>
            <a:custGeom>
              <a:avLst/>
              <a:gdLst/>
              <a:ahLst/>
              <a:cxnLst/>
              <a:rect l="l" t="t" r="r" b="b"/>
              <a:pathLst>
                <a:path w="3045" h="5551" extrusionOk="0">
                  <a:moveTo>
                    <a:pt x="1294" y="0"/>
                  </a:moveTo>
                  <a:lnTo>
                    <a:pt x="1274" y="657"/>
                  </a:lnTo>
                  <a:cubicBezTo>
                    <a:pt x="558" y="776"/>
                    <a:pt x="120" y="1234"/>
                    <a:pt x="100" y="1831"/>
                  </a:cubicBezTo>
                  <a:cubicBezTo>
                    <a:pt x="100" y="2467"/>
                    <a:pt x="578" y="2845"/>
                    <a:pt x="1294" y="3084"/>
                  </a:cubicBezTo>
                  <a:cubicBezTo>
                    <a:pt x="1791" y="3263"/>
                    <a:pt x="1990" y="3442"/>
                    <a:pt x="1990" y="3681"/>
                  </a:cubicBezTo>
                  <a:cubicBezTo>
                    <a:pt x="1990" y="3959"/>
                    <a:pt x="1712" y="4078"/>
                    <a:pt x="1354" y="4078"/>
                  </a:cubicBezTo>
                  <a:cubicBezTo>
                    <a:pt x="896" y="4078"/>
                    <a:pt x="498" y="3919"/>
                    <a:pt x="220" y="3760"/>
                  </a:cubicBezTo>
                  <a:lnTo>
                    <a:pt x="1" y="4536"/>
                  </a:lnTo>
                  <a:cubicBezTo>
                    <a:pt x="259" y="4695"/>
                    <a:pt x="697" y="4834"/>
                    <a:pt x="1155" y="4854"/>
                  </a:cubicBezTo>
                  <a:lnTo>
                    <a:pt x="1115" y="5511"/>
                  </a:lnTo>
                  <a:lnTo>
                    <a:pt x="1751" y="5551"/>
                  </a:lnTo>
                  <a:lnTo>
                    <a:pt x="1771" y="4854"/>
                  </a:lnTo>
                  <a:cubicBezTo>
                    <a:pt x="2567" y="4735"/>
                    <a:pt x="2985" y="4238"/>
                    <a:pt x="3005" y="3641"/>
                  </a:cubicBezTo>
                  <a:cubicBezTo>
                    <a:pt x="3044" y="3024"/>
                    <a:pt x="2706" y="2646"/>
                    <a:pt x="1911" y="2348"/>
                  </a:cubicBezTo>
                  <a:cubicBezTo>
                    <a:pt x="1354" y="2129"/>
                    <a:pt x="1115" y="1970"/>
                    <a:pt x="1115" y="1751"/>
                  </a:cubicBezTo>
                  <a:cubicBezTo>
                    <a:pt x="1115" y="1552"/>
                    <a:pt x="1274" y="1373"/>
                    <a:pt x="1712" y="1373"/>
                  </a:cubicBezTo>
                  <a:cubicBezTo>
                    <a:pt x="2209" y="1373"/>
                    <a:pt x="2507" y="1552"/>
                    <a:pt x="2686" y="1632"/>
                  </a:cubicBezTo>
                  <a:lnTo>
                    <a:pt x="2905" y="876"/>
                  </a:lnTo>
                  <a:cubicBezTo>
                    <a:pt x="2686" y="756"/>
                    <a:pt x="2388" y="657"/>
                    <a:pt x="1950" y="637"/>
                  </a:cubicBezTo>
                  <a:lnTo>
                    <a:pt x="1970" y="40"/>
                  </a:lnTo>
                  <a:lnTo>
                    <a:pt x="1294" y="0"/>
                  </a:lnTo>
                  <a:close/>
                </a:path>
              </a:pathLst>
            </a:cu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873;p75">
            <a:extLst>
              <a:ext uri="{FF2B5EF4-FFF2-40B4-BE49-F238E27FC236}">
                <a16:creationId xmlns:a16="http://schemas.microsoft.com/office/drawing/2014/main" id="{1795B1E8-9FAA-9A99-C87F-96160A33C749}"/>
              </a:ext>
            </a:extLst>
          </p:cNvPr>
          <p:cNvGrpSpPr/>
          <p:nvPr/>
        </p:nvGrpSpPr>
        <p:grpSpPr>
          <a:xfrm rot="936986">
            <a:off x="542362" y="3720735"/>
            <a:ext cx="1546298" cy="937939"/>
            <a:chOff x="1580850" y="3862600"/>
            <a:chExt cx="1546275" cy="937925"/>
          </a:xfrm>
        </p:grpSpPr>
        <p:sp>
          <p:nvSpPr>
            <p:cNvPr id="24" name="Google Shape;2874;p75">
              <a:extLst>
                <a:ext uri="{FF2B5EF4-FFF2-40B4-BE49-F238E27FC236}">
                  <a16:creationId xmlns:a16="http://schemas.microsoft.com/office/drawing/2014/main" id="{94F0A3E0-7227-1B8F-818B-233DE2B38137}"/>
                </a:ext>
              </a:extLst>
            </p:cNvPr>
            <p:cNvSpPr/>
            <p:nvPr/>
          </p:nvSpPr>
          <p:spPr>
            <a:xfrm>
              <a:off x="1781700" y="3862600"/>
              <a:ext cx="1165475" cy="902875"/>
            </a:xfrm>
            <a:custGeom>
              <a:avLst/>
              <a:gdLst/>
              <a:ahLst/>
              <a:cxnLst/>
              <a:rect l="l" t="t" r="r" b="b"/>
              <a:pathLst>
                <a:path w="46619" h="36115" extrusionOk="0">
                  <a:moveTo>
                    <a:pt x="1" y="18246"/>
                  </a:moveTo>
                  <a:lnTo>
                    <a:pt x="38061" y="1"/>
                  </a:lnTo>
                  <a:lnTo>
                    <a:pt x="46619" y="17849"/>
                  </a:lnTo>
                  <a:lnTo>
                    <a:pt x="8558" y="36115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75;p75">
              <a:extLst>
                <a:ext uri="{FF2B5EF4-FFF2-40B4-BE49-F238E27FC236}">
                  <a16:creationId xmlns:a16="http://schemas.microsoft.com/office/drawing/2014/main" id="{99479DA9-49BD-D7E0-C9DD-F7A3CF4A18CC}"/>
                </a:ext>
              </a:extLst>
            </p:cNvPr>
            <p:cNvSpPr/>
            <p:nvPr/>
          </p:nvSpPr>
          <p:spPr>
            <a:xfrm>
              <a:off x="1862775" y="3942650"/>
              <a:ext cx="1002800" cy="741750"/>
            </a:xfrm>
            <a:custGeom>
              <a:avLst/>
              <a:gdLst/>
              <a:ahLst/>
              <a:cxnLst/>
              <a:rect l="l" t="t" r="r" b="b"/>
              <a:pathLst>
                <a:path w="40112" h="29670" extrusionOk="0">
                  <a:moveTo>
                    <a:pt x="1" y="16132"/>
                  </a:moveTo>
                  <a:lnTo>
                    <a:pt x="33625" y="0"/>
                  </a:lnTo>
                  <a:lnTo>
                    <a:pt x="40111" y="13538"/>
                  </a:lnTo>
                  <a:lnTo>
                    <a:pt x="6487" y="2967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76;p75">
              <a:extLst>
                <a:ext uri="{FF2B5EF4-FFF2-40B4-BE49-F238E27FC236}">
                  <a16:creationId xmlns:a16="http://schemas.microsoft.com/office/drawing/2014/main" id="{9D0AD79E-9F34-02C0-8373-2364EEE5ECF4}"/>
                </a:ext>
              </a:extLst>
            </p:cNvPr>
            <p:cNvSpPr/>
            <p:nvPr/>
          </p:nvSpPr>
          <p:spPr>
            <a:xfrm>
              <a:off x="2598250" y="3943675"/>
              <a:ext cx="155900" cy="132900"/>
            </a:xfrm>
            <a:custGeom>
              <a:avLst/>
              <a:gdLst/>
              <a:ahLst/>
              <a:cxnLst/>
              <a:rect l="l" t="t" r="r" b="b"/>
              <a:pathLst>
                <a:path w="6236" h="5316" extrusionOk="0">
                  <a:moveTo>
                    <a:pt x="0" y="2010"/>
                  </a:moveTo>
                  <a:cubicBezTo>
                    <a:pt x="1130" y="4332"/>
                    <a:pt x="3913" y="5315"/>
                    <a:pt x="6236" y="4207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77;p75">
              <a:extLst>
                <a:ext uri="{FF2B5EF4-FFF2-40B4-BE49-F238E27FC236}">
                  <a16:creationId xmlns:a16="http://schemas.microsoft.com/office/drawing/2014/main" id="{611F8E2A-DEF9-9775-DAA5-159E33519230}"/>
                </a:ext>
              </a:extLst>
            </p:cNvPr>
            <p:cNvSpPr/>
            <p:nvPr/>
          </p:nvSpPr>
          <p:spPr>
            <a:xfrm>
              <a:off x="1855450" y="4174375"/>
              <a:ext cx="1110025" cy="626150"/>
            </a:xfrm>
            <a:custGeom>
              <a:avLst/>
              <a:gdLst/>
              <a:ahLst/>
              <a:cxnLst/>
              <a:rect l="l" t="t" r="r" b="b"/>
              <a:pathLst>
                <a:path w="44401" h="25046" extrusionOk="0">
                  <a:moveTo>
                    <a:pt x="1" y="19627"/>
                  </a:moveTo>
                  <a:lnTo>
                    <a:pt x="2533" y="0"/>
                  </a:lnTo>
                  <a:lnTo>
                    <a:pt x="44401" y="5419"/>
                  </a:lnTo>
                  <a:lnTo>
                    <a:pt x="41869" y="25046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78;p75">
              <a:extLst>
                <a:ext uri="{FF2B5EF4-FFF2-40B4-BE49-F238E27FC236}">
                  <a16:creationId xmlns:a16="http://schemas.microsoft.com/office/drawing/2014/main" id="{A04774F4-403B-24B8-4258-55FED6757A82}"/>
                </a:ext>
              </a:extLst>
            </p:cNvPr>
            <p:cNvSpPr/>
            <p:nvPr/>
          </p:nvSpPr>
          <p:spPr>
            <a:xfrm>
              <a:off x="1923975" y="4241850"/>
              <a:ext cx="972975" cy="491725"/>
            </a:xfrm>
            <a:custGeom>
              <a:avLst/>
              <a:gdLst/>
              <a:ahLst/>
              <a:cxnLst/>
              <a:rect l="l" t="t" r="r" b="b"/>
              <a:pathLst>
                <a:path w="38919" h="19669" extrusionOk="0">
                  <a:moveTo>
                    <a:pt x="1" y="14898"/>
                  </a:moveTo>
                  <a:lnTo>
                    <a:pt x="1926" y="0"/>
                  </a:lnTo>
                  <a:lnTo>
                    <a:pt x="38919" y="4792"/>
                  </a:lnTo>
                  <a:lnTo>
                    <a:pt x="36994" y="19669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79;p75">
              <a:extLst>
                <a:ext uri="{FF2B5EF4-FFF2-40B4-BE49-F238E27FC236}">
                  <a16:creationId xmlns:a16="http://schemas.microsoft.com/office/drawing/2014/main" id="{7FE7C60D-8889-007B-33A5-AA7E23625EAF}"/>
                </a:ext>
              </a:extLst>
            </p:cNvPr>
            <p:cNvSpPr/>
            <p:nvPr/>
          </p:nvSpPr>
          <p:spPr>
            <a:xfrm>
              <a:off x="2731625" y="4619000"/>
              <a:ext cx="130800" cy="124525"/>
            </a:xfrm>
            <a:custGeom>
              <a:avLst/>
              <a:gdLst/>
              <a:ahLst/>
              <a:cxnLst/>
              <a:rect l="l" t="t" r="r" b="b"/>
              <a:pathLst>
                <a:path w="5232" h="4981" extrusionOk="0">
                  <a:moveTo>
                    <a:pt x="1" y="4373"/>
                  </a:moveTo>
                  <a:cubicBezTo>
                    <a:pt x="357" y="1800"/>
                    <a:pt x="2679" y="0"/>
                    <a:pt x="5232" y="335"/>
                  </a:cubicBezTo>
                  <a:lnTo>
                    <a:pt x="4625" y="498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80;p75">
              <a:extLst>
                <a:ext uri="{FF2B5EF4-FFF2-40B4-BE49-F238E27FC236}">
                  <a16:creationId xmlns:a16="http://schemas.microsoft.com/office/drawing/2014/main" id="{640CAEE2-A1A9-BBA9-F5CF-388010BAF9EE}"/>
                </a:ext>
              </a:extLst>
            </p:cNvPr>
            <p:cNvSpPr/>
            <p:nvPr/>
          </p:nvSpPr>
          <p:spPr>
            <a:xfrm>
              <a:off x="1989900" y="4039925"/>
              <a:ext cx="1137225" cy="711425"/>
            </a:xfrm>
            <a:custGeom>
              <a:avLst/>
              <a:gdLst/>
              <a:ahLst/>
              <a:cxnLst/>
              <a:rect l="l" t="t" r="r" b="b"/>
              <a:pathLst>
                <a:path w="45489" h="28457" extrusionOk="0">
                  <a:moveTo>
                    <a:pt x="0" y="9124"/>
                  </a:moveTo>
                  <a:lnTo>
                    <a:pt x="41220" y="1"/>
                  </a:lnTo>
                  <a:lnTo>
                    <a:pt x="45488" y="19313"/>
                  </a:lnTo>
                  <a:lnTo>
                    <a:pt x="4290" y="28457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81;p75">
              <a:extLst>
                <a:ext uri="{FF2B5EF4-FFF2-40B4-BE49-F238E27FC236}">
                  <a16:creationId xmlns:a16="http://schemas.microsoft.com/office/drawing/2014/main" id="{A7B8689A-3E61-2168-3E9E-E3A175C190B4}"/>
                </a:ext>
              </a:extLst>
            </p:cNvPr>
            <p:cNvSpPr/>
            <p:nvPr/>
          </p:nvSpPr>
          <p:spPr>
            <a:xfrm>
              <a:off x="2062600" y="4111075"/>
              <a:ext cx="991800" cy="568100"/>
            </a:xfrm>
            <a:custGeom>
              <a:avLst/>
              <a:gdLst/>
              <a:ahLst/>
              <a:cxnLst/>
              <a:rect l="l" t="t" r="r" b="b"/>
              <a:pathLst>
                <a:path w="39672" h="22724" extrusionOk="0">
                  <a:moveTo>
                    <a:pt x="1" y="8077"/>
                  </a:moveTo>
                  <a:lnTo>
                    <a:pt x="36408" y="0"/>
                  </a:lnTo>
                  <a:lnTo>
                    <a:pt x="39672" y="14668"/>
                  </a:lnTo>
                  <a:lnTo>
                    <a:pt x="3244" y="22723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2882;p75">
              <a:extLst>
                <a:ext uri="{FF2B5EF4-FFF2-40B4-BE49-F238E27FC236}">
                  <a16:creationId xmlns:a16="http://schemas.microsoft.com/office/drawing/2014/main" id="{31622BF3-D603-4856-908E-D4910CA68F8A}"/>
                </a:ext>
              </a:extLst>
            </p:cNvPr>
            <p:cNvSpPr/>
            <p:nvPr/>
          </p:nvSpPr>
          <p:spPr>
            <a:xfrm>
              <a:off x="2858750" y="4112125"/>
              <a:ext cx="139175" cy="127650"/>
            </a:xfrm>
            <a:custGeom>
              <a:avLst/>
              <a:gdLst/>
              <a:ahLst/>
              <a:cxnLst/>
              <a:rect l="l" t="t" r="r" b="b"/>
              <a:pathLst>
                <a:path w="5567" h="5106" extrusionOk="0">
                  <a:moveTo>
                    <a:pt x="0" y="1005"/>
                  </a:moveTo>
                  <a:cubicBezTo>
                    <a:pt x="544" y="3515"/>
                    <a:pt x="3055" y="5106"/>
                    <a:pt x="5566" y="4562"/>
                  </a:cubicBezTo>
                  <a:lnTo>
                    <a:pt x="4541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2883;p75">
              <a:extLst>
                <a:ext uri="{FF2B5EF4-FFF2-40B4-BE49-F238E27FC236}">
                  <a16:creationId xmlns:a16="http://schemas.microsoft.com/office/drawing/2014/main" id="{0773D9EF-5372-7AD3-3A61-43FCA9A04A4D}"/>
                </a:ext>
              </a:extLst>
            </p:cNvPr>
            <p:cNvSpPr/>
            <p:nvPr/>
          </p:nvSpPr>
          <p:spPr>
            <a:xfrm>
              <a:off x="2928325" y="4373675"/>
              <a:ext cx="128175" cy="139150"/>
            </a:xfrm>
            <a:custGeom>
              <a:avLst/>
              <a:gdLst/>
              <a:ahLst/>
              <a:cxnLst/>
              <a:rect l="l" t="t" r="r" b="b"/>
              <a:pathLst>
                <a:path w="5127" h="5566" extrusionOk="0">
                  <a:moveTo>
                    <a:pt x="565" y="5566"/>
                  </a:moveTo>
                  <a:cubicBezTo>
                    <a:pt x="0" y="3055"/>
                    <a:pt x="1570" y="544"/>
                    <a:pt x="4122" y="0"/>
                  </a:cubicBezTo>
                  <a:lnTo>
                    <a:pt x="5127" y="4561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2884;p75">
              <a:extLst>
                <a:ext uri="{FF2B5EF4-FFF2-40B4-BE49-F238E27FC236}">
                  <a16:creationId xmlns:a16="http://schemas.microsoft.com/office/drawing/2014/main" id="{B798F8EA-C36B-ADD8-F83D-FE24FE4CA61D}"/>
                </a:ext>
              </a:extLst>
            </p:cNvPr>
            <p:cNvSpPr/>
            <p:nvPr/>
          </p:nvSpPr>
          <p:spPr>
            <a:xfrm>
              <a:off x="2407325" y="4244975"/>
              <a:ext cx="301850" cy="301325"/>
            </a:xfrm>
            <a:custGeom>
              <a:avLst/>
              <a:gdLst/>
              <a:ahLst/>
              <a:cxnLst/>
              <a:rect l="l" t="t" r="r" b="b"/>
              <a:pathLst>
                <a:path w="12074" h="12053" extrusionOk="0">
                  <a:moveTo>
                    <a:pt x="4855" y="650"/>
                  </a:moveTo>
                  <a:cubicBezTo>
                    <a:pt x="7805" y="1"/>
                    <a:pt x="10755" y="1863"/>
                    <a:pt x="11404" y="4834"/>
                  </a:cubicBezTo>
                  <a:cubicBezTo>
                    <a:pt x="12073" y="7784"/>
                    <a:pt x="10211" y="10756"/>
                    <a:pt x="7219" y="11404"/>
                  </a:cubicBezTo>
                  <a:cubicBezTo>
                    <a:pt x="4269" y="12053"/>
                    <a:pt x="1319" y="10191"/>
                    <a:pt x="670" y="7220"/>
                  </a:cubicBezTo>
                  <a:cubicBezTo>
                    <a:pt x="0" y="4248"/>
                    <a:pt x="1883" y="1298"/>
                    <a:pt x="4855" y="650"/>
                  </a:cubicBez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2885;p75">
              <a:extLst>
                <a:ext uri="{FF2B5EF4-FFF2-40B4-BE49-F238E27FC236}">
                  <a16:creationId xmlns:a16="http://schemas.microsoft.com/office/drawing/2014/main" id="{BE060240-E577-EA4F-5B0E-F469B932C47E}"/>
                </a:ext>
              </a:extLst>
            </p:cNvPr>
            <p:cNvSpPr/>
            <p:nvPr/>
          </p:nvSpPr>
          <p:spPr>
            <a:xfrm>
              <a:off x="1580850" y="4125200"/>
              <a:ext cx="1093275" cy="666950"/>
            </a:xfrm>
            <a:custGeom>
              <a:avLst/>
              <a:gdLst/>
              <a:ahLst/>
              <a:cxnLst/>
              <a:rect l="l" t="t" r="r" b="b"/>
              <a:pathLst>
                <a:path w="43731" h="26678" extrusionOk="0">
                  <a:moveTo>
                    <a:pt x="3745" y="0"/>
                  </a:moveTo>
                  <a:lnTo>
                    <a:pt x="40006" y="0"/>
                  </a:lnTo>
                  <a:cubicBezTo>
                    <a:pt x="42036" y="0"/>
                    <a:pt x="43730" y="1674"/>
                    <a:pt x="43730" y="3746"/>
                  </a:cubicBezTo>
                  <a:lnTo>
                    <a:pt x="43730" y="22954"/>
                  </a:lnTo>
                  <a:cubicBezTo>
                    <a:pt x="43730" y="24983"/>
                    <a:pt x="42056" y="26678"/>
                    <a:pt x="40006" y="26678"/>
                  </a:cubicBezTo>
                  <a:lnTo>
                    <a:pt x="3745" y="26678"/>
                  </a:lnTo>
                  <a:cubicBezTo>
                    <a:pt x="1716" y="26678"/>
                    <a:pt x="0" y="25004"/>
                    <a:pt x="0" y="22954"/>
                  </a:cubicBezTo>
                  <a:lnTo>
                    <a:pt x="0" y="3746"/>
                  </a:lnTo>
                  <a:cubicBezTo>
                    <a:pt x="42" y="1716"/>
                    <a:pt x="1716" y="0"/>
                    <a:pt x="3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2886;p75">
              <a:extLst>
                <a:ext uri="{FF2B5EF4-FFF2-40B4-BE49-F238E27FC236}">
                  <a16:creationId xmlns:a16="http://schemas.microsoft.com/office/drawing/2014/main" id="{0CD5C37D-BC6E-65BB-D28F-AE11B8ED5854}"/>
                </a:ext>
              </a:extLst>
            </p:cNvPr>
            <p:cNvSpPr/>
            <p:nvPr/>
          </p:nvSpPr>
          <p:spPr>
            <a:xfrm>
              <a:off x="1641000" y="4182225"/>
              <a:ext cx="972975" cy="553450"/>
            </a:xfrm>
            <a:custGeom>
              <a:avLst/>
              <a:gdLst/>
              <a:ahLst/>
              <a:cxnLst/>
              <a:rect l="l" t="t" r="r" b="b"/>
              <a:pathLst>
                <a:path w="38919" h="22138" fill="none" extrusionOk="0">
                  <a:moveTo>
                    <a:pt x="2406" y="0"/>
                  </a:moveTo>
                  <a:lnTo>
                    <a:pt x="36512" y="0"/>
                  </a:lnTo>
                  <a:cubicBezTo>
                    <a:pt x="37830" y="0"/>
                    <a:pt x="38918" y="1067"/>
                    <a:pt x="38918" y="2406"/>
                  </a:cubicBezTo>
                  <a:lnTo>
                    <a:pt x="38918" y="19731"/>
                  </a:lnTo>
                  <a:cubicBezTo>
                    <a:pt x="38918" y="21028"/>
                    <a:pt x="37851" y="22137"/>
                    <a:pt x="36512" y="22137"/>
                  </a:cubicBezTo>
                  <a:lnTo>
                    <a:pt x="2406" y="22137"/>
                  </a:lnTo>
                  <a:cubicBezTo>
                    <a:pt x="1109" y="22137"/>
                    <a:pt x="0" y="21049"/>
                    <a:pt x="0" y="19731"/>
                  </a:cubicBezTo>
                  <a:lnTo>
                    <a:pt x="0" y="2406"/>
                  </a:lnTo>
                  <a:cubicBezTo>
                    <a:pt x="0" y="1109"/>
                    <a:pt x="1109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 w="204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2887;p75">
              <a:extLst>
                <a:ext uri="{FF2B5EF4-FFF2-40B4-BE49-F238E27FC236}">
                  <a16:creationId xmlns:a16="http://schemas.microsoft.com/office/drawing/2014/main" id="{95619571-954C-BE5A-E710-DC6848046688}"/>
                </a:ext>
              </a:extLst>
            </p:cNvPr>
            <p:cNvSpPr/>
            <p:nvPr/>
          </p:nvSpPr>
          <p:spPr>
            <a:xfrm>
              <a:off x="2037500" y="4098000"/>
              <a:ext cx="181000" cy="220775"/>
            </a:xfrm>
            <a:custGeom>
              <a:avLst/>
              <a:gdLst/>
              <a:ahLst/>
              <a:cxnLst/>
              <a:rect l="l" t="t" r="r" b="b"/>
              <a:pathLst>
                <a:path w="7240" h="8831" extrusionOk="0">
                  <a:moveTo>
                    <a:pt x="1026" y="0"/>
                  </a:moveTo>
                  <a:lnTo>
                    <a:pt x="6215" y="0"/>
                  </a:lnTo>
                  <a:cubicBezTo>
                    <a:pt x="6780" y="0"/>
                    <a:pt x="7240" y="440"/>
                    <a:pt x="7240" y="1005"/>
                  </a:cubicBezTo>
                  <a:lnTo>
                    <a:pt x="7240" y="7805"/>
                  </a:lnTo>
                  <a:cubicBezTo>
                    <a:pt x="7240" y="8370"/>
                    <a:pt x="6801" y="8830"/>
                    <a:pt x="6215" y="8830"/>
                  </a:cubicBezTo>
                  <a:lnTo>
                    <a:pt x="1026" y="8830"/>
                  </a:lnTo>
                  <a:cubicBezTo>
                    <a:pt x="461" y="8830"/>
                    <a:pt x="0" y="8391"/>
                    <a:pt x="0" y="7805"/>
                  </a:cubicBezTo>
                  <a:lnTo>
                    <a:pt x="0" y="1005"/>
                  </a:lnTo>
                  <a:cubicBezTo>
                    <a:pt x="0" y="461"/>
                    <a:pt x="44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2888;p75">
              <a:extLst>
                <a:ext uri="{FF2B5EF4-FFF2-40B4-BE49-F238E27FC236}">
                  <a16:creationId xmlns:a16="http://schemas.microsoft.com/office/drawing/2014/main" id="{2C06987E-D515-B155-2117-39EE90864256}"/>
                </a:ext>
              </a:extLst>
            </p:cNvPr>
            <p:cNvSpPr/>
            <p:nvPr/>
          </p:nvSpPr>
          <p:spPr>
            <a:xfrm>
              <a:off x="2080900" y="4205750"/>
              <a:ext cx="93150" cy="93150"/>
            </a:xfrm>
            <a:custGeom>
              <a:avLst/>
              <a:gdLst/>
              <a:ahLst/>
              <a:cxnLst/>
              <a:rect l="l" t="t" r="r" b="b"/>
              <a:pathLst>
                <a:path w="3726" h="3726" extrusionOk="0">
                  <a:moveTo>
                    <a:pt x="1863" y="3725"/>
                  </a:moveTo>
                  <a:cubicBezTo>
                    <a:pt x="2888" y="3725"/>
                    <a:pt x="3725" y="2867"/>
                    <a:pt x="3725" y="1863"/>
                  </a:cubicBezTo>
                  <a:cubicBezTo>
                    <a:pt x="3725" y="838"/>
                    <a:pt x="2888" y="1"/>
                    <a:pt x="1863" y="1"/>
                  </a:cubicBezTo>
                  <a:cubicBezTo>
                    <a:pt x="859" y="1"/>
                    <a:pt x="22" y="838"/>
                    <a:pt x="22" y="1863"/>
                  </a:cubicBezTo>
                  <a:cubicBezTo>
                    <a:pt x="1" y="2867"/>
                    <a:pt x="859" y="3725"/>
                    <a:pt x="1863" y="37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" name="Google Shape;1925;p61"/>
          <p:cNvGrpSpPr/>
          <p:nvPr/>
        </p:nvGrpSpPr>
        <p:grpSpPr>
          <a:xfrm>
            <a:off x="1529604" y="615424"/>
            <a:ext cx="2770849" cy="3759254"/>
            <a:chOff x="1655551" y="786299"/>
            <a:chExt cx="2518954" cy="3417504"/>
          </a:xfrm>
        </p:grpSpPr>
        <p:grpSp>
          <p:nvGrpSpPr>
            <p:cNvPr id="1926" name="Google Shape;1926;p61"/>
            <p:cNvGrpSpPr/>
            <p:nvPr/>
          </p:nvGrpSpPr>
          <p:grpSpPr>
            <a:xfrm>
              <a:off x="1655551" y="786299"/>
              <a:ext cx="2518954" cy="3417504"/>
              <a:chOff x="1655551" y="786299"/>
              <a:chExt cx="2518954" cy="3417504"/>
            </a:xfrm>
          </p:grpSpPr>
          <p:sp>
            <p:nvSpPr>
              <p:cNvPr id="1927" name="Google Shape;1927;p61"/>
              <p:cNvSpPr/>
              <p:nvPr/>
            </p:nvSpPr>
            <p:spPr>
              <a:xfrm>
                <a:off x="1655551" y="786299"/>
                <a:ext cx="2518954" cy="3417504"/>
              </a:xfrm>
              <a:custGeom>
                <a:avLst/>
                <a:gdLst/>
                <a:ahLst/>
                <a:cxnLst/>
                <a:rect l="l" t="t" r="r" b="b"/>
                <a:pathLst>
                  <a:path w="70249" h="95461" extrusionOk="0">
                    <a:moveTo>
                      <a:pt x="35124" y="3590"/>
                    </a:moveTo>
                    <a:lnTo>
                      <a:pt x="35466" y="3675"/>
                    </a:lnTo>
                    <a:lnTo>
                      <a:pt x="35723" y="3846"/>
                    </a:lnTo>
                    <a:lnTo>
                      <a:pt x="35894" y="4103"/>
                    </a:lnTo>
                    <a:lnTo>
                      <a:pt x="35979" y="4444"/>
                    </a:lnTo>
                    <a:lnTo>
                      <a:pt x="35894" y="4786"/>
                    </a:lnTo>
                    <a:lnTo>
                      <a:pt x="35723" y="5043"/>
                    </a:lnTo>
                    <a:lnTo>
                      <a:pt x="35466" y="5299"/>
                    </a:lnTo>
                    <a:lnTo>
                      <a:pt x="34783" y="5299"/>
                    </a:lnTo>
                    <a:lnTo>
                      <a:pt x="34526" y="5043"/>
                    </a:lnTo>
                    <a:lnTo>
                      <a:pt x="34355" y="4786"/>
                    </a:lnTo>
                    <a:lnTo>
                      <a:pt x="34270" y="4444"/>
                    </a:lnTo>
                    <a:lnTo>
                      <a:pt x="34355" y="4103"/>
                    </a:lnTo>
                    <a:lnTo>
                      <a:pt x="34526" y="3846"/>
                    </a:lnTo>
                    <a:lnTo>
                      <a:pt x="34783" y="3675"/>
                    </a:lnTo>
                    <a:lnTo>
                      <a:pt x="35124" y="3590"/>
                    </a:lnTo>
                    <a:close/>
                    <a:moveTo>
                      <a:pt x="64950" y="8547"/>
                    </a:moveTo>
                    <a:lnTo>
                      <a:pt x="64950" y="86914"/>
                    </a:lnTo>
                    <a:lnTo>
                      <a:pt x="5299" y="86914"/>
                    </a:lnTo>
                    <a:lnTo>
                      <a:pt x="5299" y="8547"/>
                    </a:lnTo>
                    <a:close/>
                    <a:moveTo>
                      <a:pt x="35552" y="89307"/>
                    </a:moveTo>
                    <a:lnTo>
                      <a:pt x="35894" y="89478"/>
                    </a:lnTo>
                    <a:lnTo>
                      <a:pt x="36235" y="89649"/>
                    </a:lnTo>
                    <a:lnTo>
                      <a:pt x="36492" y="89905"/>
                    </a:lnTo>
                    <a:lnTo>
                      <a:pt x="36748" y="90162"/>
                    </a:lnTo>
                    <a:lnTo>
                      <a:pt x="36919" y="90504"/>
                    </a:lnTo>
                    <a:lnTo>
                      <a:pt x="37005" y="90845"/>
                    </a:lnTo>
                    <a:lnTo>
                      <a:pt x="37090" y="91273"/>
                    </a:lnTo>
                    <a:lnTo>
                      <a:pt x="37005" y="91615"/>
                    </a:lnTo>
                    <a:lnTo>
                      <a:pt x="36919" y="92042"/>
                    </a:lnTo>
                    <a:lnTo>
                      <a:pt x="36748" y="92384"/>
                    </a:lnTo>
                    <a:lnTo>
                      <a:pt x="36492" y="92640"/>
                    </a:lnTo>
                    <a:lnTo>
                      <a:pt x="36235" y="92896"/>
                    </a:lnTo>
                    <a:lnTo>
                      <a:pt x="35894" y="93067"/>
                    </a:lnTo>
                    <a:lnTo>
                      <a:pt x="35552" y="93153"/>
                    </a:lnTo>
                    <a:lnTo>
                      <a:pt x="35124" y="93238"/>
                    </a:lnTo>
                    <a:lnTo>
                      <a:pt x="34697" y="93153"/>
                    </a:lnTo>
                    <a:lnTo>
                      <a:pt x="34355" y="93067"/>
                    </a:lnTo>
                    <a:lnTo>
                      <a:pt x="34013" y="92896"/>
                    </a:lnTo>
                    <a:lnTo>
                      <a:pt x="33757" y="92640"/>
                    </a:lnTo>
                    <a:lnTo>
                      <a:pt x="33501" y="92384"/>
                    </a:lnTo>
                    <a:lnTo>
                      <a:pt x="33330" y="92042"/>
                    </a:lnTo>
                    <a:lnTo>
                      <a:pt x="33244" y="91615"/>
                    </a:lnTo>
                    <a:lnTo>
                      <a:pt x="33159" y="91273"/>
                    </a:lnTo>
                    <a:lnTo>
                      <a:pt x="33244" y="90845"/>
                    </a:lnTo>
                    <a:lnTo>
                      <a:pt x="33330" y="90504"/>
                    </a:lnTo>
                    <a:lnTo>
                      <a:pt x="33501" y="90162"/>
                    </a:lnTo>
                    <a:lnTo>
                      <a:pt x="33757" y="89905"/>
                    </a:lnTo>
                    <a:lnTo>
                      <a:pt x="34013" y="89649"/>
                    </a:lnTo>
                    <a:lnTo>
                      <a:pt x="34355" y="89478"/>
                    </a:lnTo>
                    <a:lnTo>
                      <a:pt x="34697" y="89307"/>
                    </a:lnTo>
                    <a:close/>
                    <a:moveTo>
                      <a:pt x="3333" y="0"/>
                    </a:moveTo>
                    <a:lnTo>
                      <a:pt x="2649" y="86"/>
                    </a:lnTo>
                    <a:lnTo>
                      <a:pt x="2051" y="257"/>
                    </a:lnTo>
                    <a:lnTo>
                      <a:pt x="1453" y="599"/>
                    </a:lnTo>
                    <a:lnTo>
                      <a:pt x="1026" y="1026"/>
                    </a:lnTo>
                    <a:lnTo>
                      <a:pt x="598" y="1453"/>
                    </a:lnTo>
                    <a:lnTo>
                      <a:pt x="256" y="2052"/>
                    </a:lnTo>
                    <a:lnTo>
                      <a:pt x="85" y="2650"/>
                    </a:lnTo>
                    <a:lnTo>
                      <a:pt x="0" y="3333"/>
                    </a:lnTo>
                    <a:lnTo>
                      <a:pt x="0" y="92213"/>
                    </a:lnTo>
                    <a:lnTo>
                      <a:pt x="85" y="92811"/>
                    </a:lnTo>
                    <a:lnTo>
                      <a:pt x="256" y="93495"/>
                    </a:lnTo>
                    <a:lnTo>
                      <a:pt x="598" y="94007"/>
                    </a:lnTo>
                    <a:lnTo>
                      <a:pt x="1026" y="94520"/>
                    </a:lnTo>
                    <a:lnTo>
                      <a:pt x="1453" y="94862"/>
                    </a:lnTo>
                    <a:lnTo>
                      <a:pt x="2051" y="95204"/>
                    </a:lnTo>
                    <a:lnTo>
                      <a:pt x="2649" y="95375"/>
                    </a:lnTo>
                    <a:lnTo>
                      <a:pt x="3333" y="95460"/>
                    </a:lnTo>
                    <a:lnTo>
                      <a:pt x="66916" y="95460"/>
                    </a:lnTo>
                    <a:lnTo>
                      <a:pt x="67600" y="95375"/>
                    </a:lnTo>
                    <a:lnTo>
                      <a:pt x="68198" y="95204"/>
                    </a:lnTo>
                    <a:lnTo>
                      <a:pt x="68796" y="94862"/>
                    </a:lnTo>
                    <a:lnTo>
                      <a:pt x="69309" y="94520"/>
                    </a:lnTo>
                    <a:lnTo>
                      <a:pt x="69651" y="94007"/>
                    </a:lnTo>
                    <a:lnTo>
                      <a:pt x="69992" y="93495"/>
                    </a:lnTo>
                    <a:lnTo>
                      <a:pt x="70163" y="92811"/>
                    </a:lnTo>
                    <a:lnTo>
                      <a:pt x="70249" y="92213"/>
                    </a:lnTo>
                    <a:lnTo>
                      <a:pt x="70249" y="3333"/>
                    </a:lnTo>
                    <a:lnTo>
                      <a:pt x="70163" y="2650"/>
                    </a:lnTo>
                    <a:lnTo>
                      <a:pt x="69992" y="2052"/>
                    </a:lnTo>
                    <a:lnTo>
                      <a:pt x="69651" y="1453"/>
                    </a:lnTo>
                    <a:lnTo>
                      <a:pt x="69309" y="1026"/>
                    </a:lnTo>
                    <a:lnTo>
                      <a:pt x="68796" y="599"/>
                    </a:lnTo>
                    <a:lnTo>
                      <a:pt x="68198" y="257"/>
                    </a:lnTo>
                    <a:lnTo>
                      <a:pt x="67600" y="86"/>
                    </a:lnTo>
                    <a:lnTo>
                      <a:pt x="669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61"/>
              <p:cNvSpPr/>
              <p:nvPr/>
            </p:nvSpPr>
            <p:spPr>
              <a:xfrm>
                <a:off x="1832375" y="1060850"/>
                <a:ext cx="2218200" cy="2882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9" name="Google Shape;1929;p61"/>
            <p:cNvSpPr/>
            <p:nvPr/>
          </p:nvSpPr>
          <p:spPr>
            <a:xfrm>
              <a:off x="2840025" y="3980250"/>
              <a:ext cx="150000" cy="150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7A3907B7-FCC5-E1BB-A919-7B7CD85A9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66" y="971046"/>
            <a:ext cx="2420463" cy="3002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30" name="Google Shape;1930;p61"/>
          <p:cNvSpPr txBox="1">
            <a:spLocks noGrp="1"/>
          </p:cNvSpPr>
          <p:nvPr>
            <p:ph type="title"/>
          </p:nvPr>
        </p:nvSpPr>
        <p:spPr>
          <a:xfrm>
            <a:off x="4750025" y="1745250"/>
            <a:ext cx="34342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Homework </a:t>
            </a:r>
            <a:endParaRPr sz="6000" b="1" dirty="0"/>
          </a:p>
        </p:txBody>
      </p:sp>
      <p:sp>
        <p:nvSpPr>
          <p:cNvPr id="1931" name="Google Shape;1931;p61"/>
          <p:cNvSpPr txBox="1">
            <a:spLocks noGrp="1"/>
          </p:cNvSpPr>
          <p:nvPr>
            <p:ph type="subTitle" idx="1"/>
          </p:nvPr>
        </p:nvSpPr>
        <p:spPr>
          <a:xfrm>
            <a:off x="5222201" y="2746827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, exercise </a:t>
            </a:r>
            <a:r>
              <a:rPr lang="en-US" sz="1800" b="1" dirty="0">
                <a:solidFill>
                  <a:schemeClr val="accent4"/>
                </a:solidFill>
              </a:rPr>
              <a:t>( g) </a:t>
            </a:r>
            <a:r>
              <a:rPr lang="en-US" sz="1800" dirty="0"/>
              <a:t>, p. (</a:t>
            </a:r>
            <a:r>
              <a:rPr lang="en-US" sz="1800" b="1" dirty="0">
                <a:solidFill>
                  <a:schemeClr val="tx2"/>
                </a:solidFill>
              </a:rPr>
              <a:t>251)</a:t>
            </a:r>
            <a:endParaRPr sz="1800" b="1" dirty="0">
              <a:solidFill>
                <a:schemeClr val="tx2"/>
              </a:solidFill>
            </a:endParaRPr>
          </a:p>
        </p:txBody>
      </p:sp>
      <p:grpSp>
        <p:nvGrpSpPr>
          <p:cNvPr id="1933" name="Google Shape;1933;p61"/>
          <p:cNvGrpSpPr/>
          <p:nvPr/>
        </p:nvGrpSpPr>
        <p:grpSpPr>
          <a:xfrm rot="-1696554">
            <a:off x="445351" y="2972330"/>
            <a:ext cx="1531366" cy="1840985"/>
            <a:chOff x="5460125" y="1253125"/>
            <a:chExt cx="883600" cy="1062250"/>
          </a:xfrm>
        </p:grpSpPr>
        <p:sp>
          <p:nvSpPr>
            <p:cNvPr id="1934" name="Google Shape;1934;p61"/>
            <p:cNvSpPr/>
            <p:nvPr/>
          </p:nvSpPr>
          <p:spPr>
            <a:xfrm>
              <a:off x="5547600" y="1532150"/>
              <a:ext cx="753400" cy="442825"/>
            </a:xfrm>
            <a:custGeom>
              <a:avLst/>
              <a:gdLst/>
              <a:ahLst/>
              <a:cxnLst/>
              <a:rect l="l" t="t" r="r" b="b"/>
              <a:pathLst>
                <a:path w="30136" h="17713" extrusionOk="0">
                  <a:moveTo>
                    <a:pt x="4428" y="0"/>
                  </a:moveTo>
                  <a:cubicBezTo>
                    <a:pt x="3407" y="0"/>
                    <a:pt x="2469" y="664"/>
                    <a:pt x="2171" y="1696"/>
                  </a:cubicBezTo>
                  <a:lnTo>
                    <a:pt x="299" y="8558"/>
                  </a:lnTo>
                  <a:cubicBezTo>
                    <a:pt x="1" y="9779"/>
                    <a:pt x="706" y="11026"/>
                    <a:pt x="1927" y="11352"/>
                  </a:cubicBezTo>
                  <a:lnTo>
                    <a:pt x="25172" y="17645"/>
                  </a:lnTo>
                  <a:cubicBezTo>
                    <a:pt x="25360" y="17691"/>
                    <a:pt x="25550" y="17713"/>
                    <a:pt x="25736" y="17713"/>
                  </a:cubicBezTo>
                  <a:cubicBezTo>
                    <a:pt x="26756" y="17713"/>
                    <a:pt x="27690" y="17049"/>
                    <a:pt x="27966" y="16017"/>
                  </a:cubicBezTo>
                  <a:lnTo>
                    <a:pt x="29837" y="9155"/>
                  </a:lnTo>
                  <a:cubicBezTo>
                    <a:pt x="30136" y="7934"/>
                    <a:pt x="29430" y="6687"/>
                    <a:pt x="28210" y="6334"/>
                  </a:cubicBezTo>
                  <a:lnTo>
                    <a:pt x="4992" y="68"/>
                  </a:lnTo>
                  <a:cubicBezTo>
                    <a:pt x="4803" y="22"/>
                    <a:pt x="4614" y="0"/>
                    <a:pt x="4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1"/>
            <p:cNvSpPr/>
            <p:nvPr/>
          </p:nvSpPr>
          <p:spPr>
            <a:xfrm>
              <a:off x="5605250" y="1253125"/>
              <a:ext cx="522825" cy="766250"/>
            </a:xfrm>
            <a:custGeom>
              <a:avLst/>
              <a:gdLst/>
              <a:ahLst/>
              <a:cxnLst/>
              <a:rect l="l" t="t" r="r" b="b"/>
              <a:pathLst>
                <a:path w="20913" h="30650" extrusionOk="0">
                  <a:moveTo>
                    <a:pt x="7866" y="0"/>
                  </a:moveTo>
                  <a:cubicBezTo>
                    <a:pt x="6212" y="7866"/>
                    <a:pt x="3852" y="15434"/>
                    <a:pt x="0" y="22513"/>
                  </a:cubicBezTo>
                  <a:lnTo>
                    <a:pt x="8544" y="30650"/>
                  </a:lnTo>
                  <a:cubicBezTo>
                    <a:pt x="14376" y="22187"/>
                    <a:pt x="18146" y="12748"/>
                    <a:pt x="20913" y="2902"/>
                  </a:cubicBezTo>
                  <a:cubicBezTo>
                    <a:pt x="16573" y="1953"/>
                    <a:pt x="12206" y="1004"/>
                    <a:pt x="7866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1"/>
            <p:cNvSpPr/>
            <p:nvPr/>
          </p:nvSpPr>
          <p:spPr>
            <a:xfrm>
              <a:off x="5628300" y="1303300"/>
              <a:ext cx="577775" cy="762200"/>
            </a:xfrm>
            <a:custGeom>
              <a:avLst/>
              <a:gdLst/>
              <a:ahLst/>
              <a:cxnLst/>
              <a:rect l="l" t="t" r="r" b="b"/>
              <a:pathLst>
                <a:path w="23111" h="30488" extrusionOk="0">
                  <a:moveTo>
                    <a:pt x="10498" y="0"/>
                  </a:moveTo>
                  <a:cubicBezTo>
                    <a:pt x="7921" y="7595"/>
                    <a:pt x="4666" y="14810"/>
                    <a:pt x="1" y="21401"/>
                  </a:cubicBezTo>
                  <a:cubicBezTo>
                    <a:pt x="2469" y="24412"/>
                    <a:pt x="4991" y="27477"/>
                    <a:pt x="7487" y="30487"/>
                  </a:cubicBezTo>
                  <a:cubicBezTo>
                    <a:pt x="14295" y="22784"/>
                    <a:pt x="19177" y="13861"/>
                    <a:pt x="23110" y="4394"/>
                  </a:cubicBezTo>
                  <a:cubicBezTo>
                    <a:pt x="18906" y="2930"/>
                    <a:pt x="14702" y="1465"/>
                    <a:pt x="1049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1"/>
            <p:cNvSpPr/>
            <p:nvPr/>
          </p:nvSpPr>
          <p:spPr>
            <a:xfrm>
              <a:off x="5687300" y="1358225"/>
              <a:ext cx="446900" cy="621825"/>
            </a:xfrm>
            <a:custGeom>
              <a:avLst/>
              <a:gdLst/>
              <a:ahLst/>
              <a:cxnLst/>
              <a:rect l="l" t="t" r="r" b="b"/>
              <a:pathLst>
                <a:path w="17876" h="24873" extrusionOk="0">
                  <a:moveTo>
                    <a:pt x="10796" y="0"/>
                  </a:moveTo>
                  <a:cubicBezTo>
                    <a:pt x="10123" y="958"/>
                    <a:pt x="9129" y="1496"/>
                    <a:pt x="8120" y="1496"/>
                  </a:cubicBezTo>
                  <a:cubicBezTo>
                    <a:pt x="8072" y="1496"/>
                    <a:pt x="8023" y="1495"/>
                    <a:pt x="7975" y="1492"/>
                  </a:cubicBezTo>
                  <a:cubicBezTo>
                    <a:pt x="5778" y="7052"/>
                    <a:pt x="3310" y="12423"/>
                    <a:pt x="0" y="17414"/>
                  </a:cubicBezTo>
                  <a:cubicBezTo>
                    <a:pt x="434" y="18363"/>
                    <a:pt x="516" y="19584"/>
                    <a:pt x="109" y="20587"/>
                  </a:cubicBezTo>
                  <a:cubicBezTo>
                    <a:pt x="1547" y="22242"/>
                    <a:pt x="2279" y="23110"/>
                    <a:pt x="3798" y="24873"/>
                  </a:cubicBezTo>
                  <a:cubicBezTo>
                    <a:pt x="4359" y="24493"/>
                    <a:pt x="4980" y="24295"/>
                    <a:pt x="5600" y="24295"/>
                  </a:cubicBezTo>
                  <a:cubicBezTo>
                    <a:pt x="5999" y="24295"/>
                    <a:pt x="6399" y="24377"/>
                    <a:pt x="6781" y="24547"/>
                  </a:cubicBezTo>
                  <a:cubicBezTo>
                    <a:pt x="11203" y="18661"/>
                    <a:pt x="14783" y="12531"/>
                    <a:pt x="17875" y="5832"/>
                  </a:cubicBezTo>
                  <a:cubicBezTo>
                    <a:pt x="16980" y="4964"/>
                    <a:pt x="16600" y="3635"/>
                    <a:pt x="16736" y="2252"/>
                  </a:cubicBezTo>
                  <a:cubicBezTo>
                    <a:pt x="14240" y="1302"/>
                    <a:pt x="13074" y="841"/>
                    <a:pt x="10796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1"/>
            <p:cNvSpPr/>
            <p:nvPr/>
          </p:nvSpPr>
          <p:spPr>
            <a:xfrm>
              <a:off x="5614750" y="1364325"/>
              <a:ext cx="651675" cy="732375"/>
            </a:xfrm>
            <a:custGeom>
              <a:avLst/>
              <a:gdLst/>
              <a:ahLst/>
              <a:cxnLst/>
              <a:rect l="l" t="t" r="r" b="b"/>
              <a:pathLst>
                <a:path w="26067" h="29295" extrusionOk="0">
                  <a:moveTo>
                    <a:pt x="14539" y="0"/>
                  </a:moveTo>
                  <a:cubicBezTo>
                    <a:pt x="10497" y="6917"/>
                    <a:pt x="5886" y="13400"/>
                    <a:pt x="0" y="18879"/>
                  </a:cubicBezTo>
                  <a:cubicBezTo>
                    <a:pt x="1872" y="22378"/>
                    <a:pt x="3689" y="25849"/>
                    <a:pt x="5561" y="29294"/>
                  </a:cubicBezTo>
                  <a:cubicBezTo>
                    <a:pt x="13752" y="23137"/>
                    <a:pt x="20343" y="15325"/>
                    <a:pt x="26066" y="6863"/>
                  </a:cubicBezTo>
                  <a:cubicBezTo>
                    <a:pt x="22242" y="4584"/>
                    <a:pt x="18363" y="2306"/>
                    <a:pt x="14539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1"/>
            <p:cNvSpPr/>
            <p:nvPr/>
          </p:nvSpPr>
          <p:spPr>
            <a:xfrm>
              <a:off x="5628300" y="1433500"/>
              <a:ext cx="671350" cy="714725"/>
            </a:xfrm>
            <a:custGeom>
              <a:avLst/>
              <a:gdLst/>
              <a:ahLst/>
              <a:cxnLst/>
              <a:rect l="l" t="t" r="r" b="b"/>
              <a:pathLst>
                <a:path w="26854" h="28589" extrusionOk="0">
                  <a:moveTo>
                    <a:pt x="15868" y="0"/>
                  </a:moveTo>
                  <a:cubicBezTo>
                    <a:pt x="11311" y="6618"/>
                    <a:pt x="6266" y="12748"/>
                    <a:pt x="1" y="17820"/>
                  </a:cubicBezTo>
                  <a:lnTo>
                    <a:pt x="4774" y="28589"/>
                  </a:lnTo>
                  <a:cubicBezTo>
                    <a:pt x="13427" y="23001"/>
                    <a:pt x="20533" y="15705"/>
                    <a:pt x="26853" y="7676"/>
                  </a:cubicBezTo>
                  <a:cubicBezTo>
                    <a:pt x="23192" y="5126"/>
                    <a:pt x="19530" y="2577"/>
                    <a:pt x="1586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1"/>
            <p:cNvSpPr/>
            <p:nvPr/>
          </p:nvSpPr>
          <p:spPr>
            <a:xfrm>
              <a:off x="5678475" y="1506050"/>
              <a:ext cx="526225" cy="564200"/>
            </a:xfrm>
            <a:custGeom>
              <a:avLst/>
              <a:gdLst/>
              <a:ahLst/>
              <a:cxnLst/>
              <a:rect l="l" t="t" r="r" b="b"/>
              <a:pathLst>
                <a:path w="21049" h="22568" extrusionOk="0">
                  <a:moveTo>
                    <a:pt x="15787" y="0"/>
                  </a:moveTo>
                  <a:cubicBezTo>
                    <a:pt x="15134" y="519"/>
                    <a:pt x="14372" y="793"/>
                    <a:pt x="13636" y="793"/>
                  </a:cubicBezTo>
                  <a:cubicBezTo>
                    <a:pt x="13333" y="793"/>
                    <a:pt x="13034" y="746"/>
                    <a:pt x="12749" y="651"/>
                  </a:cubicBezTo>
                  <a:cubicBezTo>
                    <a:pt x="9142" y="5425"/>
                    <a:pt x="5317" y="9900"/>
                    <a:pt x="760" y="13833"/>
                  </a:cubicBezTo>
                  <a:cubicBezTo>
                    <a:pt x="950" y="14837"/>
                    <a:pt x="679" y="16030"/>
                    <a:pt x="1" y="16953"/>
                  </a:cubicBezTo>
                  <a:cubicBezTo>
                    <a:pt x="896" y="18906"/>
                    <a:pt x="1411" y="19936"/>
                    <a:pt x="2388" y="22079"/>
                  </a:cubicBezTo>
                  <a:cubicBezTo>
                    <a:pt x="2750" y="21958"/>
                    <a:pt x="3115" y="21898"/>
                    <a:pt x="3471" y="21898"/>
                  </a:cubicBezTo>
                  <a:cubicBezTo>
                    <a:pt x="4156" y="21898"/>
                    <a:pt x="4809" y="22121"/>
                    <a:pt x="5344" y="22567"/>
                  </a:cubicBezTo>
                  <a:cubicBezTo>
                    <a:pt x="11176" y="18092"/>
                    <a:pt x="16275" y="13128"/>
                    <a:pt x="21049" y="7514"/>
                  </a:cubicBezTo>
                  <a:cubicBezTo>
                    <a:pt x="20425" y="6429"/>
                    <a:pt x="20398" y="5045"/>
                    <a:pt x="20913" y="3743"/>
                  </a:cubicBezTo>
                  <a:cubicBezTo>
                    <a:pt x="18771" y="2197"/>
                    <a:pt x="17767" y="1411"/>
                    <a:pt x="15787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1"/>
            <p:cNvSpPr/>
            <p:nvPr/>
          </p:nvSpPr>
          <p:spPr>
            <a:xfrm>
              <a:off x="5812075" y="1677275"/>
              <a:ext cx="244125" cy="241900"/>
            </a:xfrm>
            <a:custGeom>
              <a:avLst/>
              <a:gdLst/>
              <a:ahLst/>
              <a:cxnLst/>
              <a:rect l="l" t="t" r="r" b="b"/>
              <a:pathLst>
                <a:path w="9765" h="9676" extrusionOk="0">
                  <a:moveTo>
                    <a:pt x="5403" y="1"/>
                  </a:moveTo>
                  <a:cubicBezTo>
                    <a:pt x="4232" y="1"/>
                    <a:pt x="3039" y="547"/>
                    <a:pt x="2116" y="1560"/>
                  </a:cubicBezTo>
                  <a:cubicBezTo>
                    <a:pt x="434" y="3377"/>
                    <a:pt x="0" y="6198"/>
                    <a:pt x="1248" y="8124"/>
                  </a:cubicBezTo>
                  <a:cubicBezTo>
                    <a:pt x="1909" y="9137"/>
                    <a:pt x="2994" y="9675"/>
                    <a:pt x="4176" y="9675"/>
                  </a:cubicBezTo>
                  <a:cubicBezTo>
                    <a:pt x="5273" y="9675"/>
                    <a:pt x="6454" y="9211"/>
                    <a:pt x="7459" y="8232"/>
                  </a:cubicBezTo>
                  <a:cubicBezTo>
                    <a:pt x="9602" y="6198"/>
                    <a:pt x="9765" y="2889"/>
                    <a:pt x="8083" y="1153"/>
                  </a:cubicBezTo>
                  <a:cubicBezTo>
                    <a:pt x="7312" y="370"/>
                    <a:pt x="6365" y="1"/>
                    <a:pt x="5403" y="1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1"/>
            <p:cNvSpPr/>
            <p:nvPr/>
          </p:nvSpPr>
          <p:spPr>
            <a:xfrm>
              <a:off x="6025000" y="1570475"/>
              <a:ext cx="78675" cy="95625"/>
            </a:xfrm>
            <a:custGeom>
              <a:avLst/>
              <a:gdLst/>
              <a:ahLst/>
              <a:cxnLst/>
              <a:rect l="l" t="t" r="r" b="b"/>
              <a:pathLst>
                <a:path w="3147" h="3825" extrusionOk="0">
                  <a:moveTo>
                    <a:pt x="2631" y="0"/>
                  </a:moveTo>
                  <a:cubicBezTo>
                    <a:pt x="1628" y="1383"/>
                    <a:pt x="1085" y="2061"/>
                    <a:pt x="0" y="3391"/>
                  </a:cubicBezTo>
                  <a:lnTo>
                    <a:pt x="434" y="3824"/>
                  </a:lnTo>
                  <a:cubicBezTo>
                    <a:pt x="1546" y="2495"/>
                    <a:pt x="2089" y="1817"/>
                    <a:pt x="3147" y="407"/>
                  </a:cubicBezTo>
                  <a:cubicBezTo>
                    <a:pt x="2957" y="244"/>
                    <a:pt x="2848" y="163"/>
                    <a:pt x="2631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1"/>
            <p:cNvSpPr/>
            <p:nvPr/>
          </p:nvSpPr>
          <p:spPr>
            <a:xfrm>
              <a:off x="6052125" y="1594875"/>
              <a:ext cx="82075" cy="97675"/>
            </a:xfrm>
            <a:custGeom>
              <a:avLst/>
              <a:gdLst/>
              <a:ahLst/>
              <a:cxnLst/>
              <a:rect l="l" t="t" r="r" b="b"/>
              <a:pathLst>
                <a:path w="3283" h="3907" extrusionOk="0">
                  <a:moveTo>
                    <a:pt x="2767" y="0"/>
                  </a:moveTo>
                  <a:cubicBezTo>
                    <a:pt x="1682" y="1438"/>
                    <a:pt x="1112" y="2116"/>
                    <a:pt x="0" y="3472"/>
                  </a:cubicBezTo>
                  <a:cubicBezTo>
                    <a:pt x="190" y="3635"/>
                    <a:pt x="271" y="3744"/>
                    <a:pt x="461" y="3906"/>
                  </a:cubicBezTo>
                  <a:cubicBezTo>
                    <a:pt x="1628" y="2550"/>
                    <a:pt x="2197" y="1872"/>
                    <a:pt x="3282" y="407"/>
                  </a:cubicBezTo>
                  <a:cubicBezTo>
                    <a:pt x="3092" y="245"/>
                    <a:pt x="2984" y="136"/>
                    <a:pt x="2767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1"/>
            <p:cNvSpPr/>
            <p:nvPr/>
          </p:nvSpPr>
          <p:spPr>
            <a:xfrm>
              <a:off x="5460125" y="1574525"/>
              <a:ext cx="883600" cy="740850"/>
            </a:xfrm>
            <a:custGeom>
              <a:avLst/>
              <a:gdLst/>
              <a:ahLst/>
              <a:cxnLst/>
              <a:rect l="l" t="t" r="r" b="b"/>
              <a:pathLst>
                <a:path w="35344" h="29634" extrusionOk="0">
                  <a:moveTo>
                    <a:pt x="5643" y="1"/>
                  </a:moveTo>
                  <a:lnTo>
                    <a:pt x="326" y="19774"/>
                  </a:lnTo>
                  <a:cubicBezTo>
                    <a:pt x="1" y="20995"/>
                    <a:pt x="733" y="22242"/>
                    <a:pt x="1954" y="22595"/>
                  </a:cubicBezTo>
                  <a:lnTo>
                    <a:pt x="27857" y="29566"/>
                  </a:lnTo>
                  <a:cubicBezTo>
                    <a:pt x="28046" y="29612"/>
                    <a:pt x="28235" y="29634"/>
                    <a:pt x="28421" y="29634"/>
                  </a:cubicBezTo>
                  <a:cubicBezTo>
                    <a:pt x="29441" y="29634"/>
                    <a:pt x="30376" y="28970"/>
                    <a:pt x="30651" y="27938"/>
                  </a:cubicBezTo>
                  <a:lnTo>
                    <a:pt x="35045" y="11800"/>
                  </a:lnTo>
                  <a:cubicBezTo>
                    <a:pt x="35343" y="10579"/>
                    <a:pt x="34638" y="9331"/>
                    <a:pt x="33418" y="8979"/>
                  </a:cubicBezTo>
                  <a:lnTo>
                    <a:pt x="7514" y="2008"/>
                  </a:lnTo>
                  <a:cubicBezTo>
                    <a:pt x="5209" y="1357"/>
                    <a:pt x="5670" y="1"/>
                    <a:pt x="5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1"/>
            <p:cNvSpPr/>
            <p:nvPr/>
          </p:nvSpPr>
          <p:spPr>
            <a:xfrm>
              <a:off x="5899550" y="2003650"/>
              <a:ext cx="392625" cy="232050"/>
            </a:xfrm>
            <a:custGeom>
              <a:avLst/>
              <a:gdLst/>
              <a:ahLst/>
              <a:cxnLst/>
              <a:rect l="l" t="t" r="r" b="b"/>
              <a:pathLst>
                <a:path w="15705" h="9282" extrusionOk="0">
                  <a:moveTo>
                    <a:pt x="3081" y="0"/>
                  </a:moveTo>
                  <a:cubicBezTo>
                    <a:pt x="2012" y="0"/>
                    <a:pt x="1000" y="713"/>
                    <a:pt x="705" y="1822"/>
                  </a:cubicBezTo>
                  <a:lnTo>
                    <a:pt x="380" y="3043"/>
                  </a:lnTo>
                  <a:cubicBezTo>
                    <a:pt x="0" y="4345"/>
                    <a:pt x="787" y="5728"/>
                    <a:pt x="2089" y="6054"/>
                  </a:cubicBezTo>
                  <a:lnTo>
                    <a:pt x="14078" y="9281"/>
                  </a:lnTo>
                  <a:lnTo>
                    <a:pt x="15705" y="3314"/>
                  </a:lnTo>
                  <a:lnTo>
                    <a:pt x="3716" y="87"/>
                  </a:lnTo>
                  <a:cubicBezTo>
                    <a:pt x="3506" y="28"/>
                    <a:pt x="3292" y="0"/>
                    <a:pt x="30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1"/>
            <p:cNvSpPr/>
            <p:nvPr/>
          </p:nvSpPr>
          <p:spPr>
            <a:xfrm>
              <a:off x="5947700" y="2040725"/>
              <a:ext cx="104450" cy="94275"/>
            </a:xfrm>
            <a:custGeom>
              <a:avLst/>
              <a:gdLst/>
              <a:ahLst/>
              <a:cxnLst/>
              <a:rect l="l" t="t" r="r" b="b"/>
              <a:pathLst>
                <a:path w="4178" h="3771" extrusionOk="0">
                  <a:moveTo>
                    <a:pt x="2073" y="1"/>
                  </a:moveTo>
                  <a:cubicBezTo>
                    <a:pt x="1249" y="1"/>
                    <a:pt x="497" y="539"/>
                    <a:pt x="271" y="1397"/>
                  </a:cubicBezTo>
                  <a:cubicBezTo>
                    <a:pt x="0" y="2401"/>
                    <a:pt x="570" y="3432"/>
                    <a:pt x="1600" y="3703"/>
                  </a:cubicBezTo>
                  <a:cubicBezTo>
                    <a:pt x="1769" y="3748"/>
                    <a:pt x="1938" y="3770"/>
                    <a:pt x="2104" y="3770"/>
                  </a:cubicBezTo>
                  <a:cubicBezTo>
                    <a:pt x="2928" y="3770"/>
                    <a:pt x="3680" y="3232"/>
                    <a:pt x="3906" y="2374"/>
                  </a:cubicBezTo>
                  <a:cubicBezTo>
                    <a:pt x="4177" y="1370"/>
                    <a:pt x="3553" y="339"/>
                    <a:pt x="2577" y="68"/>
                  </a:cubicBezTo>
                  <a:cubicBezTo>
                    <a:pt x="2409" y="23"/>
                    <a:pt x="2240" y="1"/>
                    <a:pt x="2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1"/>
            <p:cNvSpPr/>
            <p:nvPr/>
          </p:nvSpPr>
          <p:spPr>
            <a:xfrm>
              <a:off x="5728675" y="1754225"/>
              <a:ext cx="474000" cy="218375"/>
            </a:xfrm>
            <a:custGeom>
              <a:avLst/>
              <a:gdLst/>
              <a:ahLst/>
              <a:cxnLst/>
              <a:rect l="l" t="t" r="r" b="b"/>
              <a:pathLst>
                <a:path w="18960" h="8735" extrusionOk="0">
                  <a:moveTo>
                    <a:pt x="1058" y="1"/>
                  </a:moveTo>
                  <a:lnTo>
                    <a:pt x="0" y="3879"/>
                  </a:lnTo>
                  <a:lnTo>
                    <a:pt x="17902" y="8734"/>
                  </a:lnTo>
                  <a:lnTo>
                    <a:pt x="18960" y="4829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73"/>
          <p:cNvSpPr txBox="1">
            <a:spLocks noGrp="1"/>
          </p:cNvSpPr>
          <p:nvPr>
            <p:ph type="title"/>
          </p:nvPr>
        </p:nvSpPr>
        <p:spPr>
          <a:xfrm>
            <a:off x="2247270" y="120551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553" name="Google Shape;2553;p73"/>
          <p:cNvSpPr txBox="1"/>
          <p:nvPr/>
        </p:nvSpPr>
        <p:spPr>
          <a:xfrm>
            <a:off x="2496150" y="4290025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Please keep this slide for attribution</a:t>
            </a:r>
            <a:endParaRPr sz="12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4" name="Google Shape;2792;p75">
            <a:extLst>
              <a:ext uri="{FF2B5EF4-FFF2-40B4-BE49-F238E27FC236}">
                <a16:creationId xmlns:a16="http://schemas.microsoft.com/office/drawing/2014/main" id="{ADE83B86-AB3A-1404-3F5E-6617CE88B804}"/>
              </a:ext>
            </a:extLst>
          </p:cNvPr>
          <p:cNvGrpSpPr/>
          <p:nvPr/>
        </p:nvGrpSpPr>
        <p:grpSpPr>
          <a:xfrm>
            <a:off x="7529358" y="3567331"/>
            <a:ext cx="1356730" cy="1297894"/>
            <a:chOff x="3546600" y="1458475"/>
            <a:chExt cx="542475" cy="518950"/>
          </a:xfrm>
        </p:grpSpPr>
        <p:sp>
          <p:nvSpPr>
            <p:cNvPr id="5" name="Google Shape;2793;p75">
              <a:extLst>
                <a:ext uri="{FF2B5EF4-FFF2-40B4-BE49-F238E27FC236}">
                  <a16:creationId xmlns:a16="http://schemas.microsoft.com/office/drawing/2014/main" id="{D56433F6-05D8-F1A3-79D2-73C60E00E742}"/>
                </a:ext>
              </a:extLst>
            </p:cNvPr>
            <p:cNvSpPr/>
            <p:nvPr/>
          </p:nvSpPr>
          <p:spPr>
            <a:xfrm>
              <a:off x="3558125" y="1458475"/>
              <a:ext cx="519450" cy="518950"/>
            </a:xfrm>
            <a:custGeom>
              <a:avLst/>
              <a:gdLst/>
              <a:ahLst/>
              <a:cxnLst/>
              <a:rect l="l" t="t" r="r" b="b"/>
              <a:pathLst>
                <a:path w="20778" h="20758" extrusionOk="0">
                  <a:moveTo>
                    <a:pt x="10378" y="1"/>
                  </a:moveTo>
                  <a:cubicBezTo>
                    <a:pt x="4645" y="1"/>
                    <a:pt x="0" y="4646"/>
                    <a:pt x="0" y="10379"/>
                  </a:cubicBezTo>
                  <a:cubicBezTo>
                    <a:pt x="0" y="16112"/>
                    <a:pt x="4645" y="20757"/>
                    <a:pt x="10378" y="20757"/>
                  </a:cubicBezTo>
                  <a:cubicBezTo>
                    <a:pt x="16132" y="20757"/>
                    <a:pt x="20777" y="16112"/>
                    <a:pt x="20777" y="10379"/>
                  </a:cubicBezTo>
                  <a:cubicBezTo>
                    <a:pt x="20777" y="4646"/>
                    <a:pt x="16132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94;p75">
              <a:extLst>
                <a:ext uri="{FF2B5EF4-FFF2-40B4-BE49-F238E27FC236}">
                  <a16:creationId xmlns:a16="http://schemas.microsoft.com/office/drawing/2014/main" id="{105AF16C-0E47-761B-AF87-EC69EEB90B5A}"/>
                </a:ext>
              </a:extLst>
            </p:cNvPr>
            <p:cNvSpPr/>
            <p:nvPr/>
          </p:nvSpPr>
          <p:spPr>
            <a:xfrm>
              <a:off x="3546600" y="1470650"/>
              <a:ext cx="542475" cy="494200"/>
            </a:xfrm>
            <a:custGeom>
              <a:avLst/>
              <a:gdLst/>
              <a:ahLst/>
              <a:cxnLst/>
              <a:rect l="l" t="t" r="r" b="b"/>
              <a:pathLst>
                <a:path w="21699" h="19768" extrusionOk="0">
                  <a:moveTo>
                    <a:pt x="10852" y="0"/>
                  </a:moveTo>
                  <a:cubicBezTo>
                    <a:pt x="8323" y="0"/>
                    <a:pt x="5797" y="968"/>
                    <a:pt x="3872" y="2903"/>
                  </a:cubicBezTo>
                  <a:cubicBezTo>
                    <a:pt x="1" y="6753"/>
                    <a:pt x="1" y="13010"/>
                    <a:pt x="3872" y="16880"/>
                  </a:cubicBezTo>
                  <a:cubicBezTo>
                    <a:pt x="5797" y="18805"/>
                    <a:pt x="8323" y="19768"/>
                    <a:pt x="10852" y="19768"/>
                  </a:cubicBezTo>
                  <a:cubicBezTo>
                    <a:pt x="13382" y="19768"/>
                    <a:pt x="15913" y="18805"/>
                    <a:pt x="17849" y="16880"/>
                  </a:cubicBezTo>
                  <a:cubicBezTo>
                    <a:pt x="21699" y="13010"/>
                    <a:pt x="21699" y="6753"/>
                    <a:pt x="17849" y="2903"/>
                  </a:cubicBezTo>
                  <a:cubicBezTo>
                    <a:pt x="15913" y="968"/>
                    <a:pt x="13382" y="0"/>
                    <a:pt x="10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95;p75">
              <a:extLst>
                <a:ext uri="{FF2B5EF4-FFF2-40B4-BE49-F238E27FC236}">
                  <a16:creationId xmlns:a16="http://schemas.microsoft.com/office/drawing/2014/main" id="{26A053CC-DE4E-5C29-2224-5D9D29278B39}"/>
                </a:ext>
              </a:extLst>
            </p:cNvPr>
            <p:cNvSpPr/>
            <p:nvPr/>
          </p:nvSpPr>
          <p:spPr>
            <a:xfrm>
              <a:off x="3575900" y="1475750"/>
              <a:ext cx="483900" cy="483875"/>
            </a:xfrm>
            <a:custGeom>
              <a:avLst/>
              <a:gdLst/>
              <a:ahLst/>
              <a:cxnLst/>
              <a:rect l="l" t="t" r="r" b="b"/>
              <a:pathLst>
                <a:path w="19356" h="19355" extrusionOk="0">
                  <a:moveTo>
                    <a:pt x="9667" y="0"/>
                  </a:moveTo>
                  <a:cubicBezTo>
                    <a:pt x="4332" y="0"/>
                    <a:pt x="1" y="4331"/>
                    <a:pt x="1" y="9688"/>
                  </a:cubicBezTo>
                  <a:cubicBezTo>
                    <a:pt x="1" y="15023"/>
                    <a:pt x="4332" y="19355"/>
                    <a:pt x="9667" y="19355"/>
                  </a:cubicBezTo>
                  <a:cubicBezTo>
                    <a:pt x="15024" y="19355"/>
                    <a:pt x="19355" y="15023"/>
                    <a:pt x="19355" y="9688"/>
                  </a:cubicBezTo>
                  <a:cubicBezTo>
                    <a:pt x="19355" y="4331"/>
                    <a:pt x="15024" y="0"/>
                    <a:pt x="9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96;p75">
              <a:extLst>
                <a:ext uri="{FF2B5EF4-FFF2-40B4-BE49-F238E27FC236}">
                  <a16:creationId xmlns:a16="http://schemas.microsoft.com/office/drawing/2014/main" id="{592CAE86-0824-C2BF-9936-5ECF40AD0A40}"/>
                </a:ext>
              </a:extLst>
            </p:cNvPr>
            <p:cNvSpPr/>
            <p:nvPr/>
          </p:nvSpPr>
          <p:spPr>
            <a:xfrm>
              <a:off x="3611475" y="1529225"/>
              <a:ext cx="413275" cy="376925"/>
            </a:xfrm>
            <a:custGeom>
              <a:avLst/>
              <a:gdLst/>
              <a:ahLst/>
              <a:cxnLst/>
              <a:rect l="l" t="t" r="r" b="b"/>
              <a:pathLst>
                <a:path w="16531" h="15077" extrusionOk="0">
                  <a:moveTo>
                    <a:pt x="8263" y="1"/>
                  </a:moveTo>
                  <a:cubicBezTo>
                    <a:pt x="6335" y="1"/>
                    <a:pt x="4405" y="738"/>
                    <a:pt x="2930" y="2213"/>
                  </a:cubicBezTo>
                  <a:cubicBezTo>
                    <a:pt x="0" y="5164"/>
                    <a:pt x="0" y="9934"/>
                    <a:pt x="2930" y="12864"/>
                  </a:cubicBezTo>
                  <a:cubicBezTo>
                    <a:pt x="4405" y="14339"/>
                    <a:pt x="6335" y="15076"/>
                    <a:pt x="8263" y="15076"/>
                  </a:cubicBezTo>
                  <a:cubicBezTo>
                    <a:pt x="10190" y="15076"/>
                    <a:pt x="12115" y="14339"/>
                    <a:pt x="13580" y="12864"/>
                  </a:cubicBezTo>
                  <a:cubicBezTo>
                    <a:pt x="16530" y="9934"/>
                    <a:pt x="16530" y="5164"/>
                    <a:pt x="13580" y="2213"/>
                  </a:cubicBezTo>
                  <a:cubicBezTo>
                    <a:pt x="12115" y="738"/>
                    <a:pt x="10190" y="1"/>
                    <a:pt x="8263" y="1"/>
                  </a:cubicBezTo>
                  <a:close/>
                </a:path>
              </a:pathLst>
            </a:custGeom>
            <a:solidFill>
              <a:srgbClr val="B3B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97;p75">
              <a:extLst>
                <a:ext uri="{FF2B5EF4-FFF2-40B4-BE49-F238E27FC236}">
                  <a16:creationId xmlns:a16="http://schemas.microsoft.com/office/drawing/2014/main" id="{9AB292CA-F1FD-A3C6-1615-53A6480257C9}"/>
                </a:ext>
              </a:extLst>
            </p:cNvPr>
            <p:cNvSpPr/>
            <p:nvPr/>
          </p:nvSpPr>
          <p:spPr>
            <a:xfrm>
              <a:off x="3793500" y="1542700"/>
              <a:ext cx="286175" cy="267700"/>
            </a:xfrm>
            <a:custGeom>
              <a:avLst/>
              <a:gdLst/>
              <a:ahLst/>
              <a:cxnLst/>
              <a:rect l="l" t="t" r="r" b="b"/>
              <a:pathLst>
                <a:path w="11447" h="10708" extrusionOk="0">
                  <a:moveTo>
                    <a:pt x="8119" y="8475"/>
                  </a:moveTo>
                  <a:cubicBezTo>
                    <a:pt x="8055" y="8475"/>
                    <a:pt x="7989" y="8479"/>
                    <a:pt x="7921" y="8486"/>
                  </a:cubicBezTo>
                  <a:lnTo>
                    <a:pt x="7921" y="8486"/>
                  </a:lnTo>
                  <a:cubicBezTo>
                    <a:pt x="7956" y="8501"/>
                    <a:pt x="7995" y="8510"/>
                    <a:pt x="8036" y="8516"/>
                  </a:cubicBezTo>
                  <a:cubicBezTo>
                    <a:pt x="8088" y="8560"/>
                    <a:pt x="8166" y="8578"/>
                    <a:pt x="8250" y="8580"/>
                  </a:cubicBezTo>
                  <a:lnTo>
                    <a:pt x="8250" y="8580"/>
                  </a:lnTo>
                  <a:cubicBezTo>
                    <a:pt x="8241" y="8523"/>
                    <a:pt x="8184" y="8475"/>
                    <a:pt x="8119" y="8475"/>
                  </a:cubicBezTo>
                  <a:close/>
                  <a:moveTo>
                    <a:pt x="8831" y="0"/>
                  </a:moveTo>
                  <a:lnTo>
                    <a:pt x="8831" y="0"/>
                  </a:lnTo>
                  <a:cubicBezTo>
                    <a:pt x="8580" y="545"/>
                    <a:pt x="9186" y="1089"/>
                    <a:pt x="8852" y="1277"/>
                  </a:cubicBezTo>
                  <a:cubicBezTo>
                    <a:pt x="8836" y="1286"/>
                    <a:pt x="8811" y="1290"/>
                    <a:pt x="8781" y="1290"/>
                  </a:cubicBezTo>
                  <a:cubicBezTo>
                    <a:pt x="8671" y="1290"/>
                    <a:pt x="8487" y="1241"/>
                    <a:pt x="8377" y="1241"/>
                  </a:cubicBezTo>
                  <a:cubicBezTo>
                    <a:pt x="8318" y="1241"/>
                    <a:pt x="8280" y="1255"/>
                    <a:pt x="8287" y="1298"/>
                  </a:cubicBezTo>
                  <a:cubicBezTo>
                    <a:pt x="8287" y="1402"/>
                    <a:pt x="8349" y="1486"/>
                    <a:pt x="8349" y="1591"/>
                  </a:cubicBezTo>
                  <a:cubicBezTo>
                    <a:pt x="8329" y="1779"/>
                    <a:pt x="8224" y="1905"/>
                    <a:pt x="8057" y="1988"/>
                  </a:cubicBezTo>
                  <a:cubicBezTo>
                    <a:pt x="7868" y="2093"/>
                    <a:pt x="7743" y="2135"/>
                    <a:pt x="7701" y="2344"/>
                  </a:cubicBezTo>
                  <a:cubicBezTo>
                    <a:pt x="7638" y="2511"/>
                    <a:pt x="7617" y="2658"/>
                    <a:pt x="7533" y="2804"/>
                  </a:cubicBezTo>
                  <a:cubicBezTo>
                    <a:pt x="7492" y="2930"/>
                    <a:pt x="7387" y="3055"/>
                    <a:pt x="7240" y="3076"/>
                  </a:cubicBezTo>
                  <a:cubicBezTo>
                    <a:pt x="7205" y="3089"/>
                    <a:pt x="7170" y="3095"/>
                    <a:pt x="7136" y="3095"/>
                  </a:cubicBezTo>
                  <a:cubicBezTo>
                    <a:pt x="7005" y="3095"/>
                    <a:pt x="6879" y="3013"/>
                    <a:pt x="6780" y="2930"/>
                  </a:cubicBezTo>
                  <a:cubicBezTo>
                    <a:pt x="6717" y="2867"/>
                    <a:pt x="6717" y="2804"/>
                    <a:pt x="6780" y="2741"/>
                  </a:cubicBezTo>
                  <a:cubicBezTo>
                    <a:pt x="6822" y="2700"/>
                    <a:pt x="6906" y="2658"/>
                    <a:pt x="6989" y="2616"/>
                  </a:cubicBezTo>
                  <a:cubicBezTo>
                    <a:pt x="7010" y="2595"/>
                    <a:pt x="7199" y="2511"/>
                    <a:pt x="7199" y="2490"/>
                  </a:cubicBezTo>
                  <a:cubicBezTo>
                    <a:pt x="7199" y="2449"/>
                    <a:pt x="7010" y="2386"/>
                    <a:pt x="6968" y="2344"/>
                  </a:cubicBezTo>
                  <a:cubicBezTo>
                    <a:pt x="6916" y="2323"/>
                    <a:pt x="6864" y="2318"/>
                    <a:pt x="6812" y="2318"/>
                  </a:cubicBezTo>
                  <a:cubicBezTo>
                    <a:pt x="6759" y="2318"/>
                    <a:pt x="6707" y="2323"/>
                    <a:pt x="6655" y="2323"/>
                  </a:cubicBezTo>
                  <a:cubicBezTo>
                    <a:pt x="6383" y="2344"/>
                    <a:pt x="6152" y="2407"/>
                    <a:pt x="5901" y="2407"/>
                  </a:cubicBezTo>
                  <a:cubicBezTo>
                    <a:pt x="5763" y="2407"/>
                    <a:pt x="5618" y="2384"/>
                    <a:pt x="5478" y="2384"/>
                  </a:cubicBezTo>
                  <a:cubicBezTo>
                    <a:pt x="5385" y="2384"/>
                    <a:pt x="5295" y="2394"/>
                    <a:pt x="5211" y="2428"/>
                  </a:cubicBezTo>
                  <a:cubicBezTo>
                    <a:pt x="4813" y="2553"/>
                    <a:pt x="4667" y="3034"/>
                    <a:pt x="4458" y="3348"/>
                  </a:cubicBezTo>
                  <a:cubicBezTo>
                    <a:pt x="4353" y="3495"/>
                    <a:pt x="4186" y="3662"/>
                    <a:pt x="4039" y="3767"/>
                  </a:cubicBezTo>
                  <a:cubicBezTo>
                    <a:pt x="3872" y="3871"/>
                    <a:pt x="3683" y="3913"/>
                    <a:pt x="3537" y="3997"/>
                  </a:cubicBezTo>
                  <a:cubicBezTo>
                    <a:pt x="3370" y="4081"/>
                    <a:pt x="3244" y="4164"/>
                    <a:pt x="3202" y="4332"/>
                  </a:cubicBezTo>
                  <a:cubicBezTo>
                    <a:pt x="3160" y="4499"/>
                    <a:pt x="3160" y="4708"/>
                    <a:pt x="3244" y="4855"/>
                  </a:cubicBezTo>
                  <a:cubicBezTo>
                    <a:pt x="3297" y="4954"/>
                    <a:pt x="3369" y="4988"/>
                    <a:pt x="3449" y="4988"/>
                  </a:cubicBezTo>
                  <a:cubicBezTo>
                    <a:pt x="3624" y="4988"/>
                    <a:pt x="3840" y="4827"/>
                    <a:pt x="3997" y="4813"/>
                  </a:cubicBezTo>
                  <a:cubicBezTo>
                    <a:pt x="4019" y="4808"/>
                    <a:pt x="4040" y="4806"/>
                    <a:pt x="4060" y="4806"/>
                  </a:cubicBezTo>
                  <a:cubicBezTo>
                    <a:pt x="4305" y="4806"/>
                    <a:pt x="4387" y="5144"/>
                    <a:pt x="4290" y="5357"/>
                  </a:cubicBezTo>
                  <a:cubicBezTo>
                    <a:pt x="4290" y="5378"/>
                    <a:pt x="4269" y="5420"/>
                    <a:pt x="4248" y="5441"/>
                  </a:cubicBezTo>
                  <a:cubicBezTo>
                    <a:pt x="4255" y="5467"/>
                    <a:pt x="4275" y="5477"/>
                    <a:pt x="4300" y="5477"/>
                  </a:cubicBezTo>
                  <a:cubicBezTo>
                    <a:pt x="4355" y="5477"/>
                    <a:pt x="4436" y="5434"/>
                    <a:pt x="4479" y="5420"/>
                  </a:cubicBezTo>
                  <a:cubicBezTo>
                    <a:pt x="4667" y="5336"/>
                    <a:pt x="4918" y="5231"/>
                    <a:pt x="5023" y="5043"/>
                  </a:cubicBezTo>
                  <a:cubicBezTo>
                    <a:pt x="5064" y="4959"/>
                    <a:pt x="5023" y="4897"/>
                    <a:pt x="5085" y="4792"/>
                  </a:cubicBezTo>
                  <a:cubicBezTo>
                    <a:pt x="5106" y="4729"/>
                    <a:pt x="5190" y="4687"/>
                    <a:pt x="5232" y="4646"/>
                  </a:cubicBezTo>
                  <a:cubicBezTo>
                    <a:pt x="5316" y="4604"/>
                    <a:pt x="5336" y="4583"/>
                    <a:pt x="5295" y="4499"/>
                  </a:cubicBezTo>
                  <a:cubicBezTo>
                    <a:pt x="5232" y="4415"/>
                    <a:pt x="5148" y="4374"/>
                    <a:pt x="5127" y="4311"/>
                  </a:cubicBezTo>
                  <a:cubicBezTo>
                    <a:pt x="4897" y="3976"/>
                    <a:pt x="5232" y="3662"/>
                    <a:pt x="5462" y="3453"/>
                  </a:cubicBezTo>
                  <a:cubicBezTo>
                    <a:pt x="5488" y="3444"/>
                    <a:pt x="5518" y="3439"/>
                    <a:pt x="5545" y="3439"/>
                  </a:cubicBezTo>
                  <a:cubicBezTo>
                    <a:pt x="5583" y="3439"/>
                    <a:pt x="5617" y="3449"/>
                    <a:pt x="5629" y="3474"/>
                  </a:cubicBezTo>
                  <a:cubicBezTo>
                    <a:pt x="5713" y="3558"/>
                    <a:pt x="5588" y="3641"/>
                    <a:pt x="5588" y="3746"/>
                  </a:cubicBezTo>
                  <a:cubicBezTo>
                    <a:pt x="5588" y="3788"/>
                    <a:pt x="5713" y="3871"/>
                    <a:pt x="5671" y="3913"/>
                  </a:cubicBezTo>
                  <a:cubicBezTo>
                    <a:pt x="5671" y="3976"/>
                    <a:pt x="5608" y="4081"/>
                    <a:pt x="5608" y="4164"/>
                  </a:cubicBezTo>
                  <a:cubicBezTo>
                    <a:pt x="5629" y="4227"/>
                    <a:pt x="5755" y="4227"/>
                    <a:pt x="5839" y="4311"/>
                  </a:cubicBezTo>
                  <a:cubicBezTo>
                    <a:pt x="5861" y="4330"/>
                    <a:pt x="5883" y="4339"/>
                    <a:pt x="5904" y="4339"/>
                  </a:cubicBezTo>
                  <a:cubicBezTo>
                    <a:pt x="6019" y="4339"/>
                    <a:pt x="6115" y="4085"/>
                    <a:pt x="6257" y="3997"/>
                  </a:cubicBezTo>
                  <a:cubicBezTo>
                    <a:pt x="6356" y="3953"/>
                    <a:pt x="6450" y="3926"/>
                    <a:pt x="6541" y="3926"/>
                  </a:cubicBezTo>
                  <a:cubicBezTo>
                    <a:pt x="6622" y="3926"/>
                    <a:pt x="6701" y="3947"/>
                    <a:pt x="6780" y="3997"/>
                  </a:cubicBezTo>
                  <a:cubicBezTo>
                    <a:pt x="6822" y="4018"/>
                    <a:pt x="6864" y="4102"/>
                    <a:pt x="6822" y="4185"/>
                  </a:cubicBezTo>
                  <a:cubicBezTo>
                    <a:pt x="6717" y="4311"/>
                    <a:pt x="6592" y="4394"/>
                    <a:pt x="6445" y="4415"/>
                  </a:cubicBezTo>
                  <a:cubicBezTo>
                    <a:pt x="6299" y="4436"/>
                    <a:pt x="6173" y="4499"/>
                    <a:pt x="6048" y="4499"/>
                  </a:cubicBezTo>
                  <a:cubicBezTo>
                    <a:pt x="6069" y="4520"/>
                    <a:pt x="6090" y="4541"/>
                    <a:pt x="6132" y="4604"/>
                  </a:cubicBezTo>
                  <a:cubicBezTo>
                    <a:pt x="6152" y="4687"/>
                    <a:pt x="6173" y="4750"/>
                    <a:pt x="6152" y="4855"/>
                  </a:cubicBezTo>
                  <a:cubicBezTo>
                    <a:pt x="6111" y="5001"/>
                    <a:pt x="6027" y="5022"/>
                    <a:pt x="5901" y="5022"/>
                  </a:cubicBezTo>
                  <a:cubicBezTo>
                    <a:pt x="5818" y="5022"/>
                    <a:pt x="5818" y="5022"/>
                    <a:pt x="5818" y="5127"/>
                  </a:cubicBezTo>
                  <a:cubicBezTo>
                    <a:pt x="5818" y="5169"/>
                    <a:pt x="5839" y="5231"/>
                    <a:pt x="5839" y="5273"/>
                  </a:cubicBezTo>
                  <a:cubicBezTo>
                    <a:pt x="5839" y="5629"/>
                    <a:pt x="5483" y="5671"/>
                    <a:pt x="5211" y="5692"/>
                  </a:cubicBezTo>
                  <a:cubicBezTo>
                    <a:pt x="4925" y="5730"/>
                    <a:pt x="4709" y="5906"/>
                    <a:pt x="4436" y="5906"/>
                  </a:cubicBezTo>
                  <a:cubicBezTo>
                    <a:pt x="4409" y="5906"/>
                    <a:pt x="4381" y="5905"/>
                    <a:pt x="4353" y="5901"/>
                  </a:cubicBezTo>
                  <a:cubicBezTo>
                    <a:pt x="4165" y="5901"/>
                    <a:pt x="4018" y="5796"/>
                    <a:pt x="3976" y="5629"/>
                  </a:cubicBezTo>
                  <a:cubicBezTo>
                    <a:pt x="3955" y="5566"/>
                    <a:pt x="3955" y="5524"/>
                    <a:pt x="3976" y="5441"/>
                  </a:cubicBezTo>
                  <a:cubicBezTo>
                    <a:pt x="3976" y="5420"/>
                    <a:pt x="4018" y="5378"/>
                    <a:pt x="4018" y="5357"/>
                  </a:cubicBezTo>
                  <a:cubicBezTo>
                    <a:pt x="4018" y="5315"/>
                    <a:pt x="3976" y="5252"/>
                    <a:pt x="3955" y="5231"/>
                  </a:cubicBezTo>
                  <a:cubicBezTo>
                    <a:pt x="3908" y="5205"/>
                    <a:pt x="3869" y="5193"/>
                    <a:pt x="3839" y="5193"/>
                  </a:cubicBezTo>
                  <a:cubicBezTo>
                    <a:pt x="3749" y="5193"/>
                    <a:pt x="3725" y="5295"/>
                    <a:pt x="3725" y="5420"/>
                  </a:cubicBezTo>
                  <a:cubicBezTo>
                    <a:pt x="3725" y="5734"/>
                    <a:pt x="3872" y="6173"/>
                    <a:pt x="3432" y="6194"/>
                  </a:cubicBezTo>
                  <a:cubicBezTo>
                    <a:pt x="3406" y="6194"/>
                    <a:pt x="3381" y="6193"/>
                    <a:pt x="3358" y="6193"/>
                  </a:cubicBezTo>
                  <a:cubicBezTo>
                    <a:pt x="3289" y="6193"/>
                    <a:pt x="3234" y="6204"/>
                    <a:pt x="3202" y="6299"/>
                  </a:cubicBezTo>
                  <a:cubicBezTo>
                    <a:pt x="3181" y="6361"/>
                    <a:pt x="3181" y="6403"/>
                    <a:pt x="3139" y="6466"/>
                  </a:cubicBezTo>
                  <a:cubicBezTo>
                    <a:pt x="3098" y="6571"/>
                    <a:pt x="2972" y="6612"/>
                    <a:pt x="2888" y="6696"/>
                  </a:cubicBezTo>
                  <a:cubicBezTo>
                    <a:pt x="2658" y="6843"/>
                    <a:pt x="2491" y="7240"/>
                    <a:pt x="2177" y="7240"/>
                  </a:cubicBezTo>
                  <a:cubicBezTo>
                    <a:pt x="2142" y="7240"/>
                    <a:pt x="2114" y="7238"/>
                    <a:pt x="2089" y="7238"/>
                  </a:cubicBezTo>
                  <a:cubicBezTo>
                    <a:pt x="2037" y="7238"/>
                    <a:pt x="1996" y="7247"/>
                    <a:pt x="1926" y="7303"/>
                  </a:cubicBezTo>
                  <a:cubicBezTo>
                    <a:pt x="1884" y="7324"/>
                    <a:pt x="1863" y="7366"/>
                    <a:pt x="1821" y="7366"/>
                  </a:cubicBezTo>
                  <a:cubicBezTo>
                    <a:pt x="1717" y="7428"/>
                    <a:pt x="1612" y="7428"/>
                    <a:pt x="1507" y="7428"/>
                  </a:cubicBezTo>
                  <a:lnTo>
                    <a:pt x="1424" y="7428"/>
                  </a:lnTo>
                  <a:lnTo>
                    <a:pt x="1424" y="7449"/>
                  </a:lnTo>
                  <a:cubicBezTo>
                    <a:pt x="1424" y="7512"/>
                    <a:pt x="1466" y="7575"/>
                    <a:pt x="1507" y="7617"/>
                  </a:cubicBezTo>
                  <a:cubicBezTo>
                    <a:pt x="1570" y="7679"/>
                    <a:pt x="1654" y="7742"/>
                    <a:pt x="1738" y="7826"/>
                  </a:cubicBezTo>
                  <a:cubicBezTo>
                    <a:pt x="1947" y="8098"/>
                    <a:pt x="1926" y="8684"/>
                    <a:pt x="1507" y="8726"/>
                  </a:cubicBezTo>
                  <a:cubicBezTo>
                    <a:pt x="1473" y="8733"/>
                    <a:pt x="1436" y="8735"/>
                    <a:pt x="1397" y="8735"/>
                  </a:cubicBezTo>
                  <a:cubicBezTo>
                    <a:pt x="1205" y="8735"/>
                    <a:pt x="966" y="8665"/>
                    <a:pt x="754" y="8665"/>
                  </a:cubicBezTo>
                  <a:cubicBezTo>
                    <a:pt x="618" y="8665"/>
                    <a:pt x="493" y="8694"/>
                    <a:pt x="398" y="8788"/>
                  </a:cubicBezTo>
                  <a:cubicBezTo>
                    <a:pt x="315" y="8872"/>
                    <a:pt x="357" y="8977"/>
                    <a:pt x="357" y="9040"/>
                  </a:cubicBezTo>
                  <a:cubicBezTo>
                    <a:pt x="357" y="9144"/>
                    <a:pt x="357" y="9291"/>
                    <a:pt x="315" y="9395"/>
                  </a:cubicBezTo>
                  <a:cubicBezTo>
                    <a:pt x="273" y="9563"/>
                    <a:pt x="85" y="9751"/>
                    <a:pt x="1" y="9939"/>
                  </a:cubicBezTo>
                  <a:cubicBezTo>
                    <a:pt x="1" y="9960"/>
                    <a:pt x="1" y="10023"/>
                    <a:pt x="43" y="10023"/>
                  </a:cubicBezTo>
                  <a:cubicBezTo>
                    <a:pt x="106" y="10044"/>
                    <a:pt x="168" y="10044"/>
                    <a:pt x="106" y="10190"/>
                  </a:cubicBezTo>
                  <a:cubicBezTo>
                    <a:pt x="106" y="10232"/>
                    <a:pt x="147" y="10274"/>
                    <a:pt x="147" y="10295"/>
                  </a:cubicBezTo>
                  <a:cubicBezTo>
                    <a:pt x="147" y="10337"/>
                    <a:pt x="106" y="10358"/>
                    <a:pt x="106" y="10379"/>
                  </a:cubicBezTo>
                  <a:cubicBezTo>
                    <a:pt x="106" y="10400"/>
                    <a:pt x="106" y="10441"/>
                    <a:pt x="147" y="10441"/>
                  </a:cubicBezTo>
                  <a:cubicBezTo>
                    <a:pt x="175" y="10441"/>
                    <a:pt x="194" y="10423"/>
                    <a:pt x="216" y="10423"/>
                  </a:cubicBezTo>
                  <a:cubicBezTo>
                    <a:pt x="226" y="10423"/>
                    <a:pt x="238" y="10427"/>
                    <a:pt x="252" y="10441"/>
                  </a:cubicBezTo>
                  <a:cubicBezTo>
                    <a:pt x="273" y="10441"/>
                    <a:pt x="294" y="10462"/>
                    <a:pt x="315" y="10462"/>
                  </a:cubicBezTo>
                  <a:cubicBezTo>
                    <a:pt x="378" y="10483"/>
                    <a:pt x="482" y="10483"/>
                    <a:pt x="524" y="10546"/>
                  </a:cubicBezTo>
                  <a:cubicBezTo>
                    <a:pt x="593" y="10598"/>
                    <a:pt x="605" y="10708"/>
                    <a:pt x="703" y="10708"/>
                  </a:cubicBezTo>
                  <a:cubicBezTo>
                    <a:pt x="723" y="10708"/>
                    <a:pt x="747" y="10703"/>
                    <a:pt x="775" y="10692"/>
                  </a:cubicBezTo>
                  <a:cubicBezTo>
                    <a:pt x="880" y="10651"/>
                    <a:pt x="922" y="10588"/>
                    <a:pt x="1047" y="10588"/>
                  </a:cubicBezTo>
                  <a:cubicBezTo>
                    <a:pt x="1131" y="10588"/>
                    <a:pt x="1194" y="10609"/>
                    <a:pt x="1256" y="10609"/>
                  </a:cubicBezTo>
                  <a:cubicBezTo>
                    <a:pt x="1361" y="10609"/>
                    <a:pt x="1424" y="10588"/>
                    <a:pt x="1507" y="10546"/>
                  </a:cubicBezTo>
                  <a:cubicBezTo>
                    <a:pt x="1612" y="10462"/>
                    <a:pt x="1717" y="10358"/>
                    <a:pt x="1821" y="10253"/>
                  </a:cubicBezTo>
                  <a:lnTo>
                    <a:pt x="2051" y="10023"/>
                  </a:lnTo>
                  <a:cubicBezTo>
                    <a:pt x="2051" y="9939"/>
                    <a:pt x="1989" y="9876"/>
                    <a:pt x="2031" y="9814"/>
                  </a:cubicBezTo>
                  <a:cubicBezTo>
                    <a:pt x="2031" y="9730"/>
                    <a:pt x="2072" y="9646"/>
                    <a:pt x="2135" y="9563"/>
                  </a:cubicBezTo>
                  <a:cubicBezTo>
                    <a:pt x="2198" y="9437"/>
                    <a:pt x="2303" y="9395"/>
                    <a:pt x="2449" y="9312"/>
                  </a:cubicBezTo>
                  <a:cubicBezTo>
                    <a:pt x="2575" y="9207"/>
                    <a:pt x="2658" y="9102"/>
                    <a:pt x="2679" y="8914"/>
                  </a:cubicBezTo>
                  <a:cubicBezTo>
                    <a:pt x="2679" y="8809"/>
                    <a:pt x="2721" y="8726"/>
                    <a:pt x="2826" y="8663"/>
                  </a:cubicBezTo>
                  <a:cubicBezTo>
                    <a:pt x="2903" y="8624"/>
                    <a:pt x="2968" y="8608"/>
                    <a:pt x="3029" y="8608"/>
                  </a:cubicBezTo>
                  <a:cubicBezTo>
                    <a:pt x="3099" y="8608"/>
                    <a:pt x="3166" y="8629"/>
                    <a:pt x="3244" y="8663"/>
                  </a:cubicBezTo>
                  <a:cubicBezTo>
                    <a:pt x="3254" y="8664"/>
                    <a:pt x="3263" y="8664"/>
                    <a:pt x="3273" y="8664"/>
                  </a:cubicBezTo>
                  <a:cubicBezTo>
                    <a:pt x="3441" y="8664"/>
                    <a:pt x="3524" y="8491"/>
                    <a:pt x="3663" y="8412"/>
                  </a:cubicBezTo>
                  <a:cubicBezTo>
                    <a:pt x="3747" y="8378"/>
                    <a:pt x="3832" y="8317"/>
                    <a:pt x="3939" y="8317"/>
                  </a:cubicBezTo>
                  <a:cubicBezTo>
                    <a:pt x="3964" y="8317"/>
                    <a:pt x="3990" y="8320"/>
                    <a:pt x="4018" y="8328"/>
                  </a:cubicBezTo>
                  <a:cubicBezTo>
                    <a:pt x="4081" y="8370"/>
                    <a:pt x="4123" y="8475"/>
                    <a:pt x="4165" y="8558"/>
                  </a:cubicBezTo>
                  <a:cubicBezTo>
                    <a:pt x="4332" y="8851"/>
                    <a:pt x="4688" y="8977"/>
                    <a:pt x="4981" y="9123"/>
                  </a:cubicBezTo>
                  <a:cubicBezTo>
                    <a:pt x="5211" y="9249"/>
                    <a:pt x="5336" y="9353"/>
                    <a:pt x="5441" y="9604"/>
                  </a:cubicBezTo>
                  <a:cubicBezTo>
                    <a:pt x="5483" y="9667"/>
                    <a:pt x="5504" y="9730"/>
                    <a:pt x="5546" y="9772"/>
                  </a:cubicBezTo>
                  <a:cubicBezTo>
                    <a:pt x="5573" y="9809"/>
                    <a:pt x="5589" y="9825"/>
                    <a:pt x="5601" y="9825"/>
                  </a:cubicBezTo>
                  <a:cubicBezTo>
                    <a:pt x="5616" y="9825"/>
                    <a:pt x="5627" y="9798"/>
                    <a:pt x="5650" y="9751"/>
                  </a:cubicBezTo>
                  <a:cubicBezTo>
                    <a:pt x="5692" y="9667"/>
                    <a:pt x="5692" y="9667"/>
                    <a:pt x="5650" y="9604"/>
                  </a:cubicBezTo>
                  <a:cubicBezTo>
                    <a:pt x="5629" y="9542"/>
                    <a:pt x="5629" y="9500"/>
                    <a:pt x="5629" y="9416"/>
                  </a:cubicBezTo>
                  <a:cubicBezTo>
                    <a:pt x="5629" y="9321"/>
                    <a:pt x="5699" y="9225"/>
                    <a:pt x="5807" y="9225"/>
                  </a:cubicBezTo>
                  <a:cubicBezTo>
                    <a:pt x="5817" y="9225"/>
                    <a:pt x="5828" y="9226"/>
                    <a:pt x="5839" y="9228"/>
                  </a:cubicBezTo>
                  <a:cubicBezTo>
                    <a:pt x="5901" y="9228"/>
                    <a:pt x="5922" y="9249"/>
                    <a:pt x="5943" y="9249"/>
                  </a:cubicBezTo>
                  <a:lnTo>
                    <a:pt x="5943" y="9228"/>
                  </a:lnTo>
                  <a:cubicBezTo>
                    <a:pt x="5943" y="9207"/>
                    <a:pt x="5943" y="9186"/>
                    <a:pt x="5922" y="9144"/>
                  </a:cubicBezTo>
                  <a:cubicBezTo>
                    <a:pt x="5860" y="9081"/>
                    <a:pt x="5713" y="9019"/>
                    <a:pt x="5608" y="8977"/>
                  </a:cubicBezTo>
                  <a:cubicBezTo>
                    <a:pt x="5504" y="8914"/>
                    <a:pt x="5378" y="8893"/>
                    <a:pt x="5274" y="8830"/>
                  </a:cubicBezTo>
                  <a:cubicBezTo>
                    <a:pt x="5023" y="8726"/>
                    <a:pt x="4792" y="8600"/>
                    <a:pt x="4667" y="8370"/>
                  </a:cubicBezTo>
                  <a:cubicBezTo>
                    <a:pt x="4583" y="8244"/>
                    <a:pt x="4541" y="7972"/>
                    <a:pt x="4709" y="7889"/>
                  </a:cubicBezTo>
                  <a:cubicBezTo>
                    <a:pt x="4732" y="7883"/>
                    <a:pt x="4755" y="7880"/>
                    <a:pt x="4778" y="7880"/>
                  </a:cubicBezTo>
                  <a:cubicBezTo>
                    <a:pt x="4926" y="7880"/>
                    <a:pt x="5082" y="7984"/>
                    <a:pt x="5190" y="8056"/>
                  </a:cubicBezTo>
                  <a:cubicBezTo>
                    <a:pt x="5336" y="8161"/>
                    <a:pt x="5504" y="8286"/>
                    <a:pt x="5692" y="8370"/>
                  </a:cubicBezTo>
                  <a:cubicBezTo>
                    <a:pt x="5943" y="8495"/>
                    <a:pt x="6215" y="8537"/>
                    <a:pt x="6341" y="8830"/>
                  </a:cubicBezTo>
                  <a:cubicBezTo>
                    <a:pt x="6383" y="8977"/>
                    <a:pt x="6383" y="9186"/>
                    <a:pt x="6529" y="9270"/>
                  </a:cubicBezTo>
                  <a:cubicBezTo>
                    <a:pt x="6571" y="9332"/>
                    <a:pt x="6676" y="9353"/>
                    <a:pt x="6738" y="9374"/>
                  </a:cubicBezTo>
                  <a:cubicBezTo>
                    <a:pt x="6920" y="9447"/>
                    <a:pt x="7118" y="9504"/>
                    <a:pt x="7303" y="9504"/>
                  </a:cubicBezTo>
                  <a:cubicBezTo>
                    <a:pt x="7332" y="9504"/>
                    <a:pt x="7359" y="9503"/>
                    <a:pt x="7387" y="9500"/>
                  </a:cubicBezTo>
                  <a:cubicBezTo>
                    <a:pt x="7408" y="9500"/>
                    <a:pt x="7429" y="9500"/>
                    <a:pt x="7471" y="9458"/>
                  </a:cubicBezTo>
                  <a:cubicBezTo>
                    <a:pt x="7471" y="9458"/>
                    <a:pt x="7471" y="9437"/>
                    <a:pt x="7429" y="9437"/>
                  </a:cubicBezTo>
                  <a:cubicBezTo>
                    <a:pt x="7387" y="9395"/>
                    <a:pt x="7282" y="9353"/>
                    <a:pt x="7220" y="9332"/>
                  </a:cubicBezTo>
                  <a:cubicBezTo>
                    <a:pt x="7073" y="9249"/>
                    <a:pt x="6948" y="9144"/>
                    <a:pt x="6989" y="8935"/>
                  </a:cubicBezTo>
                  <a:cubicBezTo>
                    <a:pt x="7052" y="8705"/>
                    <a:pt x="7261" y="8621"/>
                    <a:pt x="7471" y="8579"/>
                  </a:cubicBezTo>
                  <a:cubicBezTo>
                    <a:pt x="7615" y="8536"/>
                    <a:pt x="7770" y="8502"/>
                    <a:pt x="7921" y="8486"/>
                  </a:cubicBezTo>
                  <a:lnTo>
                    <a:pt x="7921" y="8486"/>
                  </a:lnTo>
                  <a:cubicBezTo>
                    <a:pt x="7849" y="8455"/>
                    <a:pt x="7792" y="8399"/>
                    <a:pt x="7764" y="8286"/>
                  </a:cubicBezTo>
                  <a:cubicBezTo>
                    <a:pt x="7743" y="8182"/>
                    <a:pt x="7764" y="8098"/>
                    <a:pt x="7805" y="8035"/>
                  </a:cubicBezTo>
                  <a:cubicBezTo>
                    <a:pt x="7847" y="7931"/>
                    <a:pt x="7805" y="7826"/>
                    <a:pt x="7826" y="7679"/>
                  </a:cubicBezTo>
                  <a:cubicBezTo>
                    <a:pt x="7826" y="7575"/>
                    <a:pt x="7931" y="7554"/>
                    <a:pt x="7952" y="7470"/>
                  </a:cubicBezTo>
                  <a:cubicBezTo>
                    <a:pt x="7994" y="7366"/>
                    <a:pt x="7994" y="7303"/>
                    <a:pt x="8036" y="7219"/>
                  </a:cubicBezTo>
                  <a:cubicBezTo>
                    <a:pt x="8140" y="7052"/>
                    <a:pt x="8349" y="7052"/>
                    <a:pt x="8538" y="7031"/>
                  </a:cubicBezTo>
                  <a:cubicBezTo>
                    <a:pt x="8580" y="7031"/>
                    <a:pt x="8642" y="7052"/>
                    <a:pt x="8642" y="7115"/>
                  </a:cubicBezTo>
                  <a:lnTo>
                    <a:pt x="8642" y="7219"/>
                  </a:lnTo>
                  <a:cubicBezTo>
                    <a:pt x="8642" y="7240"/>
                    <a:pt x="8580" y="7303"/>
                    <a:pt x="8580" y="7324"/>
                  </a:cubicBezTo>
                  <a:cubicBezTo>
                    <a:pt x="8580" y="7366"/>
                    <a:pt x="8726" y="7428"/>
                    <a:pt x="8747" y="7449"/>
                  </a:cubicBezTo>
                  <a:cubicBezTo>
                    <a:pt x="8794" y="7496"/>
                    <a:pt x="8815" y="7524"/>
                    <a:pt x="8842" y="7524"/>
                  </a:cubicBezTo>
                  <a:cubicBezTo>
                    <a:pt x="8864" y="7524"/>
                    <a:pt x="8889" y="7507"/>
                    <a:pt x="8935" y="7470"/>
                  </a:cubicBezTo>
                  <a:cubicBezTo>
                    <a:pt x="8998" y="7428"/>
                    <a:pt x="9061" y="7366"/>
                    <a:pt x="9103" y="7324"/>
                  </a:cubicBezTo>
                  <a:cubicBezTo>
                    <a:pt x="9141" y="7305"/>
                    <a:pt x="9248" y="7216"/>
                    <a:pt x="9362" y="7216"/>
                  </a:cubicBezTo>
                  <a:cubicBezTo>
                    <a:pt x="9373" y="7216"/>
                    <a:pt x="9384" y="7217"/>
                    <a:pt x="9396" y="7219"/>
                  </a:cubicBezTo>
                  <a:cubicBezTo>
                    <a:pt x="9479" y="7219"/>
                    <a:pt x="9563" y="7261"/>
                    <a:pt x="9626" y="7324"/>
                  </a:cubicBezTo>
                  <a:cubicBezTo>
                    <a:pt x="9709" y="7366"/>
                    <a:pt x="9814" y="7407"/>
                    <a:pt x="9919" y="7428"/>
                  </a:cubicBezTo>
                  <a:cubicBezTo>
                    <a:pt x="10149" y="7512"/>
                    <a:pt x="10756" y="7470"/>
                    <a:pt x="10609" y="7931"/>
                  </a:cubicBezTo>
                  <a:cubicBezTo>
                    <a:pt x="10505" y="8182"/>
                    <a:pt x="10023" y="8244"/>
                    <a:pt x="9793" y="8265"/>
                  </a:cubicBezTo>
                  <a:cubicBezTo>
                    <a:pt x="9754" y="8272"/>
                    <a:pt x="9714" y="8276"/>
                    <a:pt x="9672" y="8276"/>
                  </a:cubicBezTo>
                  <a:cubicBezTo>
                    <a:pt x="9579" y="8276"/>
                    <a:pt x="9482" y="8254"/>
                    <a:pt x="9396" y="8182"/>
                  </a:cubicBezTo>
                  <a:cubicBezTo>
                    <a:pt x="9375" y="8161"/>
                    <a:pt x="9291" y="8161"/>
                    <a:pt x="9270" y="8161"/>
                  </a:cubicBezTo>
                  <a:cubicBezTo>
                    <a:pt x="9145" y="8161"/>
                    <a:pt x="9040" y="8161"/>
                    <a:pt x="8935" y="8244"/>
                  </a:cubicBezTo>
                  <a:cubicBezTo>
                    <a:pt x="8789" y="8349"/>
                    <a:pt x="8747" y="8475"/>
                    <a:pt x="8580" y="8516"/>
                  </a:cubicBezTo>
                  <a:cubicBezTo>
                    <a:pt x="8498" y="8552"/>
                    <a:pt x="8376" y="8580"/>
                    <a:pt x="8263" y="8580"/>
                  </a:cubicBezTo>
                  <a:cubicBezTo>
                    <a:pt x="8259" y="8580"/>
                    <a:pt x="8254" y="8580"/>
                    <a:pt x="8250" y="8580"/>
                  </a:cubicBezTo>
                  <a:lnTo>
                    <a:pt x="8250" y="8580"/>
                  </a:lnTo>
                  <a:cubicBezTo>
                    <a:pt x="8255" y="8615"/>
                    <a:pt x="8243" y="8652"/>
                    <a:pt x="8203" y="8684"/>
                  </a:cubicBezTo>
                  <a:cubicBezTo>
                    <a:pt x="8140" y="8726"/>
                    <a:pt x="8057" y="8767"/>
                    <a:pt x="7994" y="8788"/>
                  </a:cubicBezTo>
                  <a:cubicBezTo>
                    <a:pt x="7931" y="8809"/>
                    <a:pt x="7847" y="8788"/>
                    <a:pt x="7847" y="8872"/>
                  </a:cubicBezTo>
                  <a:cubicBezTo>
                    <a:pt x="7847" y="8914"/>
                    <a:pt x="7701" y="8914"/>
                    <a:pt x="7722" y="8977"/>
                  </a:cubicBezTo>
                  <a:cubicBezTo>
                    <a:pt x="7722" y="9019"/>
                    <a:pt x="7910" y="9081"/>
                    <a:pt x="7952" y="9144"/>
                  </a:cubicBezTo>
                  <a:lnTo>
                    <a:pt x="8119" y="9395"/>
                  </a:lnTo>
                  <a:cubicBezTo>
                    <a:pt x="8140" y="9458"/>
                    <a:pt x="8140" y="9563"/>
                    <a:pt x="8203" y="9646"/>
                  </a:cubicBezTo>
                  <a:cubicBezTo>
                    <a:pt x="8224" y="9730"/>
                    <a:pt x="8266" y="9751"/>
                    <a:pt x="8321" y="9751"/>
                  </a:cubicBezTo>
                  <a:cubicBezTo>
                    <a:pt x="8376" y="9751"/>
                    <a:pt x="8444" y="9730"/>
                    <a:pt x="8517" y="9730"/>
                  </a:cubicBezTo>
                  <a:cubicBezTo>
                    <a:pt x="8567" y="9730"/>
                    <a:pt x="8644" y="9757"/>
                    <a:pt x="8716" y="9757"/>
                  </a:cubicBezTo>
                  <a:cubicBezTo>
                    <a:pt x="8734" y="9757"/>
                    <a:pt x="8751" y="9755"/>
                    <a:pt x="8768" y="9751"/>
                  </a:cubicBezTo>
                  <a:cubicBezTo>
                    <a:pt x="8873" y="9709"/>
                    <a:pt x="8935" y="9604"/>
                    <a:pt x="9040" y="9563"/>
                  </a:cubicBezTo>
                  <a:cubicBezTo>
                    <a:pt x="9046" y="9561"/>
                    <a:pt x="9053" y="9560"/>
                    <a:pt x="9061" y="9560"/>
                  </a:cubicBezTo>
                  <a:cubicBezTo>
                    <a:pt x="9132" y="9560"/>
                    <a:pt x="9284" y="9628"/>
                    <a:pt x="9370" y="9628"/>
                  </a:cubicBezTo>
                  <a:cubicBezTo>
                    <a:pt x="9379" y="9628"/>
                    <a:pt x="9388" y="9627"/>
                    <a:pt x="9396" y="9625"/>
                  </a:cubicBezTo>
                  <a:cubicBezTo>
                    <a:pt x="9653" y="9552"/>
                    <a:pt x="9716" y="9318"/>
                    <a:pt x="9869" y="9318"/>
                  </a:cubicBezTo>
                  <a:cubicBezTo>
                    <a:pt x="9891" y="9318"/>
                    <a:pt x="9914" y="9322"/>
                    <a:pt x="9940" y="9332"/>
                  </a:cubicBezTo>
                  <a:cubicBezTo>
                    <a:pt x="9981" y="9353"/>
                    <a:pt x="10023" y="9353"/>
                    <a:pt x="10044" y="9416"/>
                  </a:cubicBezTo>
                  <a:cubicBezTo>
                    <a:pt x="10253" y="9604"/>
                    <a:pt x="10295" y="9918"/>
                    <a:pt x="10295" y="10169"/>
                  </a:cubicBezTo>
                  <a:lnTo>
                    <a:pt x="10295" y="10274"/>
                  </a:lnTo>
                  <a:cubicBezTo>
                    <a:pt x="10421" y="10337"/>
                    <a:pt x="10525" y="10379"/>
                    <a:pt x="10651" y="10483"/>
                  </a:cubicBezTo>
                  <a:cubicBezTo>
                    <a:pt x="10672" y="10504"/>
                    <a:pt x="10735" y="10546"/>
                    <a:pt x="10756" y="10567"/>
                  </a:cubicBezTo>
                  <a:cubicBezTo>
                    <a:pt x="11195" y="9416"/>
                    <a:pt x="11446" y="8182"/>
                    <a:pt x="11446" y="6884"/>
                  </a:cubicBezTo>
                  <a:cubicBezTo>
                    <a:pt x="11446" y="4227"/>
                    <a:pt x="10442" y="1821"/>
                    <a:pt x="8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98;p75">
              <a:extLst>
                <a:ext uri="{FF2B5EF4-FFF2-40B4-BE49-F238E27FC236}">
                  <a16:creationId xmlns:a16="http://schemas.microsoft.com/office/drawing/2014/main" id="{3F4B45E6-833F-2A88-6ACD-E5A175ABDECE}"/>
                </a:ext>
              </a:extLst>
            </p:cNvPr>
            <p:cNvSpPr/>
            <p:nvPr/>
          </p:nvSpPr>
          <p:spPr>
            <a:xfrm>
              <a:off x="3815475" y="1670000"/>
              <a:ext cx="47100" cy="40125"/>
            </a:xfrm>
            <a:custGeom>
              <a:avLst/>
              <a:gdLst/>
              <a:ahLst/>
              <a:cxnLst/>
              <a:rect l="l" t="t" r="r" b="b"/>
              <a:pathLst>
                <a:path w="1884" h="1605" extrusionOk="0">
                  <a:moveTo>
                    <a:pt x="1534" y="0"/>
                  </a:moveTo>
                  <a:cubicBezTo>
                    <a:pt x="1472" y="0"/>
                    <a:pt x="1415" y="8"/>
                    <a:pt x="1361" y="35"/>
                  </a:cubicBezTo>
                  <a:cubicBezTo>
                    <a:pt x="1089" y="118"/>
                    <a:pt x="984" y="453"/>
                    <a:pt x="838" y="642"/>
                  </a:cubicBezTo>
                  <a:cubicBezTo>
                    <a:pt x="754" y="746"/>
                    <a:pt x="649" y="851"/>
                    <a:pt x="545" y="893"/>
                  </a:cubicBezTo>
                  <a:cubicBezTo>
                    <a:pt x="440" y="955"/>
                    <a:pt x="335" y="997"/>
                    <a:pt x="189" y="1060"/>
                  </a:cubicBezTo>
                  <a:cubicBezTo>
                    <a:pt x="105" y="1081"/>
                    <a:pt x="22" y="1165"/>
                    <a:pt x="1" y="1269"/>
                  </a:cubicBezTo>
                  <a:lnTo>
                    <a:pt x="1" y="1395"/>
                  </a:lnTo>
                  <a:cubicBezTo>
                    <a:pt x="43" y="1479"/>
                    <a:pt x="63" y="1604"/>
                    <a:pt x="168" y="1604"/>
                  </a:cubicBezTo>
                  <a:cubicBezTo>
                    <a:pt x="273" y="1604"/>
                    <a:pt x="377" y="1541"/>
                    <a:pt x="482" y="1520"/>
                  </a:cubicBezTo>
                  <a:cubicBezTo>
                    <a:pt x="545" y="1510"/>
                    <a:pt x="613" y="1505"/>
                    <a:pt x="683" y="1505"/>
                  </a:cubicBezTo>
                  <a:cubicBezTo>
                    <a:pt x="754" y="1505"/>
                    <a:pt x="827" y="1510"/>
                    <a:pt x="900" y="1520"/>
                  </a:cubicBezTo>
                  <a:cubicBezTo>
                    <a:pt x="951" y="1520"/>
                    <a:pt x="1016" y="1543"/>
                    <a:pt x="1074" y="1543"/>
                  </a:cubicBezTo>
                  <a:cubicBezTo>
                    <a:pt x="1112" y="1543"/>
                    <a:pt x="1147" y="1533"/>
                    <a:pt x="1172" y="1499"/>
                  </a:cubicBezTo>
                  <a:cubicBezTo>
                    <a:pt x="1256" y="1416"/>
                    <a:pt x="1089" y="1165"/>
                    <a:pt x="1089" y="1060"/>
                  </a:cubicBezTo>
                  <a:cubicBezTo>
                    <a:pt x="1089" y="872"/>
                    <a:pt x="1193" y="683"/>
                    <a:pt x="1319" y="558"/>
                  </a:cubicBezTo>
                  <a:cubicBezTo>
                    <a:pt x="1424" y="432"/>
                    <a:pt x="1549" y="349"/>
                    <a:pt x="1696" y="265"/>
                  </a:cubicBezTo>
                  <a:cubicBezTo>
                    <a:pt x="1737" y="223"/>
                    <a:pt x="1821" y="160"/>
                    <a:pt x="1842" y="118"/>
                  </a:cubicBezTo>
                  <a:cubicBezTo>
                    <a:pt x="1884" y="77"/>
                    <a:pt x="1884" y="56"/>
                    <a:pt x="1884" y="35"/>
                  </a:cubicBezTo>
                  <a:lnTo>
                    <a:pt x="1842" y="14"/>
                  </a:lnTo>
                  <a:lnTo>
                    <a:pt x="1800" y="14"/>
                  </a:lnTo>
                  <a:cubicBezTo>
                    <a:pt x="1704" y="14"/>
                    <a:pt x="1616" y="0"/>
                    <a:pt x="1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99;p75">
              <a:extLst>
                <a:ext uri="{FF2B5EF4-FFF2-40B4-BE49-F238E27FC236}">
                  <a16:creationId xmlns:a16="http://schemas.microsoft.com/office/drawing/2014/main" id="{7AD774D7-33D3-D1C7-8F28-4B4EEE30733C}"/>
                </a:ext>
              </a:extLst>
            </p:cNvPr>
            <p:cNvSpPr/>
            <p:nvPr/>
          </p:nvSpPr>
          <p:spPr>
            <a:xfrm>
              <a:off x="3806600" y="1656875"/>
              <a:ext cx="15700" cy="24475"/>
            </a:xfrm>
            <a:custGeom>
              <a:avLst/>
              <a:gdLst/>
              <a:ahLst/>
              <a:cxnLst/>
              <a:rect l="l" t="t" r="r" b="b"/>
              <a:pathLst>
                <a:path w="628" h="979" extrusionOk="0">
                  <a:moveTo>
                    <a:pt x="446" y="0"/>
                  </a:moveTo>
                  <a:cubicBezTo>
                    <a:pt x="395" y="0"/>
                    <a:pt x="356" y="94"/>
                    <a:pt x="293" y="141"/>
                  </a:cubicBezTo>
                  <a:cubicBezTo>
                    <a:pt x="230" y="183"/>
                    <a:pt x="126" y="225"/>
                    <a:pt x="105" y="246"/>
                  </a:cubicBezTo>
                  <a:cubicBezTo>
                    <a:pt x="0" y="351"/>
                    <a:pt x="105" y="455"/>
                    <a:pt x="146" y="560"/>
                  </a:cubicBezTo>
                  <a:cubicBezTo>
                    <a:pt x="105" y="664"/>
                    <a:pt x="105" y="706"/>
                    <a:pt x="84" y="790"/>
                  </a:cubicBezTo>
                  <a:cubicBezTo>
                    <a:pt x="105" y="874"/>
                    <a:pt x="167" y="915"/>
                    <a:pt x="251" y="957"/>
                  </a:cubicBezTo>
                  <a:cubicBezTo>
                    <a:pt x="272" y="957"/>
                    <a:pt x="314" y="978"/>
                    <a:pt x="377" y="978"/>
                  </a:cubicBezTo>
                  <a:cubicBezTo>
                    <a:pt x="481" y="957"/>
                    <a:pt x="586" y="915"/>
                    <a:pt x="607" y="811"/>
                  </a:cubicBezTo>
                  <a:cubicBezTo>
                    <a:pt x="628" y="706"/>
                    <a:pt x="586" y="602"/>
                    <a:pt x="586" y="497"/>
                  </a:cubicBezTo>
                  <a:lnTo>
                    <a:pt x="586" y="351"/>
                  </a:lnTo>
                  <a:cubicBezTo>
                    <a:pt x="544" y="330"/>
                    <a:pt x="544" y="267"/>
                    <a:pt x="544" y="225"/>
                  </a:cubicBezTo>
                  <a:cubicBezTo>
                    <a:pt x="544" y="162"/>
                    <a:pt x="544" y="58"/>
                    <a:pt x="502" y="37"/>
                  </a:cubicBezTo>
                  <a:cubicBezTo>
                    <a:pt x="481" y="11"/>
                    <a:pt x="463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00;p75">
              <a:extLst>
                <a:ext uri="{FF2B5EF4-FFF2-40B4-BE49-F238E27FC236}">
                  <a16:creationId xmlns:a16="http://schemas.microsoft.com/office/drawing/2014/main" id="{BEBA6A5F-6463-8DE1-DCA0-191E6C3EC12F}"/>
                </a:ext>
              </a:extLst>
            </p:cNvPr>
            <p:cNvSpPr/>
            <p:nvPr/>
          </p:nvSpPr>
          <p:spPr>
            <a:xfrm>
              <a:off x="3902325" y="1891075"/>
              <a:ext cx="18325" cy="17300"/>
            </a:xfrm>
            <a:custGeom>
              <a:avLst/>
              <a:gdLst/>
              <a:ahLst/>
              <a:cxnLst/>
              <a:rect l="l" t="t" r="r" b="b"/>
              <a:pathLst>
                <a:path w="733" h="692" extrusionOk="0">
                  <a:moveTo>
                    <a:pt x="356" y="1"/>
                  </a:moveTo>
                  <a:lnTo>
                    <a:pt x="251" y="210"/>
                  </a:lnTo>
                  <a:lnTo>
                    <a:pt x="0" y="273"/>
                  </a:lnTo>
                  <a:lnTo>
                    <a:pt x="188" y="419"/>
                  </a:lnTo>
                  <a:lnTo>
                    <a:pt x="146" y="691"/>
                  </a:lnTo>
                  <a:lnTo>
                    <a:pt x="146" y="691"/>
                  </a:lnTo>
                  <a:lnTo>
                    <a:pt x="356" y="545"/>
                  </a:lnTo>
                  <a:lnTo>
                    <a:pt x="607" y="691"/>
                  </a:lnTo>
                  <a:lnTo>
                    <a:pt x="544" y="419"/>
                  </a:lnTo>
                  <a:lnTo>
                    <a:pt x="732" y="273"/>
                  </a:lnTo>
                  <a:lnTo>
                    <a:pt x="502" y="210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01;p75">
              <a:extLst>
                <a:ext uri="{FF2B5EF4-FFF2-40B4-BE49-F238E27FC236}">
                  <a16:creationId xmlns:a16="http://schemas.microsoft.com/office/drawing/2014/main" id="{C5E1AF29-3A0A-D795-AFC8-0AA608C04B33}"/>
                </a:ext>
              </a:extLst>
            </p:cNvPr>
            <p:cNvSpPr/>
            <p:nvPr/>
          </p:nvSpPr>
          <p:spPr>
            <a:xfrm>
              <a:off x="3908600" y="1818375"/>
              <a:ext cx="5250" cy="66975"/>
            </a:xfrm>
            <a:custGeom>
              <a:avLst/>
              <a:gdLst/>
              <a:ahLst/>
              <a:cxnLst/>
              <a:rect l="l" t="t" r="r" b="b"/>
              <a:pathLst>
                <a:path w="210" h="2679" extrusionOk="0">
                  <a:moveTo>
                    <a:pt x="105" y="0"/>
                  </a:moveTo>
                  <a:cubicBezTo>
                    <a:pt x="63" y="0"/>
                    <a:pt x="0" y="63"/>
                    <a:pt x="0" y="105"/>
                  </a:cubicBezTo>
                  <a:lnTo>
                    <a:pt x="0" y="2574"/>
                  </a:lnTo>
                  <a:cubicBezTo>
                    <a:pt x="0" y="2616"/>
                    <a:pt x="63" y="2678"/>
                    <a:pt x="105" y="2678"/>
                  </a:cubicBezTo>
                  <a:cubicBezTo>
                    <a:pt x="188" y="2678"/>
                    <a:pt x="209" y="2616"/>
                    <a:pt x="209" y="2574"/>
                  </a:cubicBezTo>
                  <a:lnTo>
                    <a:pt x="209" y="105"/>
                  </a:lnTo>
                  <a:cubicBezTo>
                    <a:pt x="209" y="63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02;p75">
              <a:extLst>
                <a:ext uri="{FF2B5EF4-FFF2-40B4-BE49-F238E27FC236}">
                  <a16:creationId xmlns:a16="http://schemas.microsoft.com/office/drawing/2014/main" id="{60AF4494-9321-B491-F0B2-B59FB6401157}"/>
                </a:ext>
              </a:extLst>
            </p:cNvPr>
            <p:cNvSpPr/>
            <p:nvPr/>
          </p:nvSpPr>
          <p:spPr>
            <a:xfrm>
              <a:off x="3908600" y="1913575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544"/>
                  </a:lnTo>
                  <a:cubicBezTo>
                    <a:pt x="0" y="586"/>
                    <a:pt x="63" y="649"/>
                    <a:pt x="105" y="649"/>
                  </a:cubicBezTo>
                  <a:cubicBezTo>
                    <a:pt x="188" y="649"/>
                    <a:pt x="209" y="586"/>
                    <a:pt x="209" y="544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03;p75">
              <a:extLst>
                <a:ext uri="{FF2B5EF4-FFF2-40B4-BE49-F238E27FC236}">
                  <a16:creationId xmlns:a16="http://schemas.microsoft.com/office/drawing/2014/main" id="{208A6298-8BC2-ADEE-A975-459C6166E538}"/>
                </a:ext>
              </a:extLst>
            </p:cNvPr>
            <p:cNvSpPr/>
            <p:nvPr/>
          </p:nvSpPr>
          <p:spPr>
            <a:xfrm>
              <a:off x="3923225" y="1881150"/>
              <a:ext cx="17825" cy="17275"/>
            </a:xfrm>
            <a:custGeom>
              <a:avLst/>
              <a:gdLst/>
              <a:ahLst/>
              <a:cxnLst/>
              <a:rect l="l" t="t" r="r" b="b"/>
              <a:pathLst>
                <a:path w="713" h="691" extrusionOk="0">
                  <a:moveTo>
                    <a:pt x="357" y="0"/>
                  </a:moveTo>
                  <a:lnTo>
                    <a:pt x="231" y="209"/>
                  </a:lnTo>
                  <a:lnTo>
                    <a:pt x="1" y="272"/>
                  </a:lnTo>
                  <a:lnTo>
                    <a:pt x="189" y="419"/>
                  </a:lnTo>
                  <a:lnTo>
                    <a:pt x="127" y="691"/>
                  </a:lnTo>
                  <a:lnTo>
                    <a:pt x="357" y="565"/>
                  </a:lnTo>
                  <a:lnTo>
                    <a:pt x="566" y="691"/>
                  </a:lnTo>
                  <a:lnTo>
                    <a:pt x="545" y="419"/>
                  </a:lnTo>
                  <a:lnTo>
                    <a:pt x="712" y="272"/>
                  </a:lnTo>
                  <a:lnTo>
                    <a:pt x="461" y="209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04;p75">
              <a:extLst>
                <a:ext uri="{FF2B5EF4-FFF2-40B4-BE49-F238E27FC236}">
                  <a16:creationId xmlns:a16="http://schemas.microsoft.com/office/drawing/2014/main" id="{A584E5D2-2B41-E88E-A1D4-FED3FE938BF8}"/>
                </a:ext>
              </a:extLst>
            </p:cNvPr>
            <p:cNvSpPr/>
            <p:nvPr/>
          </p:nvSpPr>
          <p:spPr>
            <a:xfrm>
              <a:off x="3929525" y="1838250"/>
              <a:ext cx="5250" cy="37150"/>
            </a:xfrm>
            <a:custGeom>
              <a:avLst/>
              <a:gdLst/>
              <a:ahLst/>
              <a:cxnLst/>
              <a:rect l="l" t="t" r="r" b="b"/>
              <a:pathLst>
                <a:path w="210" h="1486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1381"/>
                  </a:lnTo>
                  <a:cubicBezTo>
                    <a:pt x="0" y="1444"/>
                    <a:pt x="63" y="1486"/>
                    <a:pt x="105" y="1486"/>
                  </a:cubicBezTo>
                  <a:cubicBezTo>
                    <a:pt x="167" y="1486"/>
                    <a:pt x="209" y="1444"/>
                    <a:pt x="209" y="1381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05;p75">
              <a:extLst>
                <a:ext uri="{FF2B5EF4-FFF2-40B4-BE49-F238E27FC236}">
                  <a16:creationId xmlns:a16="http://schemas.microsoft.com/office/drawing/2014/main" id="{DBAB52DA-EB3C-F7EB-F4D9-18BE2A229689}"/>
                </a:ext>
              </a:extLst>
            </p:cNvPr>
            <p:cNvSpPr/>
            <p:nvPr/>
          </p:nvSpPr>
          <p:spPr>
            <a:xfrm>
              <a:off x="3929525" y="19036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608"/>
                    <a:pt x="63" y="649"/>
                    <a:pt x="105" y="649"/>
                  </a:cubicBezTo>
                  <a:cubicBezTo>
                    <a:pt x="167" y="649"/>
                    <a:pt x="209" y="608"/>
                    <a:pt x="209" y="545"/>
                  </a:cubicBezTo>
                  <a:lnTo>
                    <a:pt x="209" y="105"/>
                  </a:lnTo>
                  <a:cubicBezTo>
                    <a:pt x="209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06;p75">
              <a:extLst>
                <a:ext uri="{FF2B5EF4-FFF2-40B4-BE49-F238E27FC236}">
                  <a16:creationId xmlns:a16="http://schemas.microsoft.com/office/drawing/2014/main" id="{9A6951C6-3255-D575-DFE1-6438EB83B281}"/>
                </a:ext>
              </a:extLst>
            </p:cNvPr>
            <p:cNvSpPr/>
            <p:nvPr/>
          </p:nvSpPr>
          <p:spPr>
            <a:xfrm>
              <a:off x="3943625" y="1867550"/>
              <a:ext cx="18350" cy="17275"/>
            </a:xfrm>
            <a:custGeom>
              <a:avLst/>
              <a:gdLst/>
              <a:ahLst/>
              <a:cxnLst/>
              <a:rect l="l" t="t" r="r" b="b"/>
              <a:pathLst>
                <a:path w="734" h="691" extrusionOk="0">
                  <a:moveTo>
                    <a:pt x="357" y="0"/>
                  </a:moveTo>
                  <a:lnTo>
                    <a:pt x="252" y="209"/>
                  </a:lnTo>
                  <a:lnTo>
                    <a:pt x="1" y="272"/>
                  </a:lnTo>
                  <a:lnTo>
                    <a:pt x="168" y="439"/>
                  </a:lnTo>
                  <a:lnTo>
                    <a:pt x="127" y="691"/>
                  </a:lnTo>
                  <a:lnTo>
                    <a:pt x="357" y="586"/>
                  </a:lnTo>
                  <a:lnTo>
                    <a:pt x="566" y="691"/>
                  </a:lnTo>
                  <a:lnTo>
                    <a:pt x="545" y="439"/>
                  </a:lnTo>
                  <a:lnTo>
                    <a:pt x="733" y="272"/>
                  </a:lnTo>
                  <a:lnTo>
                    <a:pt x="461" y="209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07;p75">
              <a:extLst>
                <a:ext uri="{FF2B5EF4-FFF2-40B4-BE49-F238E27FC236}">
                  <a16:creationId xmlns:a16="http://schemas.microsoft.com/office/drawing/2014/main" id="{99AE5F93-8846-3510-A902-8004A1A6A8DC}"/>
                </a:ext>
              </a:extLst>
            </p:cNvPr>
            <p:cNvSpPr/>
            <p:nvPr/>
          </p:nvSpPr>
          <p:spPr>
            <a:xfrm>
              <a:off x="3949925" y="1819425"/>
              <a:ext cx="5250" cy="42375"/>
            </a:xfrm>
            <a:custGeom>
              <a:avLst/>
              <a:gdLst/>
              <a:ahLst/>
              <a:cxnLst/>
              <a:rect l="l" t="t" r="r" b="b"/>
              <a:pathLst>
                <a:path w="210" h="1695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1590"/>
                  </a:lnTo>
                  <a:cubicBezTo>
                    <a:pt x="0" y="1632"/>
                    <a:pt x="63" y="1695"/>
                    <a:pt x="105" y="1695"/>
                  </a:cubicBezTo>
                  <a:cubicBezTo>
                    <a:pt x="167" y="1695"/>
                    <a:pt x="209" y="1632"/>
                    <a:pt x="209" y="1590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08;p75">
              <a:extLst>
                <a:ext uri="{FF2B5EF4-FFF2-40B4-BE49-F238E27FC236}">
                  <a16:creationId xmlns:a16="http://schemas.microsoft.com/office/drawing/2014/main" id="{9ECFA677-E2CA-4569-A2A0-C87B399E2BCC}"/>
                </a:ext>
              </a:extLst>
            </p:cNvPr>
            <p:cNvSpPr/>
            <p:nvPr/>
          </p:nvSpPr>
          <p:spPr>
            <a:xfrm>
              <a:off x="3949925" y="18900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587"/>
                    <a:pt x="63" y="649"/>
                    <a:pt x="105" y="649"/>
                  </a:cubicBezTo>
                  <a:cubicBezTo>
                    <a:pt x="167" y="649"/>
                    <a:pt x="209" y="587"/>
                    <a:pt x="209" y="545"/>
                  </a:cubicBezTo>
                  <a:lnTo>
                    <a:pt x="209" y="105"/>
                  </a:lnTo>
                  <a:cubicBezTo>
                    <a:pt x="209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09;p75">
              <a:extLst>
                <a:ext uri="{FF2B5EF4-FFF2-40B4-BE49-F238E27FC236}">
                  <a16:creationId xmlns:a16="http://schemas.microsoft.com/office/drawing/2014/main" id="{A3AA6014-A1B2-4E65-6BE8-43CAF5892C50}"/>
                </a:ext>
              </a:extLst>
            </p:cNvPr>
            <p:cNvSpPr/>
            <p:nvPr/>
          </p:nvSpPr>
          <p:spPr>
            <a:xfrm>
              <a:off x="3963525" y="1850800"/>
              <a:ext cx="18325" cy="17275"/>
            </a:xfrm>
            <a:custGeom>
              <a:avLst/>
              <a:gdLst/>
              <a:ahLst/>
              <a:cxnLst/>
              <a:rect l="l" t="t" r="r" b="b"/>
              <a:pathLst>
                <a:path w="733" h="691" extrusionOk="0">
                  <a:moveTo>
                    <a:pt x="377" y="1"/>
                  </a:moveTo>
                  <a:lnTo>
                    <a:pt x="272" y="231"/>
                  </a:lnTo>
                  <a:lnTo>
                    <a:pt x="0" y="252"/>
                  </a:lnTo>
                  <a:lnTo>
                    <a:pt x="188" y="440"/>
                  </a:lnTo>
                  <a:lnTo>
                    <a:pt x="167" y="691"/>
                  </a:lnTo>
                  <a:lnTo>
                    <a:pt x="377" y="565"/>
                  </a:lnTo>
                  <a:lnTo>
                    <a:pt x="607" y="691"/>
                  </a:lnTo>
                  <a:lnTo>
                    <a:pt x="565" y="440"/>
                  </a:lnTo>
                  <a:lnTo>
                    <a:pt x="732" y="252"/>
                  </a:lnTo>
                  <a:lnTo>
                    <a:pt x="481" y="23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10;p75">
              <a:extLst>
                <a:ext uri="{FF2B5EF4-FFF2-40B4-BE49-F238E27FC236}">
                  <a16:creationId xmlns:a16="http://schemas.microsoft.com/office/drawing/2014/main" id="{E0532FAB-1E9F-AD63-FA8E-94E41DF55F60}"/>
                </a:ext>
              </a:extLst>
            </p:cNvPr>
            <p:cNvSpPr/>
            <p:nvPr/>
          </p:nvSpPr>
          <p:spPr>
            <a:xfrm>
              <a:off x="3970325" y="1830925"/>
              <a:ext cx="5250" cy="13625"/>
            </a:xfrm>
            <a:custGeom>
              <a:avLst/>
              <a:gdLst/>
              <a:ahLst/>
              <a:cxnLst/>
              <a:rect l="l" t="t" r="r" b="b"/>
              <a:pathLst>
                <a:path w="210" h="545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440"/>
                  </a:lnTo>
                  <a:cubicBezTo>
                    <a:pt x="0" y="503"/>
                    <a:pt x="42" y="544"/>
                    <a:pt x="105" y="544"/>
                  </a:cubicBezTo>
                  <a:cubicBezTo>
                    <a:pt x="147" y="544"/>
                    <a:pt x="209" y="503"/>
                    <a:pt x="209" y="482"/>
                  </a:cubicBezTo>
                  <a:lnTo>
                    <a:pt x="209" y="105"/>
                  </a:lnTo>
                  <a:cubicBezTo>
                    <a:pt x="209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11;p75">
              <a:extLst>
                <a:ext uri="{FF2B5EF4-FFF2-40B4-BE49-F238E27FC236}">
                  <a16:creationId xmlns:a16="http://schemas.microsoft.com/office/drawing/2014/main" id="{FCC97624-D9D8-CDCD-4C0F-165FF43407A1}"/>
                </a:ext>
              </a:extLst>
            </p:cNvPr>
            <p:cNvSpPr/>
            <p:nvPr/>
          </p:nvSpPr>
          <p:spPr>
            <a:xfrm>
              <a:off x="3970325" y="1873300"/>
              <a:ext cx="5250" cy="16750"/>
            </a:xfrm>
            <a:custGeom>
              <a:avLst/>
              <a:gdLst/>
              <a:ahLst/>
              <a:cxnLst/>
              <a:rect l="l" t="t" r="r" b="b"/>
              <a:pathLst>
                <a:path w="210" h="670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565"/>
                  </a:lnTo>
                  <a:cubicBezTo>
                    <a:pt x="0" y="607"/>
                    <a:pt x="42" y="670"/>
                    <a:pt x="105" y="670"/>
                  </a:cubicBezTo>
                  <a:cubicBezTo>
                    <a:pt x="147" y="670"/>
                    <a:pt x="209" y="607"/>
                    <a:pt x="209" y="565"/>
                  </a:cubicBezTo>
                  <a:lnTo>
                    <a:pt x="209" y="105"/>
                  </a:lnTo>
                  <a:cubicBezTo>
                    <a:pt x="209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12;p75">
              <a:extLst>
                <a:ext uri="{FF2B5EF4-FFF2-40B4-BE49-F238E27FC236}">
                  <a16:creationId xmlns:a16="http://schemas.microsoft.com/office/drawing/2014/main" id="{E69C58CC-1719-9075-12C0-63BC094DF93E}"/>
                </a:ext>
              </a:extLst>
            </p:cNvPr>
            <p:cNvSpPr/>
            <p:nvPr/>
          </p:nvSpPr>
          <p:spPr>
            <a:xfrm>
              <a:off x="3981825" y="1830925"/>
              <a:ext cx="17800" cy="17275"/>
            </a:xfrm>
            <a:custGeom>
              <a:avLst/>
              <a:gdLst/>
              <a:ahLst/>
              <a:cxnLst/>
              <a:rect l="l" t="t" r="r" b="b"/>
              <a:pathLst>
                <a:path w="712" h="691" extrusionOk="0">
                  <a:moveTo>
                    <a:pt x="356" y="0"/>
                  </a:moveTo>
                  <a:lnTo>
                    <a:pt x="251" y="210"/>
                  </a:lnTo>
                  <a:lnTo>
                    <a:pt x="0" y="272"/>
                  </a:lnTo>
                  <a:lnTo>
                    <a:pt x="168" y="419"/>
                  </a:lnTo>
                  <a:lnTo>
                    <a:pt x="147" y="691"/>
                  </a:lnTo>
                  <a:lnTo>
                    <a:pt x="356" y="544"/>
                  </a:lnTo>
                  <a:lnTo>
                    <a:pt x="586" y="691"/>
                  </a:lnTo>
                  <a:lnTo>
                    <a:pt x="586" y="691"/>
                  </a:lnTo>
                  <a:lnTo>
                    <a:pt x="524" y="419"/>
                  </a:lnTo>
                  <a:lnTo>
                    <a:pt x="712" y="272"/>
                  </a:lnTo>
                  <a:lnTo>
                    <a:pt x="482" y="210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13;p75">
              <a:extLst>
                <a:ext uri="{FF2B5EF4-FFF2-40B4-BE49-F238E27FC236}">
                  <a16:creationId xmlns:a16="http://schemas.microsoft.com/office/drawing/2014/main" id="{C5DECA9B-74BA-CC3E-EE99-387F56CA9EF0}"/>
                </a:ext>
              </a:extLst>
            </p:cNvPr>
            <p:cNvSpPr/>
            <p:nvPr/>
          </p:nvSpPr>
          <p:spPr>
            <a:xfrm>
              <a:off x="3988100" y="1853425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42" y="0"/>
                    <a:pt x="0" y="42"/>
                    <a:pt x="0" y="105"/>
                  </a:cubicBezTo>
                  <a:lnTo>
                    <a:pt x="0" y="544"/>
                  </a:lnTo>
                  <a:cubicBezTo>
                    <a:pt x="0" y="586"/>
                    <a:pt x="42" y="649"/>
                    <a:pt x="105" y="649"/>
                  </a:cubicBezTo>
                  <a:cubicBezTo>
                    <a:pt x="168" y="649"/>
                    <a:pt x="210" y="586"/>
                    <a:pt x="210" y="544"/>
                  </a:cubicBezTo>
                  <a:lnTo>
                    <a:pt x="210" y="105"/>
                  </a:lnTo>
                  <a:cubicBezTo>
                    <a:pt x="210" y="42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14;p75">
              <a:extLst>
                <a:ext uri="{FF2B5EF4-FFF2-40B4-BE49-F238E27FC236}">
                  <a16:creationId xmlns:a16="http://schemas.microsoft.com/office/drawing/2014/main" id="{C2FEF50B-B2C7-19EF-22DF-0C32F09E3354}"/>
                </a:ext>
              </a:extLst>
            </p:cNvPr>
            <p:cNvSpPr/>
            <p:nvPr/>
          </p:nvSpPr>
          <p:spPr>
            <a:xfrm>
              <a:off x="3999600" y="1808950"/>
              <a:ext cx="18350" cy="17300"/>
            </a:xfrm>
            <a:custGeom>
              <a:avLst/>
              <a:gdLst/>
              <a:ahLst/>
              <a:cxnLst/>
              <a:rect l="l" t="t" r="r" b="b"/>
              <a:pathLst>
                <a:path w="734" h="692" extrusionOk="0">
                  <a:moveTo>
                    <a:pt x="377" y="1"/>
                  </a:moveTo>
                  <a:lnTo>
                    <a:pt x="273" y="231"/>
                  </a:lnTo>
                  <a:lnTo>
                    <a:pt x="1" y="273"/>
                  </a:lnTo>
                  <a:lnTo>
                    <a:pt x="189" y="440"/>
                  </a:lnTo>
                  <a:lnTo>
                    <a:pt x="168" y="691"/>
                  </a:lnTo>
                  <a:lnTo>
                    <a:pt x="377" y="566"/>
                  </a:lnTo>
                  <a:lnTo>
                    <a:pt x="608" y="691"/>
                  </a:lnTo>
                  <a:lnTo>
                    <a:pt x="545" y="440"/>
                  </a:lnTo>
                  <a:lnTo>
                    <a:pt x="733" y="273"/>
                  </a:lnTo>
                  <a:lnTo>
                    <a:pt x="482" y="23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15;p75">
              <a:extLst>
                <a:ext uri="{FF2B5EF4-FFF2-40B4-BE49-F238E27FC236}">
                  <a16:creationId xmlns:a16="http://schemas.microsoft.com/office/drawing/2014/main" id="{F7AB541E-3BE2-4306-70D9-9BBE8DE73C7C}"/>
                </a:ext>
              </a:extLst>
            </p:cNvPr>
            <p:cNvSpPr/>
            <p:nvPr/>
          </p:nvSpPr>
          <p:spPr>
            <a:xfrm>
              <a:off x="4006400" y="1831450"/>
              <a:ext cx="5275" cy="16750"/>
            </a:xfrm>
            <a:custGeom>
              <a:avLst/>
              <a:gdLst/>
              <a:ahLst/>
              <a:cxnLst/>
              <a:rect l="l" t="t" r="r" b="b"/>
              <a:pathLst>
                <a:path w="211" h="670" extrusionOk="0">
                  <a:moveTo>
                    <a:pt x="105" y="0"/>
                  </a:moveTo>
                  <a:cubicBezTo>
                    <a:pt x="43" y="0"/>
                    <a:pt x="1" y="63"/>
                    <a:pt x="1" y="105"/>
                  </a:cubicBezTo>
                  <a:lnTo>
                    <a:pt x="1" y="565"/>
                  </a:lnTo>
                  <a:cubicBezTo>
                    <a:pt x="1" y="607"/>
                    <a:pt x="43" y="670"/>
                    <a:pt x="105" y="670"/>
                  </a:cubicBezTo>
                  <a:cubicBezTo>
                    <a:pt x="147" y="670"/>
                    <a:pt x="210" y="607"/>
                    <a:pt x="210" y="565"/>
                  </a:cubicBezTo>
                  <a:lnTo>
                    <a:pt x="210" y="105"/>
                  </a:lnTo>
                  <a:cubicBezTo>
                    <a:pt x="210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16;p75">
              <a:extLst>
                <a:ext uri="{FF2B5EF4-FFF2-40B4-BE49-F238E27FC236}">
                  <a16:creationId xmlns:a16="http://schemas.microsoft.com/office/drawing/2014/main" id="{76FEC2C9-4902-7D95-80EB-6CF413E9ABB1}"/>
                </a:ext>
              </a:extLst>
            </p:cNvPr>
            <p:cNvSpPr/>
            <p:nvPr/>
          </p:nvSpPr>
          <p:spPr>
            <a:xfrm>
              <a:off x="3902325" y="1525450"/>
              <a:ext cx="18325" cy="17275"/>
            </a:xfrm>
            <a:custGeom>
              <a:avLst/>
              <a:gdLst/>
              <a:ahLst/>
              <a:cxnLst/>
              <a:rect l="l" t="t" r="r" b="b"/>
              <a:pathLst>
                <a:path w="733" h="691" extrusionOk="0">
                  <a:moveTo>
                    <a:pt x="356" y="0"/>
                  </a:moveTo>
                  <a:lnTo>
                    <a:pt x="251" y="251"/>
                  </a:lnTo>
                  <a:lnTo>
                    <a:pt x="0" y="272"/>
                  </a:lnTo>
                  <a:lnTo>
                    <a:pt x="188" y="460"/>
                  </a:lnTo>
                  <a:lnTo>
                    <a:pt x="146" y="690"/>
                  </a:lnTo>
                  <a:lnTo>
                    <a:pt x="146" y="690"/>
                  </a:lnTo>
                  <a:lnTo>
                    <a:pt x="356" y="586"/>
                  </a:lnTo>
                  <a:lnTo>
                    <a:pt x="607" y="690"/>
                  </a:lnTo>
                  <a:lnTo>
                    <a:pt x="544" y="460"/>
                  </a:lnTo>
                  <a:lnTo>
                    <a:pt x="732" y="272"/>
                  </a:lnTo>
                  <a:lnTo>
                    <a:pt x="502" y="251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17;p75">
              <a:extLst>
                <a:ext uri="{FF2B5EF4-FFF2-40B4-BE49-F238E27FC236}">
                  <a16:creationId xmlns:a16="http://schemas.microsoft.com/office/drawing/2014/main" id="{27370947-E918-FF8C-291B-C2999C8D1D21}"/>
                </a:ext>
              </a:extLst>
            </p:cNvPr>
            <p:cNvSpPr/>
            <p:nvPr/>
          </p:nvSpPr>
          <p:spPr>
            <a:xfrm>
              <a:off x="3908600" y="1548450"/>
              <a:ext cx="5250" cy="55475"/>
            </a:xfrm>
            <a:custGeom>
              <a:avLst/>
              <a:gdLst/>
              <a:ahLst/>
              <a:cxnLst/>
              <a:rect l="l" t="t" r="r" b="b"/>
              <a:pathLst>
                <a:path w="210" h="2219" extrusionOk="0">
                  <a:moveTo>
                    <a:pt x="105" y="1"/>
                  </a:moveTo>
                  <a:cubicBezTo>
                    <a:pt x="63" y="1"/>
                    <a:pt x="0" y="63"/>
                    <a:pt x="0" y="105"/>
                  </a:cubicBezTo>
                  <a:lnTo>
                    <a:pt x="0" y="2114"/>
                  </a:lnTo>
                  <a:cubicBezTo>
                    <a:pt x="0" y="2177"/>
                    <a:pt x="63" y="2219"/>
                    <a:pt x="105" y="2219"/>
                  </a:cubicBezTo>
                  <a:cubicBezTo>
                    <a:pt x="167" y="2219"/>
                    <a:pt x="209" y="2177"/>
                    <a:pt x="209" y="2114"/>
                  </a:cubicBezTo>
                  <a:lnTo>
                    <a:pt x="209" y="105"/>
                  </a:lnTo>
                  <a:cubicBezTo>
                    <a:pt x="209" y="63"/>
                    <a:pt x="188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18;p75">
              <a:extLst>
                <a:ext uri="{FF2B5EF4-FFF2-40B4-BE49-F238E27FC236}">
                  <a16:creationId xmlns:a16="http://schemas.microsoft.com/office/drawing/2014/main" id="{6F0F2A4E-487A-35DF-4255-7F533C37946A}"/>
                </a:ext>
              </a:extLst>
            </p:cNvPr>
            <p:cNvSpPr/>
            <p:nvPr/>
          </p:nvSpPr>
          <p:spPr>
            <a:xfrm>
              <a:off x="3908600" y="1504000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63" y="0"/>
                    <a:pt x="0" y="63"/>
                    <a:pt x="0" y="105"/>
                  </a:cubicBezTo>
                  <a:lnTo>
                    <a:pt x="0" y="544"/>
                  </a:lnTo>
                  <a:cubicBezTo>
                    <a:pt x="0" y="607"/>
                    <a:pt x="63" y="649"/>
                    <a:pt x="105" y="649"/>
                  </a:cubicBezTo>
                  <a:cubicBezTo>
                    <a:pt x="167" y="649"/>
                    <a:pt x="209" y="607"/>
                    <a:pt x="209" y="544"/>
                  </a:cubicBezTo>
                  <a:lnTo>
                    <a:pt x="209" y="105"/>
                  </a:lnTo>
                  <a:cubicBezTo>
                    <a:pt x="209" y="63"/>
                    <a:pt x="188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19;p75">
              <a:extLst>
                <a:ext uri="{FF2B5EF4-FFF2-40B4-BE49-F238E27FC236}">
                  <a16:creationId xmlns:a16="http://schemas.microsoft.com/office/drawing/2014/main" id="{FFF7C623-1785-C102-A53A-AD3238CCCC76}"/>
                </a:ext>
              </a:extLst>
            </p:cNvPr>
            <p:cNvSpPr/>
            <p:nvPr/>
          </p:nvSpPr>
          <p:spPr>
            <a:xfrm>
              <a:off x="3923225" y="1535375"/>
              <a:ext cx="17825" cy="17300"/>
            </a:xfrm>
            <a:custGeom>
              <a:avLst/>
              <a:gdLst/>
              <a:ahLst/>
              <a:cxnLst/>
              <a:rect l="l" t="t" r="r" b="b"/>
              <a:pathLst>
                <a:path w="713" h="692" extrusionOk="0">
                  <a:moveTo>
                    <a:pt x="357" y="1"/>
                  </a:moveTo>
                  <a:lnTo>
                    <a:pt x="231" y="210"/>
                  </a:lnTo>
                  <a:lnTo>
                    <a:pt x="1" y="273"/>
                  </a:lnTo>
                  <a:lnTo>
                    <a:pt x="189" y="440"/>
                  </a:lnTo>
                  <a:lnTo>
                    <a:pt x="127" y="691"/>
                  </a:lnTo>
                  <a:lnTo>
                    <a:pt x="357" y="586"/>
                  </a:lnTo>
                  <a:lnTo>
                    <a:pt x="566" y="691"/>
                  </a:lnTo>
                  <a:lnTo>
                    <a:pt x="545" y="440"/>
                  </a:lnTo>
                  <a:lnTo>
                    <a:pt x="712" y="273"/>
                  </a:lnTo>
                  <a:lnTo>
                    <a:pt x="461" y="21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820;p75">
              <a:extLst>
                <a:ext uri="{FF2B5EF4-FFF2-40B4-BE49-F238E27FC236}">
                  <a16:creationId xmlns:a16="http://schemas.microsoft.com/office/drawing/2014/main" id="{F52EE44D-2D5B-CD3C-ED83-A5DEBE92867E}"/>
                </a:ext>
              </a:extLst>
            </p:cNvPr>
            <p:cNvSpPr/>
            <p:nvPr/>
          </p:nvSpPr>
          <p:spPr>
            <a:xfrm>
              <a:off x="3929525" y="1558400"/>
              <a:ext cx="5250" cy="15175"/>
            </a:xfrm>
            <a:custGeom>
              <a:avLst/>
              <a:gdLst/>
              <a:ahLst/>
              <a:cxnLst/>
              <a:rect l="l" t="t" r="r" b="b"/>
              <a:pathLst>
                <a:path w="210" h="607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502"/>
                  </a:lnTo>
                  <a:cubicBezTo>
                    <a:pt x="0" y="544"/>
                    <a:pt x="63" y="607"/>
                    <a:pt x="105" y="607"/>
                  </a:cubicBezTo>
                  <a:cubicBezTo>
                    <a:pt x="167" y="607"/>
                    <a:pt x="209" y="544"/>
                    <a:pt x="209" y="502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821;p75">
              <a:extLst>
                <a:ext uri="{FF2B5EF4-FFF2-40B4-BE49-F238E27FC236}">
                  <a16:creationId xmlns:a16="http://schemas.microsoft.com/office/drawing/2014/main" id="{3DE5C775-2029-E5C7-52DD-5A4316D948F4}"/>
                </a:ext>
              </a:extLst>
            </p:cNvPr>
            <p:cNvSpPr/>
            <p:nvPr/>
          </p:nvSpPr>
          <p:spPr>
            <a:xfrm>
              <a:off x="3929525" y="15139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587"/>
                    <a:pt x="63" y="649"/>
                    <a:pt x="105" y="649"/>
                  </a:cubicBezTo>
                  <a:cubicBezTo>
                    <a:pt x="167" y="649"/>
                    <a:pt x="209" y="607"/>
                    <a:pt x="209" y="545"/>
                  </a:cubicBezTo>
                  <a:lnTo>
                    <a:pt x="209" y="105"/>
                  </a:lnTo>
                  <a:cubicBezTo>
                    <a:pt x="209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822;p75">
              <a:extLst>
                <a:ext uri="{FF2B5EF4-FFF2-40B4-BE49-F238E27FC236}">
                  <a16:creationId xmlns:a16="http://schemas.microsoft.com/office/drawing/2014/main" id="{93AD040B-76F3-A757-D9A8-38D17C1BAB38}"/>
                </a:ext>
              </a:extLst>
            </p:cNvPr>
            <p:cNvSpPr/>
            <p:nvPr/>
          </p:nvSpPr>
          <p:spPr>
            <a:xfrm>
              <a:off x="3943625" y="1548975"/>
              <a:ext cx="18350" cy="17300"/>
            </a:xfrm>
            <a:custGeom>
              <a:avLst/>
              <a:gdLst/>
              <a:ahLst/>
              <a:cxnLst/>
              <a:rect l="l" t="t" r="r" b="b"/>
              <a:pathLst>
                <a:path w="734" h="692" extrusionOk="0">
                  <a:moveTo>
                    <a:pt x="357" y="1"/>
                  </a:moveTo>
                  <a:lnTo>
                    <a:pt x="252" y="210"/>
                  </a:lnTo>
                  <a:lnTo>
                    <a:pt x="1" y="273"/>
                  </a:lnTo>
                  <a:lnTo>
                    <a:pt x="168" y="419"/>
                  </a:lnTo>
                  <a:lnTo>
                    <a:pt x="127" y="691"/>
                  </a:lnTo>
                  <a:lnTo>
                    <a:pt x="357" y="566"/>
                  </a:lnTo>
                  <a:lnTo>
                    <a:pt x="566" y="691"/>
                  </a:lnTo>
                  <a:lnTo>
                    <a:pt x="545" y="419"/>
                  </a:lnTo>
                  <a:lnTo>
                    <a:pt x="733" y="273"/>
                  </a:lnTo>
                  <a:lnTo>
                    <a:pt x="461" y="21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823;p75">
              <a:extLst>
                <a:ext uri="{FF2B5EF4-FFF2-40B4-BE49-F238E27FC236}">
                  <a16:creationId xmlns:a16="http://schemas.microsoft.com/office/drawing/2014/main" id="{9155A0BF-8D00-0873-B9C2-E78FD1251215}"/>
                </a:ext>
              </a:extLst>
            </p:cNvPr>
            <p:cNvSpPr/>
            <p:nvPr/>
          </p:nvSpPr>
          <p:spPr>
            <a:xfrm>
              <a:off x="3949925" y="15275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607"/>
                    <a:pt x="63" y="649"/>
                    <a:pt x="105" y="649"/>
                  </a:cubicBezTo>
                  <a:cubicBezTo>
                    <a:pt x="167" y="649"/>
                    <a:pt x="209" y="607"/>
                    <a:pt x="209" y="545"/>
                  </a:cubicBezTo>
                  <a:lnTo>
                    <a:pt x="209" y="105"/>
                  </a:lnTo>
                  <a:cubicBezTo>
                    <a:pt x="209" y="22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824;p75">
              <a:extLst>
                <a:ext uri="{FF2B5EF4-FFF2-40B4-BE49-F238E27FC236}">
                  <a16:creationId xmlns:a16="http://schemas.microsoft.com/office/drawing/2014/main" id="{AC04DC80-4FEB-77C1-AF1B-5F7A7F0749A2}"/>
                </a:ext>
              </a:extLst>
            </p:cNvPr>
            <p:cNvSpPr/>
            <p:nvPr/>
          </p:nvSpPr>
          <p:spPr>
            <a:xfrm>
              <a:off x="3963525" y="1565725"/>
              <a:ext cx="18325" cy="17275"/>
            </a:xfrm>
            <a:custGeom>
              <a:avLst/>
              <a:gdLst/>
              <a:ahLst/>
              <a:cxnLst/>
              <a:rect l="l" t="t" r="r" b="b"/>
              <a:pathLst>
                <a:path w="733" h="691" extrusionOk="0">
                  <a:moveTo>
                    <a:pt x="377" y="0"/>
                  </a:moveTo>
                  <a:lnTo>
                    <a:pt x="272" y="230"/>
                  </a:lnTo>
                  <a:lnTo>
                    <a:pt x="0" y="251"/>
                  </a:lnTo>
                  <a:lnTo>
                    <a:pt x="188" y="440"/>
                  </a:lnTo>
                  <a:lnTo>
                    <a:pt x="167" y="691"/>
                  </a:lnTo>
                  <a:lnTo>
                    <a:pt x="377" y="565"/>
                  </a:lnTo>
                  <a:lnTo>
                    <a:pt x="607" y="691"/>
                  </a:lnTo>
                  <a:lnTo>
                    <a:pt x="565" y="440"/>
                  </a:lnTo>
                  <a:lnTo>
                    <a:pt x="732" y="251"/>
                  </a:lnTo>
                  <a:lnTo>
                    <a:pt x="481" y="23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825;p75">
              <a:extLst>
                <a:ext uri="{FF2B5EF4-FFF2-40B4-BE49-F238E27FC236}">
                  <a16:creationId xmlns:a16="http://schemas.microsoft.com/office/drawing/2014/main" id="{6E659FF5-7FF2-ECFE-4FA0-82D1E1C051A2}"/>
                </a:ext>
              </a:extLst>
            </p:cNvPr>
            <p:cNvSpPr/>
            <p:nvPr/>
          </p:nvSpPr>
          <p:spPr>
            <a:xfrm>
              <a:off x="3970325" y="1543750"/>
              <a:ext cx="5250" cy="16750"/>
            </a:xfrm>
            <a:custGeom>
              <a:avLst/>
              <a:gdLst/>
              <a:ahLst/>
              <a:cxnLst/>
              <a:rect l="l" t="t" r="r" b="b"/>
              <a:pathLst>
                <a:path w="210" h="670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565"/>
                  </a:lnTo>
                  <a:cubicBezTo>
                    <a:pt x="0" y="607"/>
                    <a:pt x="42" y="670"/>
                    <a:pt x="105" y="670"/>
                  </a:cubicBezTo>
                  <a:cubicBezTo>
                    <a:pt x="147" y="670"/>
                    <a:pt x="209" y="607"/>
                    <a:pt x="209" y="565"/>
                  </a:cubicBezTo>
                  <a:lnTo>
                    <a:pt x="209" y="105"/>
                  </a:lnTo>
                  <a:cubicBezTo>
                    <a:pt x="209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826;p75">
              <a:extLst>
                <a:ext uri="{FF2B5EF4-FFF2-40B4-BE49-F238E27FC236}">
                  <a16:creationId xmlns:a16="http://schemas.microsoft.com/office/drawing/2014/main" id="{3588212B-BFA1-7B67-3D3E-FEF9E57CDA02}"/>
                </a:ext>
              </a:extLst>
            </p:cNvPr>
            <p:cNvSpPr/>
            <p:nvPr/>
          </p:nvSpPr>
          <p:spPr>
            <a:xfrm>
              <a:off x="3981825" y="1585600"/>
              <a:ext cx="17800" cy="17275"/>
            </a:xfrm>
            <a:custGeom>
              <a:avLst/>
              <a:gdLst/>
              <a:ahLst/>
              <a:cxnLst/>
              <a:rect l="l" t="t" r="r" b="b"/>
              <a:pathLst>
                <a:path w="712" h="691" extrusionOk="0">
                  <a:moveTo>
                    <a:pt x="356" y="0"/>
                  </a:moveTo>
                  <a:lnTo>
                    <a:pt x="251" y="251"/>
                  </a:lnTo>
                  <a:lnTo>
                    <a:pt x="0" y="272"/>
                  </a:lnTo>
                  <a:lnTo>
                    <a:pt x="168" y="461"/>
                  </a:lnTo>
                  <a:lnTo>
                    <a:pt x="147" y="691"/>
                  </a:lnTo>
                  <a:lnTo>
                    <a:pt x="356" y="586"/>
                  </a:lnTo>
                  <a:lnTo>
                    <a:pt x="586" y="691"/>
                  </a:lnTo>
                  <a:lnTo>
                    <a:pt x="524" y="461"/>
                  </a:lnTo>
                  <a:lnTo>
                    <a:pt x="712" y="272"/>
                  </a:lnTo>
                  <a:lnTo>
                    <a:pt x="482" y="251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827;p75">
              <a:extLst>
                <a:ext uri="{FF2B5EF4-FFF2-40B4-BE49-F238E27FC236}">
                  <a16:creationId xmlns:a16="http://schemas.microsoft.com/office/drawing/2014/main" id="{46663555-A12C-5A75-A9F2-3881A6B6D23D}"/>
                </a:ext>
              </a:extLst>
            </p:cNvPr>
            <p:cNvSpPr/>
            <p:nvPr/>
          </p:nvSpPr>
          <p:spPr>
            <a:xfrm>
              <a:off x="3988100" y="1564150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544"/>
                  </a:lnTo>
                  <a:cubicBezTo>
                    <a:pt x="0" y="607"/>
                    <a:pt x="42" y="649"/>
                    <a:pt x="105" y="649"/>
                  </a:cubicBezTo>
                  <a:cubicBezTo>
                    <a:pt x="147" y="649"/>
                    <a:pt x="210" y="607"/>
                    <a:pt x="210" y="544"/>
                  </a:cubicBezTo>
                  <a:lnTo>
                    <a:pt x="210" y="105"/>
                  </a:lnTo>
                  <a:cubicBezTo>
                    <a:pt x="210" y="63"/>
                    <a:pt x="168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828;p75">
              <a:extLst>
                <a:ext uri="{FF2B5EF4-FFF2-40B4-BE49-F238E27FC236}">
                  <a16:creationId xmlns:a16="http://schemas.microsoft.com/office/drawing/2014/main" id="{E3EC6A30-08E7-E557-2E6A-94C8884394EA}"/>
                </a:ext>
              </a:extLst>
            </p:cNvPr>
            <p:cNvSpPr/>
            <p:nvPr/>
          </p:nvSpPr>
          <p:spPr>
            <a:xfrm>
              <a:off x="3999600" y="1607575"/>
              <a:ext cx="18350" cy="16750"/>
            </a:xfrm>
            <a:custGeom>
              <a:avLst/>
              <a:gdLst/>
              <a:ahLst/>
              <a:cxnLst/>
              <a:rect l="l" t="t" r="r" b="b"/>
              <a:pathLst>
                <a:path w="734" h="670" extrusionOk="0">
                  <a:moveTo>
                    <a:pt x="377" y="0"/>
                  </a:moveTo>
                  <a:lnTo>
                    <a:pt x="273" y="230"/>
                  </a:lnTo>
                  <a:lnTo>
                    <a:pt x="1" y="251"/>
                  </a:lnTo>
                  <a:lnTo>
                    <a:pt x="189" y="439"/>
                  </a:lnTo>
                  <a:lnTo>
                    <a:pt x="168" y="670"/>
                  </a:lnTo>
                  <a:lnTo>
                    <a:pt x="168" y="670"/>
                  </a:lnTo>
                  <a:lnTo>
                    <a:pt x="377" y="565"/>
                  </a:lnTo>
                  <a:lnTo>
                    <a:pt x="608" y="670"/>
                  </a:lnTo>
                  <a:lnTo>
                    <a:pt x="608" y="670"/>
                  </a:lnTo>
                  <a:lnTo>
                    <a:pt x="545" y="439"/>
                  </a:lnTo>
                  <a:lnTo>
                    <a:pt x="733" y="251"/>
                  </a:lnTo>
                  <a:lnTo>
                    <a:pt x="482" y="23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829;p75">
              <a:extLst>
                <a:ext uri="{FF2B5EF4-FFF2-40B4-BE49-F238E27FC236}">
                  <a16:creationId xmlns:a16="http://schemas.microsoft.com/office/drawing/2014/main" id="{C4F6A3C4-F8BC-141E-0879-159804D4A673}"/>
                </a:ext>
              </a:extLst>
            </p:cNvPr>
            <p:cNvSpPr/>
            <p:nvPr/>
          </p:nvSpPr>
          <p:spPr>
            <a:xfrm>
              <a:off x="4006400" y="1585600"/>
              <a:ext cx="5275" cy="16750"/>
            </a:xfrm>
            <a:custGeom>
              <a:avLst/>
              <a:gdLst/>
              <a:ahLst/>
              <a:cxnLst/>
              <a:rect l="l" t="t" r="r" b="b"/>
              <a:pathLst>
                <a:path w="211" h="670" extrusionOk="0">
                  <a:moveTo>
                    <a:pt x="105" y="0"/>
                  </a:moveTo>
                  <a:cubicBezTo>
                    <a:pt x="43" y="0"/>
                    <a:pt x="1" y="63"/>
                    <a:pt x="1" y="105"/>
                  </a:cubicBezTo>
                  <a:lnTo>
                    <a:pt x="1" y="565"/>
                  </a:lnTo>
                  <a:cubicBezTo>
                    <a:pt x="1" y="607"/>
                    <a:pt x="43" y="670"/>
                    <a:pt x="105" y="670"/>
                  </a:cubicBezTo>
                  <a:cubicBezTo>
                    <a:pt x="147" y="670"/>
                    <a:pt x="210" y="607"/>
                    <a:pt x="210" y="565"/>
                  </a:cubicBezTo>
                  <a:lnTo>
                    <a:pt x="210" y="105"/>
                  </a:lnTo>
                  <a:cubicBezTo>
                    <a:pt x="210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830;p75">
              <a:extLst>
                <a:ext uri="{FF2B5EF4-FFF2-40B4-BE49-F238E27FC236}">
                  <a16:creationId xmlns:a16="http://schemas.microsoft.com/office/drawing/2014/main" id="{03609402-B047-B00D-44F6-C0DDCF5D2FD5}"/>
                </a:ext>
              </a:extLst>
            </p:cNvPr>
            <p:cNvSpPr/>
            <p:nvPr/>
          </p:nvSpPr>
          <p:spPr>
            <a:xfrm>
              <a:off x="3660125" y="1509750"/>
              <a:ext cx="191475" cy="307075"/>
            </a:xfrm>
            <a:custGeom>
              <a:avLst/>
              <a:gdLst/>
              <a:ahLst/>
              <a:cxnLst/>
              <a:rect l="l" t="t" r="r" b="b"/>
              <a:pathLst>
                <a:path w="7659" h="12283" extrusionOk="0">
                  <a:moveTo>
                    <a:pt x="3474" y="0"/>
                  </a:moveTo>
                  <a:cubicBezTo>
                    <a:pt x="3013" y="0"/>
                    <a:pt x="2490" y="63"/>
                    <a:pt x="1904" y="189"/>
                  </a:cubicBezTo>
                  <a:cubicBezTo>
                    <a:pt x="1340" y="335"/>
                    <a:pt x="733" y="523"/>
                    <a:pt x="63" y="795"/>
                  </a:cubicBezTo>
                  <a:lnTo>
                    <a:pt x="63" y="2448"/>
                  </a:lnTo>
                  <a:cubicBezTo>
                    <a:pt x="712" y="2093"/>
                    <a:pt x="1319" y="1821"/>
                    <a:pt x="1884" y="1632"/>
                  </a:cubicBezTo>
                  <a:cubicBezTo>
                    <a:pt x="2469" y="1465"/>
                    <a:pt x="3013" y="1360"/>
                    <a:pt x="3516" y="1360"/>
                  </a:cubicBezTo>
                  <a:cubicBezTo>
                    <a:pt x="4227" y="1360"/>
                    <a:pt x="4813" y="1570"/>
                    <a:pt x="5273" y="1967"/>
                  </a:cubicBezTo>
                  <a:cubicBezTo>
                    <a:pt x="5713" y="2386"/>
                    <a:pt x="5943" y="2909"/>
                    <a:pt x="5943" y="3536"/>
                  </a:cubicBezTo>
                  <a:cubicBezTo>
                    <a:pt x="5943" y="3934"/>
                    <a:pt x="5838" y="4331"/>
                    <a:pt x="5629" y="4750"/>
                  </a:cubicBezTo>
                  <a:cubicBezTo>
                    <a:pt x="5420" y="5148"/>
                    <a:pt x="5064" y="5650"/>
                    <a:pt x="4541" y="6236"/>
                  </a:cubicBezTo>
                  <a:cubicBezTo>
                    <a:pt x="4269" y="6549"/>
                    <a:pt x="3599" y="7240"/>
                    <a:pt x="2511" y="8328"/>
                  </a:cubicBezTo>
                  <a:cubicBezTo>
                    <a:pt x="1444" y="9416"/>
                    <a:pt x="607" y="10274"/>
                    <a:pt x="0" y="10902"/>
                  </a:cubicBezTo>
                  <a:lnTo>
                    <a:pt x="0" y="12282"/>
                  </a:lnTo>
                  <a:lnTo>
                    <a:pt x="7658" y="12282"/>
                  </a:lnTo>
                  <a:lnTo>
                    <a:pt x="7658" y="10902"/>
                  </a:lnTo>
                  <a:lnTo>
                    <a:pt x="1946" y="10902"/>
                  </a:lnTo>
                  <a:cubicBezTo>
                    <a:pt x="3264" y="9562"/>
                    <a:pt x="4290" y="8516"/>
                    <a:pt x="5001" y="7784"/>
                  </a:cubicBezTo>
                  <a:cubicBezTo>
                    <a:pt x="5733" y="7031"/>
                    <a:pt x="6152" y="6570"/>
                    <a:pt x="6298" y="6424"/>
                  </a:cubicBezTo>
                  <a:cubicBezTo>
                    <a:pt x="6780" y="5817"/>
                    <a:pt x="7114" y="5294"/>
                    <a:pt x="7303" y="4855"/>
                  </a:cubicBezTo>
                  <a:cubicBezTo>
                    <a:pt x="7491" y="4415"/>
                    <a:pt x="7596" y="3934"/>
                    <a:pt x="7596" y="3432"/>
                  </a:cubicBezTo>
                  <a:cubicBezTo>
                    <a:pt x="7596" y="2386"/>
                    <a:pt x="7219" y="1549"/>
                    <a:pt x="6466" y="942"/>
                  </a:cubicBezTo>
                  <a:cubicBezTo>
                    <a:pt x="5733" y="314"/>
                    <a:pt x="4729" y="0"/>
                    <a:pt x="3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831;p75">
              <a:extLst>
                <a:ext uri="{FF2B5EF4-FFF2-40B4-BE49-F238E27FC236}">
                  <a16:creationId xmlns:a16="http://schemas.microsoft.com/office/drawing/2014/main" id="{47E0FE1B-DD65-CFEE-EA70-3D18C85850BD}"/>
                </a:ext>
              </a:extLst>
            </p:cNvPr>
            <p:cNvSpPr/>
            <p:nvPr/>
          </p:nvSpPr>
          <p:spPr>
            <a:xfrm>
              <a:off x="3869875" y="1694925"/>
              <a:ext cx="35600" cy="54950"/>
            </a:xfrm>
            <a:custGeom>
              <a:avLst/>
              <a:gdLst/>
              <a:ahLst/>
              <a:cxnLst/>
              <a:rect l="l" t="t" r="r" b="b"/>
              <a:pathLst>
                <a:path w="1424" h="2198" extrusionOk="0">
                  <a:moveTo>
                    <a:pt x="1" y="0"/>
                  </a:moveTo>
                  <a:lnTo>
                    <a:pt x="1" y="2197"/>
                  </a:lnTo>
                  <a:lnTo>
                    <a:pt x="1424" y="2197"/>
                  </a:lnTo>
                  <a:lnTo>
                    <a:pt x="1424" y="1946"/>
                  </a:lnTo>
                  <a:lnTo>
                    <a:pt x="294" y="1946"/>
                  </a:lnTo>
                  <a:lnTo>
                    <a:pt x="294" y="1151"/>
                  </a:lnTo>
                  <a:lnTo>
                    <a:pt x="1340" y="1151"/>
                  </a:lnTo>
                  <a:lnTo>
                    <a:pt x="1340" y="900"/>
                  </a:lnTo>
                  <a:lnTo>
                    <a:pt x="294" y="900"/>
                  </a:lnTo>
                  <a:lnTo>
                    <a:pt x="294" y="251"/>
                  </a:lnTo>
                  <a:lnTo>
                    <a:pt x="1382" y="251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832;p75">
              <a:extLst>
                <a:ext uri="{FF2B5EF4-FFF2-40B4-BE49-F238E27FC236}">
                  <a16:creationId xmlns:a16="http://schemas.microsoft.com/office/drawing/2014/main" id="{259F8088-FFB4-1F7C-3604-ADE87C8FD709}"/>
                </a:ext>
              </a:extLst>
            </p:cNvPr>
            <p:cNvSpPr/>
            <p:nvPr/>
          </p:nvSpPr>
          <p:spPr>
            <a:xfrm>
              <a:off x="3916425" y="1694925"/>
              <a:ext cx="42400" cy="56000"/>
            </a:xfrm>
            <a:custGeom>
              <a:avLst/>
              <a:gdLst/>
              <a:ahLst/>
              <a:cxnLst/>
              <a:rect l="l" t="t" r="r" b="b"/>
              <a:pathLst>
                <a:path w="1696" h="2240" extrusionOk="0">
                  <a:moveTo>
                    <a:pt x="1" y="0"/>
                  </a:moveTo>
                  <a:lnTo>
                    <a:pt x="1" y="1381"/>
                  </a:lnTo>
                  <a:cubicBezTo>
                    <a:pt x="1" y="1653"/>
                    <a:pt x="85" y="1883"/>
                    <a:pt x="210" y="2030"/>
                  </a:cubicBezTo>
                  <a:cubicBezTo>
                    <a:pt x="357" y="2176"/>
                    <a:pt x="566" y="2239"/>
                    <a:pt x="859" y="2239"/>
                  </a:cubicBezTo>
                  <a:cubicBezTo>
                    <a:pt x="1131" y="2239"/>
                    <a:pt x="1340" y="2176"/>
                    <a:pt x="1487" y="2030"/>
                  </a:cubicBezTo>
                  <a:cubicBezTo>
                    <a:pt x="1612" y="1883"/>
                    <a:pt x="1696" y="1653"/>
                    <a:pt x="1696" y="1381"/>
                  </a:cubicBezTo>
                  <a:lnTo>
                    <a:pt x="1696" y="0"/>
                  </a:lnTo>
                  <a:lnTo>
                    <a:pt x="1382" y="0"/>
                  </a:lnTo>
                  <a:lnTo>
                    <a:pt x="1382" y="1339"/>
                  </a:lnTo>
                  <a:cubicBezTo>
                    <a:pt x="1382" y="1570"/>
                    <a:pt x="1340" y="1737"/>
                    <a:pt x="1256" y="1842"/>
                  </a:cubicBezTo>
                  <a:cubicBezTo>
                    <a:pt x="1173" y="1946"/>
                    <a:pt x="1047" y="2009"/>
                    <a:pt x="859" y="2009"/>
                  </a:cubicBezTo>
                  <a:cubicBezTo>
                    <a:pt x="650" y="2009"/>
                    <a:pt x="524" y="1946"/>
                    <a:pt x="440" y="1842"/>
                  </a:cubicBezTo>
                  <a:cubicBezTo>
                    <a:pt x="357" y="1737"/>
                    <a:pt x="315" y="1570"/>
                    <a:pt x="315" y="1339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833;p75">
              <a:extLst>
                <a:ext uri="{FF2B5EF4-FFF2-40B4-BE49-F238E27FC236}">
                  <a16:creationId xmlns:a16="http://schemas.microsoft.com/office/drawing/2014/main" id="{9E43AC1D-E121-F1C0-8789-CF450EF14C21}"/>
                </a:ext>
              </a:extLst>
            </p:cNvPr>
            <p:cNvSpPr/>
            <p:nvPr/>
          </p:nvSpPr>
          <p:spPr>
            <a:xfrm>
              <a:off x="3972400" y="1694925"/>
              <a:ext cx="42925" cy="54950"/>
            </a:xfrm>
            <a:custGeom>
              <a:avLst/>
              <a:gdLst/>
              <a:ahLst/>
              <a:cxnLst/>
              <a:rect l="l" t="t" r="r" b="b"/>
              <a:pathLst>
                <a:path w="1717" h="2198" extrusionOk="0">
                  <a:moveTo>
                    <a:pt x="670" y="251"/>
                  </a:moveTo>
                  <a:cubicBezTo>
                    <a:pt x="817" y="251"/>
                    <a:pt x="921" y="272"/>
                    <a:pt x="1005" y="335"/>
                  </a:cubicBezTo>
                  <a:cubicBezTo>
                    <a:pt x="1068" y="419"/>
                    <a:pt x="1110" y="502"/>
                    <a:pt x="1110" y="628"/>
                  </a:cubicBezTo>
                  <a:cubicBezTo>
                    <a:pt x="1110" y="754"/>
                    <a:pt x="1068" y="858"/>
                    <a:pt x="1005" y="921"/>
                  </a:cubicBezTo>
                  <a:cubicBezTo>
                    <a:pt x="921" y="984"/>
                    <a:pt x="817" y="1026"/>
                    <a:pt x="670" y="1026"/>
                  </a:cubicBezTo>
                  <a:lnTo>
                    <a:pt x="315" y="1026"/>
                  </a:lnTo>
                  <a:lnTo>
                    <a:pt x="315" y="251"/>
                  </a:lnTo>
                  <a:close/>
                  <a:moveTo>
                    <a:pt x="1" y="0"/>
                  </a:moveTo>
                  <a:lnTo>
                    <a:pt x="1" y="2197"/>
                  </a:lnTo>
                  <a:lnTo>
                    <a:pt x="315" y="2197"/>
                  </a:lnTo>
                  <a:lnTo>
                    <a:pt x="315" y="1277"/>
                  </a:lnTo>
                  <a:lnTo>
                    <a:pt x="628" y="1277"/>
                  </a:lnTo>
                  <a:cubicBezTo>
                    <a:pt x="754" y="1277"/>
                    <a:pt x="838" y="1298"/>
                    <a:pt x="901" y="1339"/>
                  </a:cubicBezTo>
                  <a:cubicBezTo>
                    <a:pt x="984" y="1381"/>
                    <a:pt x="1047" y="1486"/>
                    <a:pt x="1131" y="1632"/>
                  </a:cubicBezTo>
                  <a:lnTo>
                    <a:pt x="1403" y="2197"/>
                  </a:lnTo>
                  <a:lnTo>
                    <a:pt x="1717" y="2197"/>
                  </a:lnTo>
                  <a:lnTo>
                    <a:pt x="1424" y="1590"/>
                  </a:lnTo>
                  <a:cubicBezTo>
                    <a:pt x="1361" y="1465"/>
                    <a:pt x="1298" y="1381"/>
                    <a:pt x="1235" y="1298"/>
                  </a:cubicBezTo>
                  <a:cubicBezTo>
                    <a:pt x="1173" y="1235"/>
                    <a:pt x="1110" y="1193"/>
                    <a:pt x="1047" y="1172"/>
                  </a:cubicBezTo>
                  <a:cubicBezTo>
                    <a:pt x="1173" y="1130"/>
                    <a:pt x="1277" y="1067"/>
                    <a:pt x="1340" y="984"/>
                  </a:cubicBezTo>
                  <a:cubicBezTo>
                    <a:pt x="1403" y="879"/>
                    <a:pt x="1424" y="774"/>
                    <a:pt x="1424" y="628"/>
                  </a:cubicBezTo>
                  <a:cubicBezTo>
                    <a:pt x="1424" y="419"/>
                    <a:pt x="1361" y="272"/>
                    <a:pt x="1235" y="168"/>
                  </a:cubicBezTo>
                  <a:cubicBezTo>
                    <a:pt x="1110" y="63"/>
                    <a:pt x="921" y="0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834;p75">
              <a:extLst>
                <a:ext uri="{FF2B5EF4-FFF2-40B4-BE49-F238E27FC236}">
                  <a16:creationId xmlns:a16="http://schemas.microsoft.com/office/drawing/2014/main" id="{08B6A2E7-AB1B-F70F-2487-97865828ABC5}"/>
                </a:ext>
              </a:extLst>
            </p:cNvPr>
            <p:cNvSpPr/>
            <p:nvPr/>
          </p:nvSpPr>
          <p:spPr>
            <a:xfrm>
              <a:off x="4021575" y="1693875"/>
              <a:ext cx="51300" cy="57050"/>
            </a:xfrm>
            <a:custGeom>
              <a:avLst/>
              <a:gdLst/>
              <a:ahLst/>
              <a:cxnLst/>
              <a:rect l="l" t="t" r="r" b="b"/>
              <a:pathLst>
                <a:path w="2052" h="2282" extrusionOk="0">
                  <a:moveTo>
                    <a:pt x="1026" y="252"/>
                  </a:moveTo>
                  <a:cubicBezTo>
                    <a:pt x="1235" y="252"/>
                    <a:pt x="1423" y="335"/>
                    <a:pt x="1549" y="482"/>
                  </a:cubicBezTo>
                  <a:cubicBezTo>
                    <a:pt x="1674" y="649"/>
                    <a:pt x="1737" y="858"/>
                    <a:pt x="1737" y="1151"/>
                  </a:cubicBezTo>
                  <a:cubicBezTo>
                    <a:pt x="1737" y="1423"/>
                    <a:pt x="1674" y="1632"/>
                    <a:pt x="1549" y="1800"/>
                  </a:cubicBezTo>
                  <a:cubicBezTo>
                    <a:pt x="1423" y="1967"/>
                    <a:pt x="1235" y="2051"/>
                    <a:pt x="1026" y="2051"/>
                  </a:cubicBezTo>
                  <a:cubicBezTo>
                    <a:pt x="817" y="2051"/>
                    <a:pt x="649" y="1967"/>
                    <a:pt x="524" y="1800"/>
                  </a:cubicBezTo>
                  <a:cubicBezTo>
                    <a:pt x="377" y="1632"/>
                    <a:pt x="314" y="1423"/>
                    <a:pt x="314" y="1151"/>
                  </a:cubicBezTo>
                  <a:cubicBezTo>
                    <a:pt x="314" y="858"/>
                    <a:pt x="377" y="649"/>
                    <a:pt x="524" y="482"/>
                  </a:cubicBezTo>
                  <a:cubicBezTo>
                    <a:pt x="649" y="335"/>
                    <a:pt x="817" y="252"/>
                    <a:pt x="1026" y="252"/>
                  </a:cubicBezTo>
                  <a:close/>
                  <a:moveTo>
                    <a:pt x="1026" y="0"/>
                  </a:moveTo>
                  <a:cubicBezTo>
                    <a:pt x="712" y="0"/>
                    <a:pt x="482" y="105"/>
                    <a:pt x="294" y="314"/>
                  </a:cubicBezTo>
                  <a:cubicBezTo>
                    <a:pt x="105" y="524"/>
                    <a:pt x="1" y="796"/>
                    <a:pt x="1" y="1151"/>
                  </a:cubicBezTo>
                  <a:cubicBezTo>
                    <a:pt x="1" y="1486"/>
                    <a:pt x="105" y="1758"/>
                    <a:pt x="294" y="1967"/>
                  </a:cubicBezTo>
                  <a:cubicBezTo>
                    <a:pt x="482" y="2176"/>
                    <a:pt x="712" y="2281"/>
                    <a:pt x="1026" y="2281"/>
                  </a:cubicBezTo>
                  <a:cubicBezTo>
                    <a:pt x="1340" y="2281"/>
                    <a:pt x="1591" y="2176"/>
                    <a:pt x="1758" y="1967"/>
                  </a:cubicBezTo>
                  <a:cubicBezTo>
                    <a:pt x="1947" y="1758"/>
                    <a:pt x="2051" y="1486"/>
                    <a:pt x="2051" y="1151"/>
                  </a:cubicBezTo>
                  <a:cubicBezTo>
                    <a:pt x="2051" y="796"/>
                    <a:pt x="1947" y="524"/>
                    <a:pt x="1758" y="314"/>
                  </a:cubicBezTo>
                  <a:cubicBezTo>
                    <a:pt x="1591" y="105"/>
                    <a:pt x="1340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Delicious coffee, flowers and card with HAVE A NICE DAY wish on wooden  table, flat lay. Good morning Stock Photo | Adobe Stock">
            <a:extLst>
              <a:ext uri="{FF2B5EF4-FFF2-40B4-BE49-F238E27FC236}">
                <a16:creationId xmlns:a16="http://schemas.microsoft.com/office/drawing/2014/main" id="{11B78820-BE1B-60EF-4958-E7E6200A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46" y="1707294"/>
            <a:ext cx="4353265" cy="2903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1"/>
          <p:cNvSpPr txBox="1">
            <a:spLocks noGrp="1"/>
          </p:cNvSpPr>
          <p:nvPr>
            <p:ph type="title"/>
          </p:nvPr>
        </p:nvSpPr>
        <p:spPr>
          <a:xfrm>
            <a:off x="1901438" y="145619"/>
            <a:ext cx="59721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Big Shoulders Text"/>
                <a:ea typeface="Big Shoulders Text"/>
                <a:cs typeface="Big Shoulders Text"/>
                <a:sym typeface="Big Shoulders Text"/>
              </a:rPr>
              <a:t>Lesson Objectives</a:t>
            </a:r>
            <a:endParaRPr sz="5400" b="1" dirty="0">
              <a:latin typeface="Big Shoulders Text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1116" name="Google Shape;1116;p41"/>
          <p:cNvSpPr txBox="1">
            <a:spLocks noGrp="1"/>
          </p:cNvSpPr>
          <p:nvPr>
            <p:ph type="subTitle" idx="3"/>
          </p:nvPr>
        </p:nvSpPr>
        <p:spPr>
          <a:xfrm>
            <a:off x="2055300" y="39313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meaning of new words correctly</a:t>
            </a:r>
            <a:endParaRPr sz="1800" dirty="0">
              <a:solidFill>
                <a:srgbClr val="666666"/>
              </a:solidFill>
            </a:endParaRPr>
          </a:p>
        </p:txBody>
      </p:sp>
      <p:sp>
        <p:nvSpPr>
          <p:cNvPr id="1118" name="Google Shape;1118;p41"/>
          <p:cNvSpPr txBox="1">
            <a:spLocks noGrp="1"/>
          </p:cNvSpPr>
          <p:nvPr>
            <p:ph type="subTitle" idx="2"/>
          </p:nvPr>
        </p:nvSpPr>
        <p:spPr>
          <a:xfrm>
            <a:off x="4725904" y="21931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About the </a:t>
            </a:r>
            <a:r>
              <a:rPr lang="en" sz="1800" dirty="0"/>
              <a:t>history of credit cards</a:t>
            </a:r>
            <a:endParaRPr sz="1800" dirty="0"/>
          </a:p>
        </p:txBody>
      </p:sp>
      <p:sp>
        <p:nvSpPr>
          <p:cNvPr id="1117" name="Google Shape;1117;p41"/>
          <p:cNvSpPr txBox="1">
            <a:spLocks noGrp="1"/>
          </p:cNvSpPr>
          <p:nvPr>
            <p:ph type="subTitle" idx="1"/>
          </p:nvPr>
        </p:nvSpPr>
        <p:spPr>
          <a:xfrm>
            <a:off x="1764063" y="2217452"/>
            <a:ext cx="298581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ideas of the reading passage </a:t>
            </a:r>
            <a:endParaRPr sz="1800" dirty="0"/>
          </a:p>
        </p:txBody>
      </p:sp>
      <p:sp>
        <p:nvSpPr>
          <p:cNvPr id="1119" name="Google Shape;1119;p41"/>
          <p:cNvSpPr txBox="1">
            <a:spLocks noGrp="1"/>
          </p:cNvSpPr>
          <p:nvPr>
            <p:ph type="subTitle" idx="4"/>
          </p:nvPr>
        </p:nvSpPr>
        <p:spPr>
          <a:xfrm>
            <a:off x="4725904" y="3931375"/>
            <a:ext cx="2362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comprehension questions </a:t>
            </a:r>
            <a:endParaRPr sz="1800" dirty="0"/>
          </a:p>
        </p:txBody>
      </p:sp>
      <p:sp>
        <p:nvSpPr>
          <p:cNvPr id="1120" name="Google Shape;1120;p41"/>
          <p:cNvSpPr txBox="1">
            <a:spLocks noGrp="1"/>
          </p:cNvSpPr>
          <p:nvPr>
            <p:ph type="title" idx="5"/>
          </p:nvPr>
        </p:nvSpPr>
        <p:spPr>
          <a:xfrm>
            <a:off x="2869352" y="138164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21" name="Google Shape;1121;p41"/>
          <p:cNvSpPr txBox="1">
            <a:spLocks noGrp="1"/>
          </p:cNvSpPr>
          <p:nvPr>
            <p:ph type="title" idx="6"/>
          </p:nvPr>
        </p:nvSpPr>
        <p:spPr>
          <a:xfrm>
            <a:off x="2869352" y="311985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22" name="Google Shape;1122;p41"/>
          <p:cNvSpPr txBox="1">
            <a:spLocks noGrp="1"/>
          </p:cNvSpPr>
          <p:nvPr>
            <p:ph type="title" idx="7"/>
          </p:nvPr>
        </p:nvSpPr>
        <p:spPr>
          <a:xfrm>
            <a:off x="5539952" y="138164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23" name="Google Shape;1123;p41"/>
          <p:cNvSpPr txBox="1">
            <a:spLocks noGrp="1"/>
          </p:cNvSpPr>
          <p:nvPr>
            <p:ph type="title" idx="8"/>
          </p:nvPr>
        </p:nvSpPr>
        <p:spPr>
          <a:xfrm>
            <a:off x="5539952" y="311985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24" name="Google Shape;1124;p41"/>
          <p:cNvSpPr txBox="1">
            <a:spLocks noGrp="1"/>
          </p:cNvSpPr>
          <p:nvPr>
            <p:ph type="subTitle" idx="9"/>
          </p:nvPr>
        </p:nvSpPr>
        <p:spPr>
          <a:xfrm>
            <a:off x="2055300" y="1988467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Analyze</a:t>
            </a:r>
            <a:endParaRPr sz="2800" b="1" dirty="0"/>
          </a:p>
        </p:txBody>
      </p:sp>
      <p:sp>
        <p:nvSpPr>
          <p:cNvPr id="1125" name="Google Shape;1125;p41"/>
          <p:cNvSpPr txBox="1">
            <a:spLocks noGrp="1"/>
          </p:cNvSpPr>
          <p:nvPr>
            <p:ph type="subTitle" idx="13"/>
          </p:nvPr>
        </p:nvSpPr>
        <p:spPr>
          <a:xfrm>
            <a:off x="4725910" y="1980375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Read</a:t>
            </a:r>
            <a:endParaRPr sz="3200" b="1" dirty="0"/>
          </a:p>
        </p:txBody>
      </p:sp>
      <p:sp>
        <p:nvSpPr>
          <p:cNvPr id="1126" name="Google Shape;1126;p41"/>
          <p:cNvSpPr txBox="1">
            <a:spLocks noGrp="1"/>
          </p:cNvSpPr>
          <p:nvPr>
            <p:ph type="subTitle" idx="14"/>
          </p:nvPr>
        </p:nvSpPr>
        <p:spPr>
          <a:xfrm>
            <a:off x="2055300" y="3718650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Deduce</a:t>
            </a:r>
            <a:endParaRPr b="1" dirty="0"/>
          </a:p>
        </p:txBody>
      </p:sp>
      <p:sp>
        <p:nvSpPr>
          <p:cNvPr id="1127" name="Google Shape;1127;p41"/>
          <p:cNvSpPr txBox="1">
            <a:spLocks noGrp="1"/>
          </p:cNvSpPr>
          <p:nvPr>
            <p:ph type="subTitle" idx="15"/>
          </p:nvPr>
        </p:nvSpPr>
        <p:spPr>
          <a:xfrm>
            <a:off x="4725910" y="3718650"/>
            <a:ext cx="236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Answer</a:t>
            </a:r>
            <a:endParaRPr sz="2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75"/>
          <p:cNvSpPr txBox="1">
            <a:spLocks noGrp="1"/>
          </p:cNvSpPr>
          <p:nvPr>
            <p:ph type="body" idx="1"/>
          </p:nvPr>
        </p:nvSpPr>
        <p:spPr>
          <a:xfrm>
            <a:off x="713225" y="1340000"/>
            <a:ext cx="77040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Here’s an assortment of alternative resources whose style fits the one of this template: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Assistant"/>
              <a:buChar char="●"/>
            </a:pPr>
            <a:r>
              <a:rPr lang="en" sz="1050">
                <a:uFill>
                  <a:noFill/>
                </a:uFill>
                <a:hlinkClick r:id="rId3"/>
              </a:rPr>
              <a:t>Money infographics with different types of payment</a:t>
            </a:r>
            <a:endParaRPr sz="1050"/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SzPts val="1050"/>
              <a:buFont typeface="Assistant"/>
              <a:buChar char="●"/>
            </a:pPr>
            <a:r>
              <a:rPr lang="en" sz="1050">
                <a:uFill>
                  <a:noFill/>
                </a:uFill>
                <a:hlinkClick r:id="rId4"/>
              </a:rPr>
              <a:t>Banking icons</a:t>
            </a:r>
            <a:endParaRPr sz="10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7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2792" name="Google Shape;2792;p75"/>
          <p:cNvGrpSpPr/>
          <p:nvPr/>
        </p:nvGrpSpPr>
        <p:grpSpPr>
          <a:xfrm>
            <a:off x="4156984" y="2594208"/>
            <a:ext cx="1356730" cy="1297894"/>
            <a:chOff x="3546600" y="1458475"/>
            <a:chExt cx="542475" cy="518950"/>
          </a:xfrm>
        </p:grpSpPr>
        <p:sp>
          <p:nvSpPr>
            <p:cNvPr id="2793" name="Google Shape;2793;p75"/>
            <p:cNvSpPr/>
            <p:nvPr/>
          </p:nvSpPr>
          <p:spPr>
            <a:xfrm>
              <a:off x="3558125" y="1458475"/>
              <a:ext cx="519450" cy="518950"/>
            </a:xfrm>
            <a:custGeom>
              <a:avLst/>
              <a:gdLst/>
              <a:ahLst/>
              <a:cxnLst/>
              <a:rect l="l" t="t" r="r" b="b"/>
              <a:pathLst>
                <a:path w="20778" h="20758" extrusionOk="0">
                  <a:moveTo>
                    <a:pt x="10378" y="1"/>
                  </a:moveTo>
                  <a:cubicBezTo>
                    <a:pt x="4645" y="1"/>
                    <a:pt x="0" y="4646"/>
                    <a:pt x="0" y="10379"/>
                  </a:cubicBezTo>
                  <a:cubicBezTo>
                    <a:pt x="0" y="16112"/>
                    <a:pt x="4645" y="20757"/>
                    <a:pt x="10378" y="20757"/>
                  </a:cubicBezTo>
                  <a:cubicBezTo>
                    <a:pt x="16132" y="20757"/>
                    <a:pt x="20777" y="16112"/>
                    <a:pt x="20777" y="10379"/>
                  </a:cubicBezTo>
                  <a:cubicBezTo>
                    <a:pt x="20777" y="4646"/>
                    <a:pt x="16132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5"/>
            <p:cNvSpPr/>
            <p:nvPr/>
          </p:nvSpPr>
          <p:spPr>
            <a:xfrm>
              <a:off x="3546600" y="1470650"/>
              <a:ext cx="542475" cy="494200"/>
            </a:xfrm>
            <a:custGeom>
              <a:avLst/>
              <a:gdLst/>
              <a:ahLst/>
              <a:cxnLst/>
              <a:rect l="l" t="t" r="r" b="b"/>
              <a:pathLst>
                <a:path w="21699" h="19768" extrusionOk="0">
                  <a:moveTo>
                    <a:pt x="10852" y="0"/>
                  </a:moveTo>
                  <a:cubicBezTo>
                    <a:pt x="8323" y="0"/>
                    <a:pt x="5797" y="968"/>
                    <a:pt x="3872" y="2903"/>
                  </a:cubicBezTo>
                  <a:cubicBezTo>
                    <a:pt x="1" y="6753"/>
                    <a:pt x="1" y="13010"/>
                    <a:pt x="3872" y="16880"/>
                  </a:cubicBezTo>
                  <a:cubicBezTo>
                    <a:pt x="5797" y="18805"/>
                    <a:pt x="8323" y="19768"/>
                    <a:pt x="10852" y="19768"/>
                  </a:cubicBezTo>
                  <a:cubicBezTo>
                    <a:pt x="13382" y="19768"/>
                    <a:pt x="15913" y="18805"/>
                    <a:pt x="17849" y="16880"/>
                  </a:cubicBezTo>
                  <a:cubicBezTo>
                    <a:pt x="21699" y="13010"/>
                    <a:pt x="21699" y="6753"/>
                    <a:pt x="17849" y="2903"/>
                  </a:cubicBezTo>
                  <a:cubicBezTo>
                    <a:pt x="15913" y="968"/>
                    <a:pt x="13382" y="0"/>
                    <a:pt x="10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5"/>
            <p:cNvSpPr/>
            <p:nvPr/>
          </p:nvSpPr>
          <p:spPr>
            <a:xfrm>
              <a:off x="3575900" y="1475750"/>
              <a:ext cx="483900" cy="483875"/>
            </a:xfrm>
            <a:custGeom>
              <a:avLst/>
              <a:gdLst/>
              <a:ahLst/>
              <a:cxnLst/>
              <a:rect l="l" t="t" r="r" b="b"/>
              <a:pathLst>
                <a:path w="19356" h="19355" extrusionOk="0">
                  <a:moveTo>
                    <a:pt x="9667" y="0"/>
                  </a:moveTo>
                  <a:cubicBezTo>
                    <a:pt x="4332" y="0"/>
                    <a:pt x="1" y="4331"/>
                    <a:pt x="1" y="9688"/>
                  </a:cubicBezTo>
                  <a:cubicBezTo>
                    <a:pt x="1" y="15023"/>
                    <a:pt x="4332" y="19355"/>
                    <a:pt x="9667" y="19355"/>
                  </a:cubicBezTo>
                  <a:cubicBezTo>
                    <a:pt x="15024" y="19355"/>
                    <a:pt x="19355" y="15023"/>
                    <a:pt x="19355" y="9688"/>
                  </a:cubicBezTo>
                  <a:cubicBezTo>
                    <a:pt x="19355" y="4331"/>
                    <a:pt x="15024" y="0"/>
                    <a:pt x="9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5"/>
            <p:cNvSpPr/>
            <p:nvPr/>
          </p:nvSpPr>
          <p:spPr>
            <a:xfrm>
              <a:off x="3611475" y="1529225"/>
              <a:ext cx="413275" cy="376925"/>
            </a:xfrm>
            <a:custGeom>
              <a:avLst/>
              <a:gdLst/>
              <a:ahLst/>
              <a:cxnLst/>
              <a:rect l="l" t="t" r="r" b="b"/>
              <a:pathLst>
                <a:path w="16531" h="15077" extrusionOk="0">
                  <a:moveTo>
                    <a:pt x="8263" y="1"/>
                  </a:moveTo>
                  <a:cubicBezTo>
                    <a:pt x="6335" y="1"/>
                    <a:pt x="4405" y="738"/>
                    <a:pt x="2930" y="2213"/>
                  </a:cubicBezTo>
                  <a:cubicBezTo>
                    <a:pt x="0" y="5164"/>
                    <a:pt x="0" y="9934"/>
                    <a:pt x="2930" y="12864"/>
                  </a:cubicBezTo>
                  <a:cubicBezTo>
                    <a:pt x="4405" y="14339"/>
                    <a:pt x="6335" y="15076"/>
                    <a:pt x="8263" y="15076"/>
                  </a:cubicBezTo>
                  <a:cubicBezTo>
                    <a:pt x="10190" y="15076"/>
                    <a:pt x="12115" y="14339"/>
                    <a:pt x="13580" y="12864"/>
                  </a:cubicBezTo>
                  <a:cubicBezTo>
                    <a:pt x="16530" y="9934"/>
                    <a:pt x="16530" y="5164"/>
                    <a:pt x="13580" y="2213"/>
                  </a:cubicBezTo>
                  <a:cubicBezTo>
                    <a:pt x="12115" y="738"/>
                    <a:pt x="10190" y="1"/>
                    <a:pt x="8263" y="1"/>
                  </a:cubicBezTo>
                  <a:close/>
                </a:path>
              </a:pathLst>
            </a:custGeom>
            <a:solidFill>
              <a:srgbClr val="B3B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5"/>
            <p:cNvSpPr/>
            <p:nvPr/>
          </p:nvSpPr>
          <p:spPr>
            <a:xfrm>
              <a:off x="3793500" y="1542700"/>
              <a:ext cx="286175" cy="267700"/>
            </a:xfrm>
            <a:custGeom>
              <a:avLst/>
              <a:gdLst/>
              <a:ahLst/>
              <a:cxnLst/>
              <a:rect l="l" t="t" r="r" b="b"/>
              <a:pathLst>
                <a:path w="11447" h="10708" extrusionOk="0">
                  <a:moveTo>
                    <a:pt x="8119" y="8475"/>
                  </a:moveTo>
                  <a:cubicBezTo>
                    <a:pt x="8055" y="8475"/>
                    <a:pt x="7989" y="8479"/>
                    <a:pt x="7921" y="8486"/>
                  </a:cubicBezTo>
                  <a:lnTo>
                    <a:pt x="7921" y="8486"/>
                  </a:lnTo>
                  <a:cubicBezTo>
                    <a:pt x="7956" y="8501"/>
                    <a:pt x="7995" y="8510"/>
                    <a:pt x="8036" y="8516"/>
                  </a:cubicBezTo>
                  <a:cubicBezTo>
                    <a:pt x="8088" y="8560"/>
                    <a:pt x="8166" y="8578"/>
                    <a:pt x="8250" y="8580"/>
                  </a:cubicBezTo>
                  <a:lnTo>
                    <a:pt x="8250" y="8580"/>
                  </a:lnTo>
                  <a:cubicBezTo>
                    <a:pt x="8241" y="8523"/>
                    <a:pt x="8184" y="8475"/>
                    <a:pt x="8119" y="8475"/>
                  </a:cubicBezTo>
                  <a:close/>
                  <a:moveTo>
                    <a:pt x="8831" y="0"/>
                  </a:moveTo>
                  <a:lnTo>
                    <a:pt x="8831" y="0"/>
                  </a:lnTo>
                  <a:cubicBezTo>
                    <a:pt x="8580" y="545"/>
                    <a:pt x="9186" y="1089"/>
                    <a:pt x="8852" y="1277"/>
                  </a:cubicBezTo>
                  <a:cubicBezTo>
                    <a:pt x="8836" y="1286"/>
                    <a:pt x="8811" y="1290"/>
                    <a:pt x="8781" y="1290"/>
                  </a:cubicBezTo>
                  <a:cubicBezTo>
                    <a:pt x="8671" y="1290"/>
                    <a:pt x="8487" y="1241"/>
                    <a:pt x="8377" y="1241"/>
                  </a:cubicBezTo>
                  <a:cubicBezTo>
                    <a:pt x="8318" y="1241"/>
                    <a:pt x="8280" y="1255"/>
                    <a:pt x="8287" y="1298"/>
                  </a:cubicBezTo>
                  <a:cubicBezTo>
                    <a:pt x="8287" y="1402"/>
                    <a:pt x="8349" y="1486"/>
                    <a:pt x="8349" y="1591"/>
                  </a:cubicBezTo>
                  <a:cubicBezTo>
                    <a:pt x="8329" y="1779"/>
                    <a:pt x="8224" y="1905"/>
                    <a:pt x="8057" y="1988"/>
                  </a:cubicBezTo>
                  <a:cubicBezTo>
                    <a:pt x="7868" y="2093"/>
                    <a:pt x="7743" y="2135"/>
                    <a:pt x="7701" y="2344"/>
                  </a:cubicBezTo>
                  <a:cubicBezTo>
                    <a:pt x="7638" y="2511"/>
                    <a:pt x="7617" y="2658"/>
                    <a:pt x="7533" y="2804"/>
                  </a:cubicBezTo>
                  <a:cubicBezTo>
                    <a:pt x="7492" y="2930"/>
                    <a:pt x="7387" y="3055"/>
                    <a:pt x="7240" y="3076"/>
                  </a:cubicBezTo>
                  <a:cubicBezTo>
                    <a:pt x="7205" y="3089"/>
                    <a:pt x="7170" y="3095"/>
                    <a:pt x="7136" y="3095"/>
                  </a:cubicBezTo>
                  <a:cubicBezTo>
                    <a:pt x="7005" y="3095"/>
                    <a:pt x="6879" y="3013"/>
                    <a:pt x="6780" y="2930"/>
                  </a:cubicBezTo>
                  <a:cubicBezTo>
                    <a:pt x="6717" y="2867"/>
                    <a:pt x="6717" y="2804"/>
                    <a:pt x="6780" y="2741"/>
                  </a:cubicBezTo>
                  <a:cubicBezTo>
                    <a:pt x="6822" y="2700"/>
                    <a:pt x="6906" y="2658"/>
                    <a:pt x="6989" y="2616"/>
                  </a:cubicBezTo>
                  <a:cubicBezTo>
                    <a:pt x="7010" y="2595"/>
                    <a:pt x="7199" y="2511"/>
                    <a:pt x="7199" y="2490"/>
                  </a:cubicBezTo>
                  <a:cubicBezTo>
                    <a:pt x="7199" y="2449"/>
                    <a:pt x="7010" y="2386"/>
                    <a:pt x="6968" y="2344"/>
                  </a:cubicBezTo>
                  <a:cubicBezTo>
                    <a:pt x="6916" y="2323"/>
                    <a:pt x="6864" y="2318"/>
                    <a:pt x="6812" y="2318"/>
                  </a:cubicBezTo>
                  <a:cubicBezTo>
                    <a:pt x="6759" y="2318"/>
                    <a:pt x="6707" y="2323"/>
                    <a:pt x="6655" y="2323"/>
                  </a:cubicBezTo>
                  <a:cubicBezTo>
                    <a:pt x="6383" y="2344"/>
                    <a:pt x="6152" y="2407"/>
                    <a:pt x="5901" y="2407"/>
                  </a:cubicBezTo>
                  <a:cubicBezTo>
                    <a:pt x="5763" y="2407"/>
                    <a:pt x="5618" y="2384"/>
                    <a:pt x="5478" y="2384"/>
                  </a:cubicBezTo>
                  <a:cubicBezTo>
                    <a:pt x="5385" y="2384"/>
                    <a:pt x="5295" y="2394"/>
                    <a:pt x="5211" y="2428"/>
                  </a:cubicBezTo>
                  <a:cubicBezTo>
                    <a:pt x="4813" y="2553"/>
                    <a:pt x="4667" y="3034"/>
                    <a:pt x="4458" y="3348"/>
                  </a:cubicBezTo>
                  <a:cubicBezTo>
                    <a:pt x="4353" y="3495"/>
                    <a:pt x="4186" y="3662"/>
                    <a:pt x="4039" y="3767"/>
                  </a:cubicBezTo>
                  <a:cubicBezTo>
                    <a:pt x="3872" y="3871"/>
                    <a:pt x="3683" y="3913"/>
                    <a:pt x="3537" y="3997"/>
                  </a:cubicBezTo>
                  <a:cubicBezTo>
                    <a:pt x="3370" y="4081"/>
                    <a:pt x="3244" y="4164"/>
                    <a:pt x="3202" y="4332"/>
                  </a:cubicBezTo>
                  <a:cubicBezTo>
                    <a:pt x="3160" y="4499"/>
                    <a:pt x="3160" y="4708"/>
                    <a:pt x="3244" y="4855"/>
                  </a:cubicBezTo>
                  <a:cubicBezTo>
                    <a:pt x="3297" y="4954"/>
                    <a:pt x="3369" y="4988"/>
                    <a:pt x="3449" y="4988"/>
                  </a:cubicBezTo>
                  <a:cubicBezTo>
                    <a:pt x="3624" y="4988"/>
                    <a:pt x="3840" y="4827"/>
                    <a:pt x="3997" y="4813"/>
                  </a:cubicBezTo>
                  <a:cubicBezTo>
                    <a:pt x="4019" y="4808"/>
                    <a:pt x="4040" y="4806"/>
                    <a:pt x="4060" y="4806"/>
                  </a:cubicBezTo>
                  <a:cubicBezTo>
                    <a:pt x="4305" y="4806"/>
                    <a:pt x="4387" y="5144"/>
                    <a:pt x="4290" y="5357"/>
                  </a:cubicBezTo>
                  <a:cubicBezTo>
                    <a:pt x="4290" y="5378"/>
                    <a:pt x="4269" y="5420"/>
                    <a:pt x="4248" y="5441"/>
                  </a:cubicBezTo>
                  <a:cubicBezTo>
                    <a:pt x="4255" y="5467"/>
                    <a:pt x="4275" y="5477"/>
                    <a:pt x="4300" y="5477"/>
                  </a:cubicBezTo>
                  <a:cubicBezTo>
                    <a:pt x="4355" y="5477"/>
                    <a:pt x="4436" y="5434"/>
                    <a:pt x="4479" y="5420"/>
                  </a:cubicBezTo>
                  <a:cubicBezTo>
                    <a:pt x="4667" y="5336"/>
                    <a:pt x="4918" y="5231"/>
                    <a:pt x="5023" y="5043"/>
                  </a:cubicBezTo>
                  <a:cubicBezTo>
                    <a:pt x="5064" y="4959"/>
                    <a:pt x="5023" y="4897"/>
                    <a:pt x="5085" y="4792"/>
                  </a:cubicBezTo>
                  <a:cubicBezTo>
                    <a:pt x="5106" y="4729"/>
                    <a:pt x="5190" y="4687"/>
                    <a:pt x="5232" y="4646"/>
                  </a:cubicBezTo>
                  <a:cubicBezTo>
                    <a:pt x="5316" y="4604"/>
                    <a:pt x="5336" y="4583"/>
                    <a:pt x="5295" y="4499"/>
                  </a:cubicBezTo>
                  <a:cubicBezTo>
                    <a:pt x="5232" y="4415"/>
                    <a:pt x="5148" y="4374"/>
                    <a:pt x="5127" y="4311"/>
                  </a:cubicBezTo>
                  <a:cubicBezTo>
                    <a:pt x="4897" y="3976"/>
                    <a:pt x="5232" y="3662"/>
                    <a:pt x="5462" y="3453"/>
                  </a:cubicBezTo>
                  <a:cubicBezTo>
                    <a:pt x="5488" y="3444"/>
                    <a:pt x="5518" y="3439"/>
                    <a:pt x="5545" y="3439"/>
                  </a:cubicBezTo>
                  <a:cubicBezTo>
                    <a:pt x="5583" y="3439"/>
                    <a:pt x="5617" y="3449"/>
                    <a:pt x="5629" y="3474"/>
                  </a:cubicBezTo>
                  <a:cubicBezTo>
                    <a:pt x="5713" y="3558"/>
                    <a:pt x="5588" y="3641"/>
                    <a:pt x="5588" y="3746"/>
                  </a:cubicBezTo>
                  <a:cubicBezTo>
                    <a:pt x="5588" y="3788"/>
                    <a:pt x="5713" y="3871"/>
                    <a:pt x="5671" y="3913"/>
                  </a:cubicBezTo>
                  <a:cubicBezTo>
                    <a:pt x="5671" y="3976"/>
                    <a:pt x="5608" y="4081"/>
                    <a:pt x="5608" y="4164"/>
                  </a:cubicBezTo>
                  <a:cubicBezTo>
                    <a:pt x="5629" y="4227"/>
                    <a:pt x="5755" y="4227"/>
                    <a:pt x="5839" y="4311"/>
                  </a:cubicBezTo>
                  <a:cubicBezTo>
                    <a:pt x="5861" y="4330"/>
                    <a:pt x="5883" y="4339"/>
                    <a:pt x="5904" y="4339"/>
                  </a:cubicBezTo>
                  <a:cubicBezTo>
                    <a:pt x="6019" y="4339"/>
                    <a:pt x="6115" y="4085"/>
                    <a:pt x="6257" y="3997"/>
                  </a:cubicBezTo>
                  <a:cubicBezTo>
                    <a:pt x="6356" y="3953"/>
                    <a:pt x="6450" y="3926"/>
                    <a:pt x="6541" y="3926"/>
                  </a:cubicBezTo>
                  <a:cubicBezTo>
                    <a:pt x="6622" y="3926"/>
                    <a:pt x="6701" y="3947"/>
                    <a:pt x="6780" y="3997"/>
                  </a:cubicBezTo>
                  <a:cubicBezTo>
                    <a:pt x="6822" y="4018"/>
                    <a:pt x="6864" y="4102"/>
                    <a:pt x="6822" y="4185"/>
                  </a:cubicBezTo>
                  <a:cubicBezTo>
                    <a:pt x="6717" y="4311"/>
                    <a:pt x="6592" y="4394"/>
                    <a:pt x="6445" y="4415"/>
                  </a:cubicBezTo>
                  <a:cubicBezTo>
                    <a:pt x="6299" y="4436"/>
                    <a:pt x="6173" y="4499"/>
                    <a:pt x="6048" y="4499"/>
                  </a:cubicBezTo>
                  <a:cubicBezTo>
                    <a:pt x="6069" y="4520"/>
                    <a:pt x="6090" y="4541"/>
                    <a:pt x="6132" y="4604"/>
                  </a:cubicBezTo>
                  <a:cubicBezTo>
                    <a:pt x="6152" y="4687"/>
                    <a:pt x="6173" y="4750"/>
                    <a:pt x="6152" y="4855"/>
                  </a:cubicBezTo>
                  <a:cubicBezTo>
                    <a:pt x="6111" y="5001"/>
                    <a:pt x="6027" y="5022"/>
                    <a:pt x="5901" y="5022"/>
                  </a:cubicBezTo>
                  <a:cubicBezTo>
                    <a:pt x="5818" y="5022"/>
                    <a:pt x="5818" y="5022"/>
                    <a:pt x="5818" y="5127"/>
                  </a:cubicBezTo>
                  <a:cubicBezTo>
                    <a:pt x="5818" y="5169"/>
                    <a:pt x="5839" y="5231"/>
                    <a:pt x="5839" y="5273"/>
                  </a:cubicBezTo>
                  <a:cubicBezTo>
                    <a:pt x="5839" y="5629"/>
                    <a:pt x="5483" y="5671"/>
                    <a:pt x="5211" y="5692"/>
                  </a:cubicBezTo>
                  <a:cubicBezTo>
                    <a:pt x="4925" y="5730"/>
                    <a:pt x="4709" y="5906"/>
                    <a:pt x="4436" y="5906"/>
                  </a:cubicBezTo>
                  <a:cubicBezTo>
                    <a:pt x="4409" y="5906"/>
                    <a:pt x="4381" y="5905"/>
                    <a:pt x="4353" y="5901"/>
                  </a:cubicBezTo>
                  <a:cubicBezTo>
                    <a:pt x="4165" y="5901"/>
                    <a:pt x="4018" y="5796"/>
                    <a:pt x="3976" y="5629"/>
                  </a:cubicBezTo>
                  <a:cubicBezTo>
                    <a:pt x="3955" y="5566"/>
                    <a:pt x="3955" y="5524"/>
                    <a:pt x="3976" y="5441"/>
                  </a:cubicBezTo>
                  <a:cubicBezTo>
                    <a:pt x="3976" y="5420"/>
                    <a:pt x="4018" y="5378"/>
                    <a:pt x="4018" y="5357"/>
                  </a:cubicBezTo>
                  <a:cubicBezTo>
                    <a:pt x="4018" y="5315"/>
                    <a:pt x="3976" y="5252"/>
                    <a:pt x="3955" y="5231"/>
                  </a:cubicBezTo>
                  <a:cubicBezTo>
                    <a:pt x="3908" y="5205"/>
                    <a:pt x="3869" y="5193"/>
                    <a:pt x="3839" y="5193"/>
                  </a:cubicBezTo>
                  <a:cubicBezTo>
                    <a:pt x="3749" y="5193"/>
                    <a:pt x="3725" y="5295"/>
                    <a:pt x="3725" y="5420"/>
                  </a:cubicBezTo>
                  <a:cubicBezTo>
                    <a:pt x="3725" y="5734"/>
                    <a:pt x="3872" y="6173"/>
                    <a:pt x="3432" y="6194"/>
                  </a:cubicBezTo>
                  <a:cubicBezTo>
                    <a:pt x="3406" y="6194"/>
                    <a:pt x="3381" y="6193"/>
                    <a:pt x="3358" y="6193"/>
                  </a:cubicBezTo>
                  <a:cubicBezTo>
                    <a:pt x="3289" y="6193"/>
                    <a:pt x="3234" y="6204"/>
                    <a:pt x="3202" y="6299"/>
                  </a:cubicBezTo>
                  <a:cubicBezTo>
                    <a:pt x="3181" y="6361"/>
                    <a:pt x="3181" y="6403"/>
                    <a:pt x="3139" y="6466"/>
                  </a:cubicBezTo>
                  <a:cubicBezTo>
                    <a:pt x="3098" y="6571"/>
                    <a:pt x="2972" y="6612"/>
                    <a:pt x="2888" y="6696"/>
                  </a:cubicBezTo>
                  <a:cubicBezTo>
                    <a:pt x="2658" y="6843"/>
                    <a:pt x="2491" y="7240"/>
                    <a:pt x="2177" y="7240"/>
                  </a:cubicBezTo>
                  <a:cubicBezTo>
                    <a:pt x="2142" y="7240"/>
                    <a:pt x="2114" y="7238"/>
                    <a:pt x="2089" y="7238"/>
                  </a:cubicBezTo>
                  <a:cubicBezTo>
                    <a:pt x="2037" y="7238"/>
                    <a:pt x="1996" y="7247"/>
                    <a:pt x="1926" y="7303"/>
                  </a:cubicBezTo>
                  <a:cubicBezTo>
                    <a:pt x="1884" y="7324"/>
                    <a:pt x="1863" y="7366"/>
                    <a:pt x="1821" y="7366"/>
                  </a:cubicBezTo>
                  <a:cubicBezTo>
                    <a:pt x="1717" y="7428"/>
                    <a:pt x="1612" y="7428"/>
                    <a:pt x="1507" y="7428"/>
                  </a:cubicBezTo>
                  <a:lnTo>
                    <a:pt x="1424" y="7428"/>
                  </a:lnTo>
                  <a:lnTo>
                    <a:pt x="1424" y="7449"/>
                  </a:lnTo>
                  <a:cubicBezTo>
                    <a:pt x="1424" y="7512"/>
                    <a:pt x="1466" y="7575"/>
                    <a:pt x="1507" y="7617"/>
                  </a:cubicBezTo>
                  <a:cubicBezTo>
                    <a:pt x="1570" y="7679"/>
                    <a:pt x="1654" y="7742"/>
                    <a:pt x="1738" y="7826"/>
                  </a:cubicBezTo>
                  <a:cubicBezTo>
                    <a:pt x="1947" y="8098"/>
                    <a:pt x="1926" y="8684"/>
                    <a:pt x="1507" y="8726"/>
                  </a:cubicBezTo>
                  <a:cubicBezTo>
                    <a:pt x="1473" y="8733"/>
                    <a:pt x="1436" y="8735"/>
                    <a:pt x="1397" y="8735"/>
                  </a:cubicBezTo>
                  <a:cubicBezTo>
                    <a:pt x="1205" y="8735"/>
                    <a:pt x="966" y="8665"/>
                    <a:pt x="754" y="8665"/>
                  </a:cubicBezTo>
                  <a:cubicBezTo>
                    <a:pt x="618" y="8665"/>
                    <a:pt x="493" y="8694"/>
                    <a:pt x="398" y="8788"/>
                  </a:cubicBezTo>
                  <a:cubicBezTo>
                    <a:pt x="315" y="8872"/>
                    <a:pt x="357" y="8977"/>
                    <a:pt x="357" y="9040"/>
                  </a:cubicBezTo>
                  <a:cubicBezTo>
                    <a:pt x="357" y="9144"/>
                    <a:pt x="357" y="9291"/>
                    <a:pt x="315" y="9395"/>
                  </a:cubicBezTo>
                  <a:cubicBezTo>
                    <a:pt x="273" y="9563"/>
                    <a:pt x="85" y="9751"/>
                    <a:pt x="1" y="9939"/>
                  </a:cubicBezTo>
                  <a:cubicBezTo>
                    <a:pt x="1" y="9960"/>
                    <a:pt x="1" y="10023"/>
                    <a:pt x="43" y="10023"/>
                  </a:cubicBezTo>
                  <a:cubicBezTo>
                    <a:pt x="106" y="10044"/>
                    <a:pt x="168" y="10044"/>
                    <a:pt x="106" y="10190"/>
                  </a:cubicBezTo>
                  <a:cubicBezTo>
                    <a:pt x="106" y="10232"/>
                    <a:pt x="147" y="10274"/>
                    <a:pt x="147" y="10295"/>
                  </a:cubicBezTo>
                  <a:cubicBezTo>
                    <a:pt x="147" y="10337"/>
                    <a:pt x="106" y="10358"/>
                    <a:pt x="106" y="10379"/>
                  </a:cubicBezTo>
                  <a:cubicBezTo>
                    <a:pt x="106" y="10400"/>
                    <a:pt x="106" y="10441"/>
                    <a:pt x="147" y="10441"/>
                  </a:cubicBezTo>
                  <a:cubicBezTo>
                    <a:pt x="175" y="10441"/>
                    <a:pt x="194" y="10423"/>
                    <a:pt x="216" y="10423"/>
                  </a:cubicBezTo>
                  <a:cubicBezTo>
                    <a:pt x="226" y="10423"/>
                    <a:pt x="238" y="10427"/>
                    <a:pt x="252" y="10441"/>
                  </a:cubicBezTo>
                  <a:cubicBezTo>
                    <a:pt x="273" y="10441"/>
                    <a:pt x="294" y="10462"/>
                    <a:pt x="315" y="10462"/>
                  </a:cubicBezTo>
                  <a:cubicBezTo>
                    <a:pt x="378" y="10483"/>
                    <a:pt x="482" y="10483"/>
                    <a:pt x="524" y="10546"/>
                  </a:cubicBezTo>
                  <a:cubicBezTo>
                    <a:pt x="593" y="10598"/>
                    <a:pt x="605" y="10708"/>
                    <a:pt x="703" y="10708"/>
                  </a:cubicBezTo>
                  <a:cubicBezTo>
                    <a:pt x="723" y="10708"/>
                    <a:pt x="747" y="10703"/>
                    <a:pt x="775" y="10692"/>
                  </a:cubicBezTo>
                  <a:cubicBezTo>
                    <a:pt x="880" y="10651"/>
                    <a:pt x="922" y="10588"/>
                    <a:pt x="1047" y="10588"/>
                  </a:cubicBezTo>
                  <a:cubicBezTo>
                    <a:pt x="1131" y="10588"/>
                    <a:pt x="1194" y="10609"/>
                    <a:pt x="1256" y="10609"/>
                  </a:cubicBezTo>
                  <a:cubicBezTo>
                    <a:pt x="1361" y="10609"/>
                    <a:pt x="1424" y="10588"/>
                    <a:pt x="1507" y="10546"/>
                  </a:cubicBezTo>
                  <a:cubicBezTo>
                    <a:pt x="1612" y="10462"/>
                    <a:pt x="1717" y="10358"/>
                    <a:pt x="1821" y="10253"/>
                  </a:cubicBezTo>
                  <a:lnTo>
                    <a:pt x="2051" y="10023"/>
                  </a:lnTo>
                  <a:cubicBezTo>
                    <a:pt x="2051" y="9939"/>
                    <a:pt x="1989" y="9876"/>
                    <a:pt x="2031" y="9814"/>
                  </a:cubicBezTo>
                  <a:cubicBezTo>
                    <a:pt x="2031" y="9730"/>
                    <a:pt x="2072" y="9646"/>
                    <a:pt x="2135" y="9563"/>
                  </a:cubicBezTo>
                  <a:cubicBezTo>
                    <a:pt x="2198" y="9437"/>
                    <a:pt x="2303" y="9395"/>
                    <a:pt x="2449" y="9312"/>
                  </a:cubicBezTo>
                  <a:cubicBezTo>
                    <a:pt x="2575" y="9207"/>
                    <a:pt x="2658" y="9102"/>
                    <a:pt x="2679" y="8914"/>
                  </a:cubicBezTo>
                  <a:cubicBezTo>
                    <a:pt x="2679" y="8809"/>
                    <a:pt x="2721" y="8726"/>
                    <a:pt x="2826" y="8663"/>
                  </a:cubicBezTo>
                  <a:cubicBezTo>
                    <a:pt x="2903" y="8624"/>
                    <a:pt x="2968" y="8608"/>
                    <a:pt x="3029" y="8608"/>
                  </a:cubicBezTo>
                  <a:cubicBezTo>
                    <a:pt x="3099" y="8608"/>
                    <a:pt x="3166" y="8629"/>
                    <a:pt x="3244" y="8663"/>
                  </a:cubicBezTo>
                  <a:cubicBezTo>
                    <a:pt x="3254" y="8664"/>
                    <a:pt x="3263" y="8664"/>
                    <a:pt x="3273" y="8664"/>
                  </a:cubicBezTo>
                  <a:cubicBezTo>
                    <a:pt x="3441" y="8664"/>
                    <a:pt x="3524" y="8491"/>
                    <a:pt x="3663" y="8412"/>
                  </a:cubicBezTo>
                  <a:cubicBezTo>
                    <a:pt x="3747" y="8378"/>
                    <a:pt x="3832" y="8317"/>
                    <a:pt x="3939" y="8317"/>
                  </a:cubicBezTo>
                  <a:cubicBezTo>
                    <a:pt x="3964" y="8317"/>
                    <a:pt x="3990" y="8320"/>
                    <a:pt x="4018" y="8328"/>
                  </a:cubicBezTo>
                  <a:cubicBezTo>
                    <a:pt x="4081" y="8370"/>
                    <a:pt x="4123" y="8475"/>
                    <a:pt x="4165" y="8558"/>
                  </a:cubicBezTo>
                  <a:cubicBezTo>
                    <a:pt x="4332" y="8851"/>
                    <a:pt x="4688" y="8977"/>
                    <a:pt x="4981" y="9123"/>
                  </a:cubicBezTo>
                  <a:cubicBezTo>
                    <a:pt x="5211" y="9249"/>
                    <a:pt x="5336" y="9353"/>
                    <a:pt x="5441" y="9604"/>
                  </a:cubicBezTo>
                  <a:cubicBezTo>
                    <a:pt x="5483" y="9667"/>
                    <a:pt x="5504" y="9730"/>
                    <a:pt x="5546" y="9772"/>
                  </a:cubicBezTo>
                  <a:cubicBezTo>
                    <a:pt x="5573" y="9809"/>
                    <a:pt x="5589" y="9825"/>
                    <a:pt x="5601" y="9825"/>
                  </a:cubicBezTo>
                  <a:cubicBezTo>
                    <a:pt x="5616" y="9825"/>
                    <a:pt x="5627" y="9798"/>
                    <a:pt x="5650" y="9751"/>
                  </a:cubicBezTo>
                  <a:cubicBezTo>
                    <a:pt x="5692" y="9667"/>
                    <a:pt x="5692" y="9667"/>
                    <a:pt x="5650" y="9604"/>
                  </a:cubicBezTo>
                  <a:cubicBezTo>
                    <a:pt x="5629" y="9542"/>
                    <a:pt x="5629" y="9500"/>
                    <a:pt x="5629" y="9416"/>
                  </a:cubicBezTo>
                  <a:cubicBezTo>
                    <a:pt x="5629" y="9321"/>
                    <a:pt x="5699" y="9225"/>
                    <a:pt x="5807" y="9225"/>
                  </a:cubicBezTo>
                  <a:cubicBezTo>
                    <a:pt x="5817" y="9225"/>
                    <a:pt x="5828" y="9226"/>
                    <a:pt x="5839" y="9228"/>
                  </a:cubicBezTo>
                  <a:cubicBezTo>
                    <a:pt x="5901" y="9228"/>
                    <a:pt x="5922" y="9249"/>
                    <a:pt x="5943" y="9249"/>
                  </a:cubicBezTo>
                  <a:lnTo>
                    <a:pt x="5943" y="9228"/>
                  </a:lnTo>
                  <a:cubicBezTo>
                    <a:pt x="5943" y="9207"/>
                    <a:pt x="5943" y="9186"/>
                    <a:pt x="5922" y="9144"/>
                  </a:cubicBezTo>
                  <a:cubicBezTo>
                    <a:pt x="5860" y="9081"/>
                    <a:pt x="5713" y="9019"/>
                    <a:pt x="5608" y="8977"/>
                  </a:cubicBezTo>
                  <a:cubicBezTo>
                    <a:pt x="5504" y="8914"/>
                    <a:pt x="5378" y="8893"/>
                    <a:pt x="5274" y="8830"/>
                  </a:cubicBezTo>
                  <a:cubicBezTo>
                    <a:pt x="5023" y="8726"/>
                    <a:pt x="4792" y="8600"/>
                    <a:pt x="4667" y="8370"/>
                  </a:cubicBezTo>
                  <a:cubicBezTo>
                    <a:pt x="4583" y="8244"/>
                    <a:pt x="4541" y="7972"/>
                    <a:pt x="4709" y="7889"/>
                  </a:cubicBezTo>
                  <a:cubicBezTo>
                    <a:pt x="4732" y="7883"/>
                    <a:pt x="4755" y="7880"/>
                    <a:pt x="4778" y="7880"/>
                  </a:cubicBezTo>
                  <a:cubicBezTo>
                    <a:pt x="4926" y="7880"/>
                    <a:pt x="5082" y="7984"/>
                    <a:pt x="5190" y="8056"/>
                  </a:cubicBezTo>
                  <a:cubicBezTo>
                    <a:pt x="5336" y="8161"/>
                    <a:pt x="5504" y="8286"/>
                    <a:pt x="5692" y="8370"/>
                  </a:cubicBezTo>
                  <a:cubicBezTo>
                    <a:pt x="5943" y="8495"/>
                    <a:pt x="6215" y="8537"/>
                    <a:pt x="6341" y="8830"/>
                  </a:cubicBezTo>
                  <a:cubicBezTo>
                    <a:pt x="6383" y="8977"/>
                    <a:pt x="6383" y="9186"/>
                    <a:pt x="6529" y="9270"/>
                  </a:cubicBezTo>
                  <a:cubicBezTo>
                    <a:pt x="6571" y="9332"/>
                    <a:pt x="6676" y="9353"/>
                    <a:pt x="6738" y="9374"/>
                  </a:cubicBezTo>
                  <a:cubicBezTo>
                    <a:pt x="6920" y="9447"/>
                    <a:pt x="7118" y="9504"/>
                    <a:pt x="7303" y="9504"/>
                  </a:cubicBezTo>
                  <a:cubicBezTo>
                    <a:pt x="7332" y="9504"/>
                    <a:pt x="7359" y="9503"/>
                    <a:pt x="7387" y="9500"/>
                  </a:cubicBezTo>
                  <a:cubicBezTo>
                    <a:pt x="7408" y="9500"/>
                    <a:pt x="7429" y="9500"/>
                    <a:pt x="7471" y="9458"/>
                  </a:cubicBezTo>
                  <a:cubicBezTo>
                    <a:pt x="7471" y="9458"/>
                    <a:pt x="7471" y="9437"/>
                    <a:pt x="7429" y="9437"/>
                  </a:cubicBezTo>
                  <a:cubicBezTo>
                    <a:pt x="7387" y="9395"/>
                    <a:pt x="7282" y="9353"/>
                    <a:pt x="7220" y="9332"/>
                  </a:cubicBezTo>
                  <a:cubicBezTo>
                    <a:pt x="7073" y="9249"/>
                    <a:pt x="6948" y="9144"/>
                    <a:pt x="6989" y="8935"/>
                  </a:cubicBezTo>
                  <a:cubicBezTo>
                    <a:pt x="7052" y="8705"/>
                    <a:pt x="7261" y="8621"/>
                    <a:pt x="7471" y="8579"/>
                  </a:cubicBezTo>
                  <a:cubicBezTo>
                    <a:pt x="7615" y="8536"/>
                    <a:pt x="7770" y="8502"/>
                    <a:pt x="7921" y="8486"/>
                  </a:cubicBezTo>
                  <a:lnTo>
                    <a:pt x="7921" y="8486"/>
                  </a:lnTo>
                  <a:cubicBezTo>
                    <a:pt x="7849" y="8455"/>
                    <a:pt x="7792" y="8399"/>
                    <a:pt x="7764" y="8286"/>
                  </a:cubicBezTo>
                  <a:cubicBezTo>
                    <a:pt x="7743" y="8182"/>
                    <a:pt x="7764" y="8098"/>
                    <a:pt x="7805" y="8035"/>
                  </a:cubicBezTo>
                  <a:cubicBezTo>
                    <a:pt x="7847" y="7931"/>
                    <a:pt x="7805" y="7826"/>
                    <a:pt x="7826" y="7679"/>
                  </a:cubicBezTo>
                  <a:cubicBezTo>
                    <a:pt x="7826" y="7575"/>
                    <a:pt x="7931" y="7554"/>
                    <a:pt x="7952" y="7470"/>
                  </a:cubicBezTo>
                  <a:cubicBezTo>
                    <a:pt x="7994" y="7366"/>
                    <a:pt x="7994" y="7303"/>
                    <a:pt x="8036" y="7219"/>
                  </a:cubicBezTo>
                  <a:cubicBezTo>
                    <a:pt x="8140" y="7052"/>
                    <a:pt x="8349" y="7052"/>
                    <a:pt x="8538" y="7031"/>
                  </a:cubicBezTo>
                  <a:cubicBezTo>
                    <a:pt x="8580" y="7031"/>
                    <a:pt x="8642" y="7052"/>
                    <a:pt x="8642" y="7115"/>
                  </a:cubicBezTo>
                  <a:lnTo>
                    <a:pt x="8642" y="7219"/>
                  </a:lnTo>
                  <a:cubicBezTo>
                    <a:pt x="8642" y="7240"/>
                    <a:pt x="8580" y="7303"/>
                    <a:pt x="8580" y="7324"/>
                  </a:cubicBezTo>
                  <a:cubicBezTo>
                    <a:pt x="8580" y="7366"/>
                    <a:pt x="8726" y="7428"/>
                    <a:pt x="8747" y="7449"/>
                  </a:cubicBezTo>
                  <a:cubicBezTo>
                    <a:pt x="8794" y="7496"/>
                    <a:pt x="8815" y="7524"/>
                    <a:pt x="8842" y="7524"/>
                  </a:cubicBezTo>
                  <a:cubicBezTo>
                    <a:pt x="8864" y="7524"/>
                    <a:pt x="8889" y="7507"/>
                    <a:pt x="8935" y="7470"/>
                  </a:cubicBezTo>
                  <a:cubicBezTo>
                    <a:pt x="8998" y="7428"/>
                    <a:pt x="9061" y="7366"/>
                    <a:pt x="9103" y="7324"/>
                  </a:cubicBezTo>
                  <a:cubicBezTo>
                    <a:pt x="9141" y="7305"/>
                    <a:pt x="9248" y="7216"/>
                    <a:pt x="9362" y="7216"/>
                  </a:cubicBezTo>
                  <a:cubicBezTo>
                    <a:pt x="9373" y="7216"/>
                    <a:pt x="9384" y="7217"/>
                    <a:pt x="9396" y="7219"/>
                  </a:cubicBezTo>
                  <a:cubicBezTo>
                    <a:pt x="9479" y="7219"/>
                    <a:pt x="9563" y="7261"/>
                    <a:pt x="9626" y="7324"/>
                  </a:cubicBezTo>
                  <a:cubicBezTo>
                    <a:pt x="9709" y="7366"/>
                    <a:pt x="9814" y="7407"/>
                    <a:pt x="9919" y="7428"/>
                  </a:cubicBezTo>
                  <a:cubicBezTo>
                    <a:pt x="10149" y="7512"/>
                    <a:pt x="10756" y="7470"/>
                    <a:pt x="10609" y="7931"/>
                  </a:cubicBezTo>
                  <a:cubicBezTo>
                    <a:pt x="10505" y="8182"/>
                    <a:pt x="10023" y="8244"/>
                    <a:pt x="9793" y="8265"/>
                  </a:cubicBezTo>
                  <a:cubicBezTo>
                    <a:pt x="9754" y="8272"/>
                    <a:pt x="9714" y="8276"/>
                    <a:pt x="9672" y="8276"/>
                  </a:cubicBezTo>
                  <a:cubicBezTo>
                    <a:pt x="9579" y="8276"/>
                    <a:pt x="9482" y="8254"/>
                    <a:pt x="9396" y="8182"/>
                  </a:cubicBezTo>
                  <a:cubicBezTo>
                    <a:pt x="9375" y="8161"/>
                    <a:pt x="9291" y="8161"/>
                    <a:pt x="9270" y="8161"/>
                  </a:cubicBezTo>
                  <a:cubicBezTo>
                    <a:pt x="9145" y="8161"/>
                    <a:pt x="9040" y="8161"/>
                    <a:pt x="8935" y="8244"/>
                  </a:cubicBezTo>
                  <a:cubicBezTo>
                    <a:pt x="8789" y="8349"/>
                    <a:pt x="8747" y="8475"/>
                    <a:pt x="8580" y="8516"/>
                  </a:cubicBezTo>
                  <a:cubicBezTo>
                    <a:pt x="8498" y="8552"/>
                    <a:pt x="8376" y="8580"/>
                    <a:pt x="8263" y="8580"/>
                  </a:cubicBezTo>
                  <a:cubicBezTo>
                    <a:pt x="8259" y="8580"/>
                    <a:pt x="8254" y="8580"/>
                    <a:pt x="8250" y="8580"/>
                  </a:cubicBezTo>
                  <a:lnTo>
                    <a:pt x="8250" y="8580"/>
                  </a:lnTo>
                  <a:cubicBezTo>
                    <a:pt x="8255" y="8615"/>
                    <a:pt x="8243" y="8652"/>
                    <a:pt x="8203" y="8684"/>
                  </a:cubicBezTo>
                  <a:cubicBezTo>
                    <a:pt x="8140" y="8726"/>
                    <a:pt x="8057" y="8767"/>
                    <a:pt x="7994" y="8788"/>
                  </a:cubicBezTo>
                  <a:cubicBezTo>
                    <a:pt x="7931" y="8809"/>
                    <a:pt x="7847" y="8788"/>
                    <a:pt x="7847" y="8872"/>
                  </a:cubicBezTo>
                  <a:cubicBezTo>
                    <a:pt x="7847" y="8914"/>
                    <a:pt x="7701" y="8914"/>
                    <a:pt x="7722" y="8977"/>
                  </a:cubicBezTo>
                  <a:cubicBezTo>
                    <a:pt x="7722" y="9019"/>
                    <a:pt x="7910" y="9081"/>
                    <a:pt x="7952" y="9144"/>
                  </a:cubicBezTo>
                  <a:lnTo>
                    <a:pt x="8119" y="9395"/>
                  </a:lnTo>
                  <a:cubicBezTo>
                    <a:pt x="8140" y="9458"/>
                    <a:pt x="8140" y="9563"/>
                    <a:pt x="8203" y="9646"/>
                  </a:cubicBezTo>
                  <a:cubicBezTo>
                    <a:pt x="8224" y="9730"/>
                    <a:pt x="8266" y="9751"/>
                    <a:pt x="8321" y="9751"/>
                  </a:cubicBezTo>
                  <a:cubicBezTo>
                    <a:pt x="8376" y="9751"/>
                    <a:pt x="8444" y="9730"/>
                    <a:pt x="8517" y="9730"/>
                  </a:cubicBezTo>
                  <a:cubicBezTo>
                    <a:pt x="8567" y="9730"/>
                    <a:pt x="8644" y="9757"/>
                    <a:pt x="8716" y="9757"/>
                  </a:cubicBezTo>
                  <a:cubicBezTo>
                    <a:pt x="8734" y="9757"/>
                    <a:pt x="8751" y="9755"/>
                    <a:pt x="8768" y="9751"/>
                  </a:cubicBezTo>
                  <a:cubicBezTo>
                    <a:pt x="8873" y="9709"/>
                    <a:pt x="8935" y="9604"/>
                    <a:pt x="9040" y="9563"/>
                  </a:cubicBezTo>
                  <a:cubicBezTo>
                    <a:pt x="9046" y="9561"/>
                    <a:pt x="9053" y="9560"/>
                    <a:pt x="9061" y="9560"/>
                  </a:cubicBezTo>
                  <a:cubicBezTo>
                    <a:pt x="9132" y="9560"/>
                    <a:pt x="9284" y="9628"/>
                    <a:pt x="9370" y="9628"/>
                  </a:cubicBezTo>
                  <a:cubicBezTo>
                    <a:pt x="9379" y="9628"/>
                    <a:pt x="9388" y="9627"/>
                    <a:pt x="9396" y="9625"/>
                  </a:cubicBezTo>
                  <a:cubicBezTo>
                    <a:pt x="9653" y="9552"/>
                    <a:pt x="9716" y="9318"/>
                    <a:pt x="9869" y="9318"/>
                  </a:cubicBezTo>
                  <a:cubicBezTo>
                    <a:pt x="9891" y="9318"/>
                    <a:pt x="9914" y="9322"/>
                    <a:pt x="9940" y="9332"/>
                  </a:cubicBezTo>
                  <a:cubicBezTo>
                    <a:pt x="9981" y="9353"/>
                    <a:pt x="10023" y="9353"/>
                    <a:pt x="10044" y="9416"/>
                  </a:cubicBezTo>
                  <a:cubicBezTo>
                    <a:pt x="10253" y="9604"/>
                    <a:pt x="10295" y="9918"/>
                    <a:pt x="10295" y="10169"/>
                  </a:cubicBezTo>
                  <a:lnTo>
                    <a:pt x="10295" y="10274"/>
                  </a:lnTo>
                  <a:cubicBezTo>
                    <a:pt x="10421" y="10337"/>
                    <a:pt x="10525" y="10379"/>
                    <a:pt x="10651" y="10483"/>
                  </a:cubicBezTo>
                  <a:cubicBezTo>
                    <a:pt x="10672" y="10504"/>
                    <a:pt x="10735" y="10546"/>
                    <a:pt x="10756" y="10567"/>
                  </a:cubicBezTo>
                  <a:cubicBezTo>
                    <a:pt x="11195" y="9416"/>
                    <a:pt x="11446" y="8182"/>
                    <a:pt x="11446" y="6884"/>
                  </a:cubicBezTo>
                  <a:cubicBezTo>
                    <a:pt x="11446" y="4227"/>
                    <a:pt x="10442" y="1821"/>
                    <a:pt x="8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5"/>
            <p:cNvSpPr/>
            <p:nvPr/>
          </p:nvSpPr>
          <p:spPr>
            <a:xfrm>
              <a:off x="3815475" y="1670000"/>
              <a:ext cx="47100" cy="40125"/>
            </a:xfrm>
            <a:custGeom>
              <a:avLst/>
              <a:gdLst/>
              <a:ahLst/>
              <a:cxnLst/>
              <a:rect l="l" t="t" r="r" b="b"/>
              <a:pathLst>
                <a:path w="1884" h="1605" extrusionOk="0">
                  <a:moveTo>
                    <a:pt x="1534" y="0"/>
                  </a:moveTo>
                  <a:cubicBezTo>
                    <a:pt x="1472" y="0"/>
                    <a:pt x="1415" y="8"/>
                    <a:pt x="1361" y="35"/>
                  </a:cubicBezTo>
                  <a:cubicBezTo>
                    <a:pt x="1089" y="118"/>
                    <a:pt x="984" y="453"/>
                    <a:pt x="838" y="642"/>
                  </a:cubicBezTo>
                  <a:cubicBezTo>
                    <a:pt x="754" y="746"/>
                    <a:pt x="649" y="851"/>
                    <a:pt x="545" y="893"/>
                  </a:cubicBezTo>
                  <a:cubicBezTo>
                    <a:pt x="440" y="955"/>
                    <a:pt x="335" y="997"/>
                    <a:pt x="189" y="1060"/>
                  </a:cubicBezTo>
                  <a:cubicBezTo>
                    <a:pt x="105" y="1081"/>
                    <a:pt x="22" y="1165"/>
                    <a:pt x="1" y="1269"/>
                  </a:cubicBezTo>
                  <a:lnTo>
                    <a:pt x="1" y="1395"/>
                  </a:lnTo>
                  <a:cubicBezTo>
                    <a:pt x="43" y="1479"/>
                    <a:pt x="63" y="1604"/>
                    <a:pt x="168" y="1604"/>
                  </a:cubicBezTo>
                  <a:cubicBezTo>
                    <a:pt x="273" y="1604"/>
                    <a:pt x="377" y="1541"/>
                    <a:pt x="482" y="1520"/>
                  </a:cubicBezTo>
                  <a:cubicBezTo>
                    <a:pt x="545" y="1510"/>
                    <a:pt x="613" y="1505"/>
                    <a:pt x="683" y="1505"/>
                  </a:cubicBezTo>
                  <a:cubicBezTo>
                    <a:pt x="754" y="1505"/>
                    <a:pt x="827" y="1510"/>
                    <a:pt x="900" y="1520"/>
                  </a:cubicBezTo>
                  <a:cubicBezTo>
                    <a:pt x="951" y="1520"/>
                    <a:pt x="1016" y="1543"/>
                    <a:pt x="1074" y="1543"/>
                  </a:cubicBezTo>
                  <a:cubicBezTo>
                    <a:pt x="1112" y="1543"/>
                    <a:pt x="1147" y="1533"/>
                    <a:pt x="1172" y="1499"/>
                  </a:cubicBezTo>
                  <a:cubicBezTo>
                    <a:pt x="1256" y="1416"/>
                    <a:pt x="1089" y="1165"/>
                    <a:pt x="1089" y="1060"/>
                  </a:cubicBezTo>
                  <a:cubicBezTo>
                    <a:pt x="1089" y="872"/>
                    <a:pt x="1193" y="683"/>
                    <a:pt x="1319" y="558"/>
                  </a:cubicBezTo>
                  <a:cubicBezTo>
                    <a:pt x="1424" y="432"/>
                    <a:pt x="1549" y="349"/>
                    <a:pt x="1696" y="265"/>
                  </a:cubicBezTo>
                  <a:cubicBezTo>
                    <a:pt x="1737" y="223"/>
                    <a:pt x="1821" y="160"/>
                    <a:pt x="1842" y="118"/>
                  </a:cubicBezTo>
                  <a:cubicBezTo>
                    <a:pt x="1884" y="77"/>
                    <a:pt x="1884" y="56"/>
                    <a:pt x="1884" y="35"/>
                  </a:cubicBezTo>
                  <a:lnTo>
                    <a:pt x="1842" y="14"/>
                  </a:lnTo>
                  <a:lnTo>
                    <a:pt x="1800" y="14"/>
                  </a:lnTo>
                  <a:cubicBezTo>
                    <a:pt x="1704" y="14"/>
                    <a:pt x="1616" y="0"/>
                    <a:pt x="1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5"/>
            <p:cNvSpPr/>
            <p:nvPr/>
          </p:nvSpPr>
          <p:spPr>
            <a:xfrm>
              <a:off x="3806600" y="1656875"/>
              <a:ext cx="15700" cy="24475"/>
            </a:xfrm>
            <a:custGeom>
              <a:avLst/>
              <a:gdLst/>
              <a:ahLst/>
              <a:cxnLst/>
              <a:rect l="l" t="t" r="r" b="b"/>
              <a:pathLst>
                <a:path w="628" h="979" extrusionOk="0">
                  <a:moveTo>
                    <a:pt x="446" y="0"/>
                  </a:moveTo>
                  <a:cubicBezTo>
                    <a:pt x="395" y="0"/>
                    <a:pt x="356" y="94"/>
                    <a:pt x="293" y="141"/>
                  </a:cubicBezTo>
                  <a:cubicBezTo>
                    <a:pt x="230" y="183"/>
                    <a:pt x="126" y="225"/>
                    <a:pt x="105" y="246"/>
                  </a:cubicBezTo>
                  <a:cubicBezTo>
                    <a:pt x="0" y="351"/>
                    <a:pt x="105" y="455"/>
                    <a:pt x="146" y="560"/>
                  </a:cubicBezTo>
                  <a:cubicBezTo>
                    <a:pt x="105" y="664"/>
                    <a:pt x="105" y="706"/>
                    <a:pt x="84" y="790"/>
                  </a:cubicBezTo>
                  <a:cubicBezTo>
                    <a:pt x="105" y="874"/>
                    <a:pt x="167" y="915"/>
                    <a:pt x="251" y="957"/>
                  </a:cubicBezTo>
                  <a:cubicBezTo>
                    <a:pt x="272" y="957"/>
                    <a:pt x="314" y="978"/>
                    <a:pt x="377" y="978"/>
                  </a:cubicBezTo>
                  <a:cubicBezTo>
                    <a:pt x="481" y="957"/>
                    <a:pt x="586" y="915"/>
                    <a:pt x="607" y="811"/>
                  </a:cubicBezTo>
                  <a:cubicBezTo>
                    <a:pt x="628" y="706"/>
                    <a:pt x="586" y="602"/>
                    <a:pt x="586" y="497"/>
                  </a:cubicBezTo>
                  <a:lnTo>
                    <a:pt x="586" y="351"/>
                  </a:lnTo>
                  <a:cubicBezTo>
                    <a:pt x="544" y="330"/>
                    <a:pt x="544" y="267"/>
                    <a:pt x="544" y="225"/>
                  </a:cubicBezTo>
                  <a:cubicBezTo>
                    <a:pt x="544" y="162"/>
                    <a:pt x="544" y="58"/>
                    <a:pt x="502" y="37"/>
                  </a:cubicBezTo>
                  <a:cubicBezTo>
                    <a:pt x="481" y="11"/>
                    <a:pt x="463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5"/>
            <p:cNvSpPr/>
            <p:nvPr/>
          </p:nvSpPr>
          <p:spPr>
            <a:xfrm>
              <a:off x="3902325" y="1891075"/>
              <a:ext cx="18325" cy="17300"/>
            </a:xfrm>
            <a:custGeom>
              <a:avLst/>
              <a:gdLst/>
              <a:ahLst/>
              <a:cxnLst/>
              <a:rect l="l" t="t" r="r" b="b"/>
              <a:pathLst>
                <a:path w="733" h="692" extrusionOk="0">
                  <a:moveTo>
                    <a:pt x="356" y="1"/>
                  </a:moveTo>
                  <a:lnTo>
                    <a:pt x="251" y="210"/>
                  </a:lnTo>
                  <a:lnTo>
                    <a:pt x="0" y="273"/>
                  </a:lnTo>
                  <a:lnTo>
                    <a:pt x="188" y="419"/>
                  </a:lnTo>
                  <a:lnTo>
                    <a:pt x="146" y="691"/>
                  </a:lnTo>
                  <a:lnTo>
                    <a:pt x="146" y="691"/>
                  </a:lnTo>
                  <a:lnTo>
                    <a:pt x="356" y="545"/>
                  </a:lnTo>
                  <a:lnTo>
                    <a:pt x="607" y="691"/>
                  </a:lnTo>
                  <a:lnTo>
                    <a:pt x="544" y="419"/>
                  </a:lnTo>
                  <a:lnTo>
                    <a:pt x="732" y="273"/>
                  </a:lnTo>
                  <a:lnTo>
                    <a:pt x="502" y="210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5"/>
            <p:cNvSpPr/>
            <p:nvPr/>
          </p:nvSpPr>
          <p:spPr>
            <a:xfrm>
              <a:off x="3908600" y="1818375"/>
              <a:ext cx="5250" cy="66975"/>
            </a:xfrm>
            <a:custGeom>
              <a:avLst/>
              <a:gdLst/>
              <a:ahLst/>
              <a:cxnLst/>
              <a:rect l="l" t="t" r="r" b="b"/>
              <a:pathLst>
                <a:path w="210" h="2679" extrusionOk="0">
                  <a:moveTo>
                    <a:pt x="105" y="0"/>
                  </a:moveTo>
                  <a:cubicBezTo>
                    <a:pt x="63" y="0"/>
                    <a:pt x="0" y="63"/>
                    <a:pt x="0" y="105"/>
                  </a:cubicBezTo>
                  <a:lnTo>
                    <a:pt x="0" y="2574"/>
                  </a:lnTo>
                  <a:cubicBezTo>
                    <a:pt x="0" y="2616"/>
                    <a:pt x="63" y="2678"/>
                    <a:pt x="105" y="2678"/>
                  </a:cubicBezTo>
                  <a:cubicBezTo>
                    <a:pt x="188" y="2678"/>
                    <a:pt x="209" y="2616"/>
                    <a:pt x="209" y="2574"/>
                  </a:cubicBezTo>
                  <a:lnTo>
                    <a:pt x="209" y="105"/>
                  </a:lnTo>
                  <a:cubicBezTo>
                    <a:pt x="209" y="63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5"/>
            <p:cNvSpPr/>
            <p:nvPr/>
          </p:nvSpPr>
          <p:spPr>
            <a:xfrm>
              <a:off x="3908600" y="1913575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544"/>
                  </a:lnTo>
                  <a:cubicBezTo>
                    <a:pt x="0" y="586"/>
                    <a:pt x="63" y="649"/>
                    <a:pt x="105" y="649"/>
                  </a:cubicBezTo>
                  <a:cubicBezTo>
                    <a:pt x="188" y="649"/>
                    <a:pt x="209" y="586"/>
                    <a:pt x="209" y="544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5"/>
            <p:cNvSpPr/>
            <p:nvPr/>
          </p:nvSpPr>
          <p:spPr>
            <a:xfrm>
              <a:off x="3923225" y="1881150"/>
              <a:ext cx="17825" cy="17275"/>
            </a:xfrm>
            <a:custGeom>
              <a:avLst/>
              <a:gdLst/>
              <a:ahLst/>
              <a:cxnLst/>
              <a:rect l="l" t="t" r="r" b="b"/>
              <a:pathLst>
                <a:path w="713" h="691" extrusionOk="0">
                  <a:moveTo>
                    <a:pt x="357" y="0"/>
                  </a:moveTo>
                  <a:lnTo>
                    <a:pt x="231" y="209"/>
                  </a:lnTo>
                  <a:lnTo>
                    <a:pt x="1" y="272"/>
                  </a:lnTo>
                  <a:lnTo>
                    <a:pt x="189" y="419"/>
                  </a:lnTo>
                  <a:lnTo>
                    <a:pt x="127" y="691"/>
                  </a:lnTo>
                  <a:lnTo>
                    <a:pt x="357" y="565"/>
                  </a:lnTo>
                  <a:lnTo>
                    <a:pt x="566" y="691"/>
                  </a:lnTo>
                  <a:lnTo>
                    <a:pt x="545" y="419"/>
                  </a:lnTo>
                  <a:lnTo>
                    <a:pt x="712" y="272"/>
                  </a:lnTo>
                  <a:lnTo>
                    <a:pt x="461" y="209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5"/>
            <p:cNvSpPr/>
            <p:nvPr/>
          </p:nvSpPr>
          <p:spPr>
            <a:xfrm>
              <a:off x="3929525" y="1838250"/>
              <a:ext cx="5250" cy="37150"/>
            </a:xfrm>
            <a:custGeom>
              <a:avLst/>
              <a:gdLst/>
              <a:ahLst/>
              <a:cxnLst/>
              <a:rect l="l" t="t" r="r" b="b"/>
              <a:pathLst>
                <a:path w="210" h="1486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1381"/>
                  </a:lnTo>
                  <a:cubicBezTo>
                    <a:pt x="0" y="1444"/>
                    <a:pt x="63" y="1486"/>
                    <a:pt x="105" y="1486"/>
                  </a:cubicBezTo>
                  <a:cubicBezTo>
                    <a:pt x="167" y="1486"/>
                    <a:pt x="209" y="1444"/>
                    <a:pt x="209" y="1381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5"/>
            <p:cNvSpPr/>
            <p:nvPr/>
          </p:nvSpPr>
          <p:spPr>
            <a:xfrm>
              <a:off x="3929525" y="19036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608"/>
                    <a:pt x="63" y="649"/>
                    <a:pt x="105" y="649"/>
                  </a:cubicBezTo>
                  <a:cubicBezTo>
                    <a:pt x="167" y="649"/>
                    <a:pt x="209" y="608"/>
                    <a:pt x="209" y="545"/>
                  </a:cubicBezTo>
                  <a:lnTo>
                    <a:pt x="209" y="105"/>
                  </a:lnTo>
                  <a:cubicBezTo>
                    <a:pt x="209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5"/>
            <p:cNvSpPr/>
            <p:nvPr/>
          </p:nvSpPr>
          <p:spPr>
            <a:xfrm>
              <a:off x="3943625" y="1867550"/>
              <a:ext cx="18350" cy="17275"/>
            </a:xfrm>
            <a:custGeom>
              <a:avLst/>
              <a:gdLst/>
              <a:ahLst/>
              <a:cxnLst/>
              <a:rect l="l" t="t" r="r" b="b"/>
              <a:pathLst>
                <a:path w="734" h="691" extrusionOk="0">
                  <a:moveTo>
                    <a:pt x="357" y="0"/>
                  </a:moveTo>
                  <a:lnTo>
                    <a:pt x="252" y="209"/>
                  </a:lnTo>
                  <a:lnTo>
                    <a:pt x="1" y="272"/>
                  </a:lnTo>
                  <a:lnTo>
                    <a:pt x="168" y="439"/>
                  </a:lnTo>
                  <a:lnTo>
                    <a:pt x="127" y="691"/>
                  </a:lnTo>
                  <a:lnTo>
                    <a:pt x="357" y="586"/>
                  </a:lnTo>
                  <a:lnTo>
                    <a:pt x="566" y="691"/>
                  </a:lnTo>
                  <a:lnTo>
                    <a:pt x="545" y="439"/>
                  </a:lnTo>
                  <a:lnTo>
                    <a:pt x="733" y="272"/>
                  </a:lnTo>
                  <a:lnTo>
                    <a:pt x="461" y="209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5"/>
            <p:cNvSpPr/>
            <p:nvPr/>
          </p:nvSpPr>
          <p:spPr>
            <a:xfrm>
              <a:off x="3949925" y="1819425"/>
              <a:ext cx="5250" cy="42375"/>
            </a:xfrm>
            <a:custGeom>
              <a:avLst/>
              <a:gdLst/>
              <a:ahLst/>
              <a:cxnLst/>
              <a:rect l="l" t="t" r="r" b="b"/>
              <a:pathLst>
                <a:path w="210" h="1695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1590"/>
                  </a:lnTo>
                  <a:cubicBezTo>
                    <a:pt x="0" y="1632"/>
                    <a:pt x="63" y="1695"/>
                    <a:pt x="105" y="1695"/>
                  </a:cubicBezTo>
                  <a:cubicBezTo>
                    <a:pt x="167" y="1695"/>
                    <a:pt x="209" y="1632"/>
                    <a:pt x="209" y="1590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5"/>
            <p:cNvSpPr/>
            <p:nvPr/>
          </p:nvSpPr>
          <p:spPr>
            <a:xfrm>
              <a:off x="3949925" y="18900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587"/>
                    <a:pt x="63" y="649"/>
                    <a:pt x="105" y="649"/>
                  </a:cubicBezTo>
                  <a:cubicBezTo>
                    <a:pt x="167" y="649"/>
                    <a:pt x="209" y="587"/>
                    <a:pt x="209" y="545"/>
                  </a:cubicBezTo>
                  <a:lnTo>
                    <a:pt x="209" y="105"/>
                  </a:lnTo>
                  <a:cubicBezTo>
                    <a:pt x="209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5"/>
            <p:cNvSpPr/>
            <p:nvPr/>
          </p:nvSpPr>
          <p:spPr>
            <a:xfrm>
              <a:off x="3963525" y="1850800"/>
              <a:ext cx="18325" cy="17275"/>
            </a:xfrm>
            <a:custGeom>
              <a:avLst/>
              <a:gdLst/>
              <a:ahLst/>
              <a:cxnLst/>
              <a:rect l="l" t="t" r="r" b="b"/>
              <a:pathLst>
                <a:path w="733" h="691" extrusionOk="0">
                  <a:moveTo>
                    <a:pt x="377" y="1"/>
                  </a:moveTo>
                  <a:lnTo>
                    <a:pt x="272" y="231"/>
                  </a:lnTo>
                  <a:lnTo>
                    <a:pt x="0" y="252"/>
                  </a:lnTo>
                  <a:lnTo>
                    <a:pt x="188" y="440"/>
                  </a:lnTo>
                  <a:lnTo>
                    <a:pt x="167" y="691"/>
                  </a:lnTo>
                  <a:lnTo>
                    <a:pt x="377" y="565"/>
                  </a:lnTo>
                  <a:lnTo>
                    <a:pt x="607" y="691"/>
                  </a:lnTo>
                  <a:lnTo>
                    <a:pt x="565" y="440"/>
                  </a:lnTo>
                  <a:lnTo>
                    <a:pt x="732" y="252"/>
                  </a:lnTo>
                  <a:lnTo>
                    <a:pt x="481" y="23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5"/>
            <p:cNvSpPr/>
            <p:nvPr/>
          </p:nvSpPr>
          <p:spPr>
            <a:xfrm>
              <a:off x="3970325" y="1830925"/>
              <a:ext cx="5250" cy="13625"/>
            </a:xfrm>
            <a:custGeom>
              <a:avLst/>
              <a:gdLst/>
              <a:ahLst/>
              <a:cxnLst/>
              <a:rect l="l" t="t" r="r" b="b"/>
              <a:pathLst>
                <a:path w="210" h="545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440"/>
                  </a:lnTo>
                  <a:cubicBezTo>
                    <a:pt x="0" y="503"/>
                    <a:pt x="42" y="544"/>
                    <a:pt x="105" y="544"/>
                  </a:cubicBezTo>
                  <a:cubicBezTo>
                    <a:pt x="147" y="544"/>
                    <a:pt x="209" y="503"/>
                    <a:pt x="209" y="482"/>
                  </a:cubicBezTo>
                  <a:lnTo>
                    <a:pt x="209" y="105"/>
                  </a:lnTo>
                  <a:cubicBezTo>
                    <a:pt x="209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5"/>
            <p:cNvSpPr/>
            <p:nvPr/>
          </p:nvSpPr>
          <p:spPr>
            <a:xfrm>
              <a:off x="3970325" y="1873300"/>
              <a:ext cx="5250" cy="16750"/>
            </a:xfrm>
            <a:custGeom>
              <a:avLst/>
              <a:gdLst/>
              <a:ahLst/>
              <a:cxnLst/>
              <a:rect l="l" t="t" r="r" b="b"/>
              <a:pathLst>
                <a:path w="210" h="670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565"/>
                  </a:lnTo>
                  <a:cubicBezTo>
                    <a:pt x="0" y="607"/>
                    <a:pt x="42" y="670"/>
                    <a:pt x="105" y="670"/>
                  </a:cubicBezTo>
                  <a:cubicBezTo>
                    <a:pt x="147" y="670"/>
                    <a:pt x="209" y="607"/>
                    <a:pt x="209" y="565"/>
                  </a:cubicBezTo>
                  <a:lnTo>
                    <a:pt x="209" y="105"/>
                  </a:lnTo>
                  <a:cubicBezTo>
                    <a:pt x="209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5"/>
            <p:cNvSpPr/>
            <p:nvPr/>
          </p:nvSpPr>
          <p:spPr>
            <a:xfrm>
              <a:off x="3981825" y="1830925"/>
              <a:ext cx="17800" cy="17275"/>
            </a:xfrm>
            <a:custGeom>
              <a:avLst/>
              <a:gdLst/>
              <a:ahLst/>
              <a:cxnLst/>
              <a:rect l="l" t="t" r="r" b="b"/>
              <a:pathLst>
                <a:path w="712" h="691" extrusionOk="0">
                  <a:moveTo>
                    <a:pt x="356" y="0"/>
                  </a:moveTo>
                  <a:lnTo>
                    <a:pt x="251" y="210"/>
                  </a:lnTo>
                  <a:lnTo>
                    <a:pt x="0" y="272"/>
                  </a:lnTo>
                  <a:lnTo>
                    <a:pt x="168" y="419"/>
                  </a:lnTo>
                  <a:lnTo>
                    <a:pt x="147" y="691"/>
                  </a:lnTo>
                  <a:lnTo>
                    <a:pt x="356" y="544"/>
                  </a:lnTo>
                  <a:lnTo>
                    <a:pt x="586" y="691"/>
                  </a:lnTo>
                  <a:lnTo>
                    <a:pt x="586" y="691"/>
                  </a:lnTo>
                  <a:lnTo>
                    <a:pt x="524" y="419"/>
                  </a:lnTo>
                  <a:lnTo>
                    <a:pt x="712" y="272"/>
                  </a:lnTo>
                  <a:lnTo>
                    <a:pt x="482" y="210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5"/>
            <p:cNvSpPr/>
            <p:nvPr/>
          </p:nvSpPr>
          <p:spPr>
            <a:xfrm>
              <a:off x="3988100" y="1853425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42" y="0"/>
                    <a:pt x="0" y="42"/>
                    <a:pt x="0" y="105"/>
                  </a:cubicBezTo>
                  <a:lnTo>
                    <a:pt x="0" y="544"/>
                  </a:lnTo>
                  <a:cubicBezTo>
                    <a:pt x="0" y="586"/>
                    <a:pt x="42" y="649"/>
                    <a:pt x="105" y="649"/>
                  </a:cubicBezTo>
                  <a:cubicBezTo>
                    <a:pt x="168" y="649"/>
                    <a:pt x="210" y="586"/>
                    <a:pt x="210" y="544"/>
                  </a:cubicBezTo>
                  <a:lnTo>
                    <a:pt x="210" y="105"/>
                  </a:lnTo>
                  <a:cubicBezTo>
                    <a:pt x="210" y="42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5"/>
            <p:cNvSpPr/>
            <p:nvPr/>
          </p:nvSpPr>
          <p:spPr>
            <a:xfrm>
              <a:off x="3999600" y="1808950"/>
              <a:ext cx="18350" cy="17300"/>
            </a:xfrm>
            <a:custGeom>
              <a:avLst/>
              <a:gdLst/>
              <a:ahLst/>
              <a:cxnLst/>
              <a:rect l="l" t="t" r="r" b="b"/>
              <a:pathLst>
                <a:path w="734" h="692" extrusionOk="0">
                  <a:moveTo>
                    <a:pt x="377" y="1"/>
                  </a:moveTo>
                  <a:lnTo>
                    <a:pt x="273" y="231"/>
                  </a:lnTo>
                  <a:lnTo>
                    <a:pt x="1" y="273"/>
                  </a:lnTo>
                  <a:lnTo>
                    <a:pt x="189" y="440"/>
                  </a:lnTo>
                  <a:lnTo>
                    <a:pt x="168" y="691"/>
                  </a:lnTo>
                  <a:lnTo>
                    <a:pt x="377" y="566"/>
                  </a:lnTo>
                  <a:lnTo>
                    <a:pt x="608" y="691"/>
                  </a:lnTo>
                  <a:lnTo>
                    <a:pt x="545" y="440"/>
                  </a:lnTo>
                  <a:lnTo>
                    <a:pt x="733" y="273"/>
                  </a:lnTo>
                  <a:lnTo>
                    <a:pt x="482" y="23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5"/>
            <p:cNvSpPr/>
            <p:nvPr/>
          </p:nvSpPr>
          <p:spPr>
            <a:xfrm>
              <a:off x="4006400" y="1831450"/>
              <a:ext cx="5275" cy="16750"/>
            </a:xfrm>
            <a:custGeom>
              <a:avLst/>
              <a:gdLst/>
              <a:ahLst/>
              <a:cxnLst/>
              <a:rect l="l" t="t" r="r" b="b"/>
              <a:pathLst>
                <a:path w="211" h="670" extrusionOk="0">
                  <a:moveTo>
                    <a:pt x="105" y="0"/>
                  </a:moveTo>
                  <a:cubicBezTo>
                    <a:pt x="43" y="0"/>
                    <a:pt x="1" y="63"/>
                    <a:pt x="1" y="105"/>
                  </a:cubicBezTo>
                  <a:lnTo>
                    <a:pt x="1" y="565"/>
                  </a:lnTo>
                  <a:cubicBezTo>
                    <a:pt x="1" y="607"/>
                    <a:pt x="43" y="670"/>
                    <a:pt x="105" y="670"/>
                  </a:cubicBezTo>
                  <a:cubicBezTo>
                    <a:pt x="147" y="670"/>
                    <a:pt x="210" y="607"/>
                    <a:pt x="210" y="565"/>
                  </a:cubicBezTo>
                  <a:lnTo>
                    <a:pt x="210" y="105"/>
                  </a:lnTo>
                  <a:cubicBezTo>
                    <a:pt x="210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5"/>
            <p:cNvSpPr/>
            <p:nvPr/>
          </p:nvSpPr>
          <p:spPr>
            <a:xfrm>
              <a:off x="3902325" y="1525450"/>
              <a:ext cx="18325" cy="17275"/>
            </a:xfrm>
            <a:custGeom>
              <a:avLst/>
              <a:gdLst/>
              <a:ahLst/>
              <a:cxnLst/>
              <a:rect l="l" t="t" r="r" b="b"/>
              <a:pathLst>
                <a:path w="733" h="691" extrusionOk="0">
                  <a:moveTo>
                    <a:pt x="356" y="0"/>
                  </a:moveTo>
                  <a:lnTo>
                    <a:pt x="251" y="251"/>
                  </a:lnTo>
                  <a:lnTo>
                    <a:pt x="0" y="272"/>
                  </a:lnTo>
                  <a:lnTo>
                    <a:pt x="188" y="460"/>
                  </a:lnTo>
                  <a:lnTo>
                    <a:pt x="146" y="690"/>
                  </a:lnTo>
                  <a:lnTo>
                    <a:pt x="146" y="690"/>
                  </a:lnTo>
                  <a:lnTo>
                    <a:pt x="356" y="586"/>
                  </a:lnTo>
                  <a:lnTo>
                    <a:pt x="607" y="690"/>
                  </a:lnTo>
                  <a:lnTo>
                    <a:pt x="544" y="460"/>
                  </a:lnTo>
                  <a:lnTo>
                    <a:pt x="732" y="272"/>
                  </a:lnTo>
                  <a:lnTo>
                    <a:pt x="502" y="251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5"/>
            <p:cNvSpPr/>
            <p:nvPr/>
          </p:nvSpPr>
          <p:spPr>
            <a:xfrm>
              <a:off x="3908600" y="1548450"/>
              <a:ext cx="5250" cy="55475"/>
            </a:xfrm>
            <a:custGeom>
              <a:avLst/>
              <a:gdLst/>
              <a:ahLst/>
              <a:cxnLst/>
              <a:rect l="l" t="t" r="r" b="b"/>
              <a:pathLst>
                <a:path w="210" h="2219" extrusionOk="0">
                  <a:moveTo>
                    <a:pt x="105" y="1"/>
                  </a:moveTo>
                  <a:cubicBezTo>
                    <a:pt x="63" y="1"/>
                    <a:pt x="0" y="63"/>
                    <a:pt x="0" y="105"/>
                  </a:cubicBezTo>
                  <a:lnTo>
                    <a:pt x="0" y="2114"/>
                  </a:lnTo>
                  <a:cubicBezTo>
                    <a:pt x="0" y="2177"/>
                    <a:pt x="63" y="2219"/>
                    <a:pt x="105" y="2219"/>
                  </a:cubicBezTo>
                  <a:cubicBezTo>
                    <a:pt x="167" y="2219"/>
                    <a:pt x="209" y="2177"/>
                    <a:pt x="209" y="2114"/>
                  </a:cubicBezTo>
                  <a:lnTo>
                    <a:pt x="209" y="105"/>
                  </a:lnTo>
                  <a:cubicBezTo>
                    <a:pt x="209" y="63"/>
                    <a:pt x="188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5"/>
            <p:cNvSpPr/>
            <p:nvPr/>
          </p:nvSpPr>
          <p:spPr>
            <a:xfrm>
              <a:off x="3908600" y="1504000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63" y="0"/>
                    <a:pt x="0" y="63"/>
                    <a:pt x="0" y="105"/>
                  </a:cubicBezTo>
                  <a:lnTo>
                    <a:pt x="0" y="544"/>
                  </a:lnTo>
                  <a:cubicBezTo>
                    <a:pt x="0" y="607"/>
                    <a:pt x="63" y="649"/>
                    <a:pt x="105" y="649"/>
                  </a:cubicBezTo>
                  <a:cubicBezTo>
                    <a:pt x="167" y="649"/>
                    <a:pt x="209" y="607"/>
                    <a:pt x="209" y="544"/>
                  </a:cubicBezTo>
                  <a:lnTo>
                    <a:pt x="209" y="105"/>
                  </a:lnTo>
                  <a:cubicBezTo>
                    <a:pt x="209" y="63"/>
                    <a:pt x="188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5"/>
            <p:cNvSpPr/>
            <p:nvPr/>
          </p:nvSpPr>
          <p:spPr>
            <a:xfrm>
              <a:off x="3923225" y="1535375"/>
              <a:ext cx="17825" cy="17300"/>
            </a:xfrm>
            <a:custGeom>
              <a:avLst/>
              <a:gdLst/>
              <a:ahLst/>
              <a:cxnLst/>
              <a:rect l="l" t="t" r="r" b="b"/>
              <a:pathLst>
                <a:path w="713" h="692" extrusionOk="0">
                  <a:moveTo>
                    <a:pt x="357" y="1"/>
                  </a:moveTo>
                  <a:lnTo>
                    <a:pt x="231" y="210"/>
                  </a:lnTo>
                  <a:lnTo>
                    <a:pt x="1" y="273"/>
                  </a:lnTo>
                  <a:lnTo>
                    <a:pt x="189" y="440"/>
                  </a:lnTo>
                  <a:lnTo>
                    <a:pt x="127" y="691"/>
                  </a:lnTo>
                  <a:lnTo>
                    <a:pt x="357" y="586"/>
                  </a:lnTo>
                  <a:lnTo>
                    <a:pt x="566" y="691"/>
                  </a:lnTo>
                  <a:lnTo>
                    <a:pt x="545" y="440"/>
                  </a:lnTo>
                  <a:lnTo>
                    <a:pt x="712" y="273"/>
                  </a:lnTo>
                  <a:lnTo>
                    <a:pt x="461" y="21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5"/>
            <p:cNvSpPr/>
            <p:nvPr/>
          </p:nvSpPr>
          <p:spPr>
            <a:xfrm>
              <a:off x="3929525" y="1558400"/>
              <a:ext cx="5250" cy="15175"/>
            </a:xfrm>
            <a:custGeom>
              <a:avLst/>
              <a:gdLst/>
              <a:ahLst/>
              <a:cxnLst/>
              <a:rect l="l" t="t" r="r" b="b"/>
              <a:pathLst>
                <a:path w="210" h="607" extrusionOk="0">
                  <a:moveTo>
                    <a:pt x="105" y="0"/>
                  </a:moveTo>
                  <a:cubicBezTo>
                    <a:pt x="63" y="0"/>
                    <a:pt x="0" y="42"/>
                    <a:pt x="0" y="105"/>
                  </a:cubicBezTo>
                  <a:lnTo>
                    <a:pt x="0" y="502"/>
                  </a:lnTo>
                  <a:cubicBezTo>
                    <a:pt x="0" y="544"/>
                    <a:pt x="63" y="607"/>
                    <a:pt x="105" y="607"/>
                  </a:cubicBezTo>
                  <a:cubicBezTo>
                    <a:pt x="167" y="607"/>
                    <a:pt x="209" y="544"/>
                    <a:pt x="209" y="502"/>
                  </a:cubicBezTo>
                  <a:lnTo>
                    <a:pt x="209" y="105"/>
                  </a:lnTo>
                  <a:cubicBezTo>
                    <a:pt x="209" y="42"/>
                    <a:pt x="16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5"/>
            <p:cNvSpPr/>
            <p:nvPr/>
          </p:nvSpPr>
          <p:spPr>
            <a:xfrm>
              <a:off x="3929525" y="15139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587"/>
                    <a:pt x="63" y="649"/>
                    <a:pt x="105" y="649"/>
                  </a:cubicBezTo>
                  <a:cubicBezTo>
                    <a:pt x="167" y="649"/>
                    <a:pt x="209" y="607"/>
                    <a:pt x="209" y="545"/>
                  </a:cubicBezTo>
                  <a:lnTo>
                    <a:pt x="209" y="105"/>
                  </a:lnTo>
                  <a:cubicBezTo>
                    <a:pt x="209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5"/>
            <p:cNvSpPr/>
            <p:nvPr/>
          </p:nvSpPr>
          <p:spPr>
            <a:xfrm>
              <a:off x="3943625" y="1548975"/>
              <a:ext cx="18350" cy="17300"/>
            </a:xfrm>
            <a:custGeom>
              <a:avLst/>
              <a:gdLst/>
              <a:ahLst/>
              <a:cxnLst/>
              <a:rect l="l" t="t" r="r" b="b"/>
              <a:pathLst>
                <a:path w="734" h="692" extrusionOk="0">
                  <a:moveTo>
                    <a:pt x="357" y="1"/>
                  </a:moveTo>
                  <a:lnTo>
                    <a:pt x="252" y="210"/>
                  </a:lnTo>
                  <a:lnTo>
                    <a:pt x="1" y="273"/>
                  </a:lnTo>
                  <a:lnTo>
                    <a:pt x="168" y="419"/>
                  </a:lnTo>
                  <a:lnTo>
                    <a:pt x="127" y="691"/>
                  </a:lnTo>
                  <a:lnTo>
                    <a:pt x="357" y="566"/>
                  </a:lnTo>
                  <a:lnTo>
                    <a:pt x="566" y="691"/>
                  </a:lnTo>
                  <a:lnTo>
                    <a:pt x="545" y="419"/>
                  </a:lnTo>
                  <a:lnTo>
                    <a:pt x="733" y="273"/>
                  </a:lnTo>
                  <a:lnTo>
                    <a:pt x="461" y="21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5"/>
            <p:cNvSpPr/>
            <p:nvPr/>
          </p:nvSpPr>
          <p:spPr>
            <a:xfrm>
              <a:off x="3949925" y="1527525"/>
              <a:ext cx="5250" cy="16250"/>
            </a:xfrm>
            <a:custGeom>
              <a:avLst/>
              <a:gdLst/>
              <a:ahLst/>
              <a:cxnLst/>
              <a:rect l="l" t="t" r="r" b="b"/>
              <a:pathLst>
                <a:path w="210" h="650" extrusionOk="0">
                  <a:moveTo>
                    <a:pt x="105" y="1"/>
                  </a:moveTo>
                  <a:cubicBezTo>
                    <a:pt x="63" y="1"/>
                    <a:pt x="0" y="43"/>
                    <a:pt x="0" y="105"/>
                  </a:cubicBezTo>
                  <a:lnTo>
                    <a:pt x="0" y="545"/>
                  </a:lnTo>
                  <a:cubicBezTo>
                    <a:pt x="0" y="607"/>
                    <a:pt x="63" y="649"/>
                    <a:pt x="105" y="649"/>
                  </a:cubicBezTo>
                  <a:cubicBezTo>
                    <a:pt x="167" y="649"/>
                    <a:pt x="209" y="607"/>
                    <a:pt x="209" y="545"/>
                  </a:cubicBezTo>
                  <a:lnTo>
                    <a:pt x="209" y="105"/>
                  </a:lnTo>
                  <a:cubicBezTo>
                    <a:pt x="209" y="22"/>
                    <a:pt x="16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5"/>
            <p:cNvSpPr/>
            <p:nvPr/>
          </p:nvSpPr>
          <p:spPr>
            <a:xfrm>
              <a:off x="3963525" y="1565725"/>
              <a:ext cx="18325" cy="17275"/>
            </a:xfrm>
            <a:custGeom>
              <a:avLst/>
              <a:gdLst/>
              <a:ahLst/>
              <a:cxnLst/>
              <a:rect l="l" t="t" r="r" b="b"/>
              <a:pathLst>
                <a:path w="733" h="691" extrusionOk="0">
                  <a:moveTo>
                    <a:pt x="377" y="0"/>
                  </a:moveTo>
                  <a:lnTo>
                    <a:pt x="272" y="230"/>
                  </a:lnTo>
                  <a:lnTo>
                    <a:pt x="0" y="251"/>
                  </a:lnTo>
                  <a:lnTo>
                    <a:pt x="188" y="440"/>
                  </a:lnTo>
                  <a:lnTo>
                    <a:pt x="167" y="691"/>
                  </a:lnTo>
                  <a:lnTo>
                    <a:pt x="377" y="565"/>
                  </a:lnTo>
                  <a:lnTo>
                    <a:pt x="607" y="691"/>
                  </a:lnTo>
                  <a:lnTo>
                    <a:pt x="565" y="440"/>
                  </a:lnTo>
                  <a:lnTo>
                    <a:pt x="732" y="251"/>
                  </a:lnTo>
                  <a:lnTo>
                    <a:pt x="481" y="23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5"/>
            <p:cNvSpPr/>
            <p:nvPr/>
          </p:nvSpPr>
          <p:spPr>
            <a:xfrm>
              <a:off x="3970325" y="1543750"/>
              <a:ext cx="5250" cy="16750"/>
            </a:xfrm>
            <a:custGeom>
              <a:avLst/>
              <a:gdLst/>
              <a:ahLst/>
              <a:cxnLst/>
              <a:rect l="l" t="t" r="r" b="b"/>
              <a:pathLst>
                <a:path w="210" h="670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565"/>
                  </a:lnTo>
                  <a:cubicBezTo>
                    <a:pt x="0" y="607"/>
                    <a:pt x="42" y="670"/>
                    <a:pt x="105" y="670"/>
                  </a:cubicBezTo>
                  <a:cubicBezTo>
                    <a:pt x="147" y="670"/>
                    <a:pt x="209" y="607"/>
                    <a:pt x="209" y="565"/>
                  </a:cubicBezTo>
                  <a:lnTo>
                    <a:pt x="209" y="105"/>
                  </a:lnTo>
                  <a:cubicBezTo>
                    <a:pt x="209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5"/>
            <p:cNvSpPr/>
            <p:nvPr/>
          </p:nvSpPr>
          <p:spPr>
            <a:xfrm>
              <a:off x="3981825" y="1585600"/>
              <a:ext cx="17800" cy="17275"/>
            </a:xfrm>
            <a:custGeom>
              <a:avLst/>
              <a:gdLst/>
              <a:ahLst/>
              <a:cxnLst/>
              <a:rect l="l" t="t" r="r" b="b"/>
              <a:pathLst>
                <a:path w="712" h="691" extrusionOk="0">
                  <a:moveTo>
                    <a:pt x="356" y="0"/>
                  </a:moveTo>
                  <a:lnTo>
                    <a:pt x="251" y="251"/>
                  </a:lnTo>
                  <a:lnTo>
                    <a:pt x="0" y="272"/>
                  </a:lnTo>
                  <a:lnTo>
                    <a:pt x="168" y="461"/>
                  </a:lnTo>
                  <a:lnTo>
                    <a:pt x="147" y="691"/>
                  </a:lnTo>
                  <a:lnTo>
                    <a:pt x="356" y="586"/>
                  </a:lnTo>
                  <a:lnTo>
                    <a:pt x="586" y="691"/>
                  </a:lnTo>
                  <a:lnTo>
                    <a:pt x="524" y="461"/>
                  </a:lnTo>
                  <a:lnTo>
                    <a:pt x="712" y="272"/>
                  </a:lnTo>
                  <a:lnTo>
                    <a:pt x="482" y="251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5"/>
            <p:cNvSpPr/>
            <p:nvPr/>
          </p:nvSpPr>
          <p:spPr>
            <a:xfrm>
              <a:off x="3988100" y="1564150"/>
              <a:ext cx="5250" cy="16225"/>
            </a:xfrm>
            <a:custGeom>
              <a:avLst/>
              <a:gdLst/>
              <a:ahLst/>
              <a:cxnLst/>
              <a:rect l="l" t="t" r="r" b="b"/>
              <a:pathLst>
                <a:path w="210" h="649" extrusionOk="0">
                  <a:moveTo>
                    <a:pt x="105" y="0"/>
                  </a:moveTo>
                  <a:cubicBezTo>
                    <a:pt x="42" y="0"/>
                    <a:pt x="0" y="63"/>
                    <a:pt x="0" y="105"/>
                  </a:cubicBezTo>
                  <a:lnTo>
                    <a:pt x="0" y="544"/>
                  </a:lnTo>
                  <a:cubicBezTo>
                    <a:pt x="0" y="607"/>
                    <a:pt x="42" y="649"/>
                    <a:pt x="105" y="649"/>
                  </a:cubicBezTo>
                  <a:cubicBezTo>
                    <a:pt x="147" y="649"/>
                    <a:pt x="210" y="607"/>
                    <a:pt x="210" y="544"/>
                  </a:cubicBezTo>
                  <a:lnTo>
                    <a:pt x="210" y="105"/>
                  </a:lnTo>
                  <a:cubicBezTo>
                    <a:pt x="210" y="63"/>
                    <a:pt x="168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5"/>
            <p:cNvSpPr/>
            <p:nvPr/>
          </p:nvSpPr>
          <p:spPr>
            <a:xfrm>
              <a:off x="3999600" y="1607575"/>
              <a:ext cx="18350" cy="16750"/>
            </a:xfrm>
            <a:custGeom>
              <a:avLst/>
              <a:gdLst/>
              <a:ahLst/>
              <a:cxnLst/>
              <a:rect l="l" t="t" r="r" b="b"/>
              <a:pathLst>
                <a:path w="734" h="670" extrusionOk="0">
                  <a:moveTo>
                    <a:pt x="377" y="0"/>
                  </a:moveTo>
                  <a:lnTo>
                    <a:pt x="273" y="230"/>
                  </a:lnTo>
                  <a:lnTo>
                    <a:pt x="1" y="251"/>
                  </a:lnTo>
                  <a:lnTo>
                    <a:pt x="189" y="439"/>
                  </a:lnTo>
                  <a:lnTo>
                    <a:pt x="168" y="670"/>
                  </a:lnTo>
                  <a:lnTo>
                    <a:pt x="168" y="670"/>
                  </a:lnTo>
                  <a:lnTo>
                    <a:pt x="377" y="565"/>
                  </a:lnTo>
                  <a:lnTo>
                    <a:pt x="608" y="670"/>
                  </a:lnTo>
                  <a:lnTo>
                    <a:pt x="608" y="670"/>
                  </a:lnTo>
                  <a:lnTo>
                    <a:pt x="545" y="439"/>
                  </a:lnTo>
                  <a:lnTo>
                    <a:pt x="733" y="251"/>
                  </a:lnTo>
                  <a:lnTo>
                    <a:pt x="482" y="23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5"/>
            <p:cNvSpPr/>
            <p:nvPr/>
          </p:nvSpPr>
          <p:spPr>
            <a:xfrm>
              <a:off x="4006400" y="1585600"/>
              <a:ext cx="5275" cy="16750"/>
            </a:xfrm>
            <a:custGeom>
              <a:avLst/>
              <a:gdLst/>
              <a:ahLst/>
              <a:cxnLst/>
              <a:rect l="l" t="t" r="r" b="b"/>
              <a:pathLst>
                <a:path w="211" h="670" extrusionOk="0">
                  <a:moveTo>
                    <a:pt x="105" y="0"/>
                  </a:moveTo>
                  <a:cubicBezTo>
                    <a:pt x="43" y="0"/>
                    <a:pt x="1" y="63"/>
                    <a:pt x="1" y="105"/>
                  </a:cubicBezTo>
                  <a:lnTo>
                    <a:pt x="1" y="565"/>
                  </a:lnTo>
                  <a:cubicBezTo>
                    <a:pt x="1" y="607"/>
                    <a:pt x="43" y="670"/>
                    <a:pt x="105" y="670"/>
                  </a:cubicBezTo>
                  <a:cubicBezTo>
                    <a:pt x="147" y="670"/>
                    <a:pt x="210" y="607"/>
                    <a:pt x="210" y="565"/>
                  </a:cubicBezTo>
                  <a:lnTo>
                    <a:pt x="210" y="105"/>
                  </a:lnTo>
                  <a:cubicBezTo>
                    <a:pt x="210" y="63"/>
                    <a:pt x="14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5"/>
            <p:cNvSpPr/>
            <p:nvPr/>
          </p:nvSpPr>
          <p:spPr>
            <a:xfrm>
              <a:off x="3660125" y="1509750"/>
              <a:ext cx="191475" cy="307075"/>
            </a:xfrm>
            <a:custGeom>
              <a:avLst/>
              <a:gdLst/>
              <a:ahLst/>
              <a:cxnLst/>
              <a:rect l="l" t="t" r="r" b="b"/>
              <a:pathLst>
                <a:path w="7659" h="12283" extrusionOk="0">
                  <a:moveTo>
                    <a:pt x="3474" y="0"/>
                  </a:moveTo>
                  <a:cubicBezTo>
                    <a:pt x="3013" y="0"/>
                    <a:pt x="2490" y="63"/>
                    <a:pt x="1904" y="189"/>
                  </a:cubicBezTo>
                  <a:cubicBezTo>
                    <a:pt x="1340" y="335"/>
                    <a:pt x="733" y="523"/>
                    <a:pt x="63" y="795"/>
                  </a:cubicBezTo>
                  <a:lnTo>
                    <a:pt x="63" y="2448"/>
                  </a:lnTo>
                  <a:cubicBezTo>
                    <a:pt x="712" y="2093"/>
                    <a:pt x="1319" y="1821"/>
                    <a:pt x="1884" y="1632"/>
                  </a:cubicBezTo>
                  <a:cubicBezTo>
                    <a:pt x="2469" y="1465"/>
                    <a:pt x="3013" y="1360"/>
                    <a:pt x="3516" y="1360"/>
                  </a:cubicBezTo>
                  <a:cubicBezTo>
                    <a:pt x="4227" y="1360"/>
                    <a:pt x="4813" y="1570"/>
                    <a:pt x="5273" y="1967"/>
                  </a:cubicBezTo>
                  <a:cubicBezTo>
                    <a:pt x="5713" y="2386"/>
                    <a:pt x="5943" y="2909"/>
                    <a:pt x="5943" y="3536"/>
                  </a:cubicBezTo>
                  <a:cubicBezTo>
                    <a:pt x="5943" y="3934"/>
                    <a:pt x="5838" y="4331"/>
                    <a:pt x="5629" y="4750"/>
                  </a:cubicBezTo>
                  <a:cubicBezTo>
                    <a:pt x="5420" y="5148"/>
                    <a:pt x="5064" y="5650"/>
                    <a:pt x="4541" y="6236"/>
                  </a:cubicBezTo>
                  <a:cubicBezTo>
                    <a:pt x="4269" y="6549"/>
                    <a:pt x="3599" y="7240"/>
                    <a:pt x="2511" y="8328"/>
                  </a:cubicBezTo>
                  <a:cubicBezTo>
                    <a:pt x="1444" y="9416"/>
                    <a:pt x="607" y="10274"/>
                    <a:pt x="0" y="10902"/>
                  </a:cubicBezTo>
                  <a:lnTo>
                    <a:pt x="0" y="12282"/>
                  </a:lnTo>
                  <a:lnTo>
                    <a:pt x="7658" y="12282"/>
                  </a:lnTo>
                  <a:lnTo>
                    <a:pt x="7658" y="10902"/>
                  </a:lnTo>
                  <a:lnTo>
                    <a:pt x="1946" y="10902"/>
                  </a:lnTo>
                  <a:cubicBezTo>
                    <a:pt x="3264" y="9562"/>
                    <a:pt x="4290" y="8516"/>
                    <a:pt x="5001" y="7784"/>
                  </a:cubicBezTo>
                  <a:cubicBezTo>
                    <a:pt x="5733" y="7031"/>
                    <a:pt x="6152" y="6570"/>
                    <a:pt x="6298" y="6424"/>
                  </a:cubicBezTo>
                  <a:cubicBezTo>
                    <a:pt x="6780" y="5817"/>
                    <a:pt x="7114" y="5294"/>
                    <a:pt x="7303" y="4855"/>
                  </a:cubicBezTo>
                  <a:cubicBezTo>
                    <a:pt x="7491" y="4415"/>
                    <a:pt x="7596" y="3934"/>
                    <a:pt x="7596" y="3432"/>
                  </a:cubicBezTo>
                  <a:cubicBezTo>
                    <a:pt x="7596" y="2386"/>
                    <a:pt x="7219" y="1549"/>
                    <a:pt x="6466" y="942"/>
                  </a:cubicBezTo>
                  <a:cubicBezTo>
                    <a:pt x="5733" y="314"/>
                    <a:pt x="4729" y="0"/>
                    <a:pt x="3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5"/>
            <p:cNvSpPr/>
            <p:nvPr/>
          </p:nvSpPr>
          <p:spPr>
            <a:xfrm>
              <a:off x="3869875" y="1694925"/>
              <a:ext cx="35600" cy="54950"/>
            </a:xfrm>
            <a:custGeom>
              <a:avLst/>
              <a:gdLst/>
              <a:ahLst/>
              <a:cxnLst/>
              <a:rect l="l" t="t" r="r" b="b"/>
              <a:pathLst>
                <a:path w="1424" h="2198" extrusionOk="0">
                  <a:moveTo>
                    <a:pt x="1" y="0"/>
                  </a:moveTo>
                  <a:lnTo>
                    <a:pt x="1" y="2197"/>
                  </a:lnTo>
                  <a:lnTo>
                    <a:pt x="1424" y="2197"/>
                  </a:lnTo>
                  <a:lnTo>
                    <a:pt x="1424" y="1946"/>
                  </a:lnTo>
                  <a:lnTo>
                    <a:pt x="294" y="1946"/>
                  </a:lnTo>
                  <a:lnTo>
                    <a:pt x="294" y="1151"/>
                  </a:lnTo>
                  <a:lnTo>
                    <a:pt x="1340" y="1151"/>
                  </a:lnTo>
                  <a:lnTo>
                    <a:pt x="1340" y="900"/>
                  </a:lnTo>
                  <a:lnTo>
                    <a:pt x="294" y="900"/>
                  </a:lnTo>
                  <a:lnTo>
                    <a:pt x="294" y="251"/>
                  </a:lnTo>
                  <a:lnTo>
                    <a:pt x="1382" y="251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5"/>
            <p:cNvSpPr/>
            <p:nvPr/>
          </p:nvSpPr>
          <p:spPr>
            <a:xfrm>
              <a:off x="3916425" y="1694925"/>
              <a:ext cx="42400" cy="56000"/>
            </a:xfrm>
            <a:custGeom>
              <a:avLst/>
              <a:gdLst/>
              <a:ahLst/>
              <a:cxnLst/>
              <a:rect l="l" t="t" r="r" b="b"/>
              <a:pathLst>
                <a:path w="1696" h="2240" extrusionOk="0">
                  <a:moveTo>
                    <a:pt x="1" y="0"/>
                  </a:moveTo>
                  <a:lnTo>
                    <a:pt x="1" y="1381"/>
                  </a:lnTo>
                  <a:cubicBezTo>
                    <a:pt x="1" y="1653"/>
                    <a:pt x="85" y="1883"/>
                    <a:pt x="210" y="2030"/>
                  </a:cubicBezTo>
                  <a:cubicBezTo>
                    <a:pt x="357" y="2176"/>
                    <a:pt x="566" y="2239"/>
                    <a:pt x="859" y="2239"/>
                  </a:cubicBezTo>
                  <a:cubicBezTo>
                    <a:pt x="1131" y="2239"/>
                    <a:pt x="1340" y="2176"/>
                    <a:pt x="1487" y="2030"/>
                  </a:cubicBezTo>
                  <a:cubicBezTo>
                    <a:pt x="1612" y="1883"/>
                    <a:pt x="1696" y="1653"/>
                    <a:pt x="1696" y="1381"/>
                  </a:cubicBezTo>
                  <a:lnTo>
                    <a:pt x="1696" y="0"/>
                  </a:lnTo>
                  <a:lnTo>
                    <a:pt x="1382" y="0"/>
                  </a:lnTo>
                  <a:lnTo>
                    <a:pt x="1382" y="1339"/>
                  </a:lnTo>
                  <a:cubicBezTo>
                    <a:pt x="1382" y="1570"/>
                    <a:pt x="1340" y="1737"/>
                    <a:pt x="1256" y="1842"/>
                  </a:cubicBezTo>
                  <a:cubicBezTo>
                    <a:pt x="1173" y="1946"/>
                    <a:pt x="1047" y="2009"/>
                    <a:pt x="859" y="2009"/>
                  </a:cubicBezTo>
                  <a:cubicBezTo>
                    <a:pt x="650" y="2009"/>
                    <a:pt x="524" y="1946"/>
                    <a:pt x="440" y="1842"/>
                  </a:cubicBezTo>
                  <a:cubicBezTo>
                    <a:pt x="357" y="1737"/>
                    <a:pt x="315" y="1570"/>
                    <a:pt x="315" y="1339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5"/>
            <p:cNvSpPr/>
            <p:nvPr/>
          </p:nvSpPr>
          <p:spPr>
            <a:xfrm>
              <a:off x="3972400" y="1694925"/>
              <a:ext cx="42925" cy="54950"/>
            </a:xfrm>
            <a:custGeom>
              <a:avLst/>
              <a:gdLst/>
              <a:ahLst/>
              <a:cxnLst/>
              <a:rect l="l" t="t" r="r" b="b"/>
              <a:pathLst>
                <a:path w="1717" h="2198" extrusionOk="0">
                  <a:moveTo>
                    <a:pt x="670" y="251"/>
                  </a:moveTo>
                  <a:cubicBezTo>
                    <a:pt x="817" y="251"/>
                    <a:pt x="921" y="272"/>
                    <a:pt x="1005" y="335"/>
                  </a:cubicBezTo>
                  <a:cubicBezTo>
                    <a:pt x="1068" y="419"/>
                    <a:pt x="1110" y="502"/>
                    <a:pt x="1110" y="628"/>
                  </a:cubicBezTo>
                  <a:cubicBezTo>
                    <a:pt x="1110" y="754"/>
                    <a:pt x="1068" y="858"/>
                    <a:pt x="1005" y="921"/>
                  </a:cubicBezTo>
                  <a:cubicBezTo>
                    <a:pt x="921" y="984"/>
                    <a:pt x="817" y="1026"/>
                    <a:pt x="670" y="1026"/>
                  </a:cubicBezTo>
                  <a:lnTo>
                    <a:pt x="315" y="1026"/>
                  </a:lnTo>
                  <a:lnTo>
                    <a:pt x="315" y="251"/>
                  </a:lnTo>
                  <a:close/>
                  <a:moveTo>
                    <a:pt x="1" y="0"/>
                  </a:moveTo>
                  <a:lnTo>
                    <a:pt x="1" y="2197"/>
                  </a:lnTo>
                  <a:lnTo>
                    <a:pt x="315" y="2197"/>
                  </a:lnTo>
                  <a:lnTo>
                    <a:pt x="315" y="1277"/>
                  </a:lnTo>
                  <a:lnTo>
                    <a:pt x="628" y="1277"/>
                  </a:lnTo>
                  <a:cubicBezTo>
                    <a:pt x="754" y="1277"/>
                    <a:pt x="838" y="1298"/>
                    <a:pt x="901" y="1339"/>
                  </a:cubicBezTo>
                  <a:cubicBezTo>
                    <a:pt x="984" y="1381"/>
                    <a:pt x="1047" y="1486"/>
                    <a:pt x="1131" y="1632"/>
                  </a:cubicBezTo>
                  <a:lnTo>
                    <a:pt x="1403" y="2197"/>
                  </a:lnTo>
                  <a:lnTo>
                    <a:pt x="1717" y="2197"/>
                  </a:lnTo>
                  <a:lnTo>
                    <a:pt x="1424" y="1590"/>
                  </a:lnTo>
                  <a:cubicBezTo>
                    <a:pt x="1361" y="1465"/>
                    <a:pt x="1298" y="1381"/>
                    <a:pt x="1235" y="1298"/>
                  </a:cubicBezTo>
                  <a:cubicBezTo>
                    <a:pt x="1173" y="1235"/>
                    <a:pt x="1110" y="1193"/>
                    <a:pt x="1047" y="1172"/>
                  </a:cubicBezTo>
                  <a:cubicBezTo>
                    <a:pt x="1173" y="1130"/>
                    <a:pt x="1277" y="1067"/>
                    <a:pt x="1340" y="984"/>
                  </a:cubicBezTo>
                  <a:cubicBezTo>
                    <a:pt x="1403" y="879"/>
                    <a:pt x="1424" y="774"/>
                    <a:pt x="1424" y="628"/>
                  </a:cubicBezTo>
                  <a:cubicBezTo>
                    <a:pt x="1424" y="419"/>
                    <a:pt x="1361" y="272"/>
                    <a:pt x="1235" y="168"/>
                  </a:cubicBezTo>
                  <a:cubicBezTo>
                    <a:pt x="1110" y="63"/>
                    <a:pt x="921" y="0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5"/>
            <p:cNvSpPr/>
            <p:nvPr/>
          </p:nvSpPr>
          <p:spPr>
            <a:xfrm>
              <a:off x="4021575" y="1693875"/>
              <a:ext cx="51300" cy="57050"/>
            </a:xfrm>
            <a:custGeom>
              <a:avLst/>
              <a:gdLst/>
              <a:ahLst/>
              <a:cxnLst/>
              <a:rect l="l" t="t" r="r" b="b"/>
              <a:pathLst>
                <a:path w="2052" h="2282" extrusionOk="0">
                  <a:moveTo>
                    <a:pt x="1026" y="252"/>
                  </a:moveTo>
                  <a:cubicBezTo>
                    <a:pt x="1235" y="252"/>
                    <a:pt x="1423" y="335"/>
                    <a:pt x="1549" y="482"/>
                  </a:cubicBezTo>
                  <a:cubicBezTo>
                    <a:pt x="1674" y="649"/>
                    <a:pt x="1737" y="858"/>
                    <a:pt x="1737" y="1151"/>
                  </a:cubicBezTo>
                  <a:cubicBezTo>
                    <a:pt x="1737" y="1423"/>
                    <a:pt x="1674" y="1632"/>
                    <a:pt x="1549" y="1800"/>
                  </a:cubicBezTo>
                  <a:cubicBezTo>
                    <a:pt x="1423" y="1967"/>
                    <a:pt x="1235" y="2051"/>
                    <a:pt x="1026" y="2051"/>
                  </a:cubicBezTo>
                  <a:cubicBezTo>
                    <a:pt x="817" y="2051"/>
                    <a:pt x="649" y="1967"/>
                    <a:pt x="524" y="1800"/>
                  </a:cubicBezTo>
                  <a:cubicBezTo>
                    <a:pt x="377" y="1632"/>
                    <a:pt x="314" y="1423"/>
                    <a:pt x="314" y="1151"/>
                  </a:cubicBezTo>
                  <a:cubicBezTo>
                    <a:pt x="314" y="858"/>
                    <a:pt x="377" y="649"/>
                    <a:pt x="524" y="482"/>
                  </a:cubicBezTo>
                  <a:cubicBezTo>
                    <a:pt x="649" y="335"/>
                    <a:pt x="817" y="252"/>
                    <a:pt x="1026" y="252"/>
                  </a:cubicBezTo>
                  <a:close/>
                  <a:moveTo>
                    <a:pt x="1026" y="0"/>
                  </a:moveTo>
                  <a:cubicBezTo>
                    <a:pt x="712" y="0"/>
                    <a:pt x="482" y="105"/>
                    <a:pt x="294" y="314"/>
                  </a:cubicBezTo>
                  <a:cubicBezTo>
                    <a:pt x="105" y="524"/>
                    <a:pt x="1" y="796"/>
                    <a:pt x="1" y="1151"/>
                  </a:cubicBezTo>
                  <a:cubicBezTo>
                    <a:pt x="1" y="1486"/>
                    <a:pt x="105" y="1758"/>
                    <a:pt x="294" y="1967"/>
                  </a:cubicBezTo>
                  <a:cubicBezTo>
                    <a:pt x="482" y="2176"/>
                    <a:pt x="712" y="2281"/>
                    <a:pt x="1026" y="2281"/>
                  </a:cubicBezTo>
                  <a:cubicBezTo>
                    <a:pt x="1340" y="2281"/>
                    <a:pt x="1591" y="2176"/>
                    <a:pt x="1758" y="1967"/>
                  </a:cubicBezTo>
                  <a:cubicBezTo>
                    <a:pt x="1947" y="1758"/>
                    <a:pt x="2051" y="1486"/>
                    <a:pt x="2051" y="1151"/>
                  </a:cubicBezTo>
                  <a:cubicBezTo>
                    <a:pt x="2051" y="796"/>
                    <a:pt x="1947" y="524"/>
                    <a:pt x="1758" y="314"/>
                  </a:cubicBezTo>
                  <a:cubicBezTo>
                    <a:pt x="1591" y="105"/>
                    <a:pt x="1340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5" name="Google Shape;2835;p75"/>
          <p:cNvGrpSpPr/>
          <p:nvPr/>
        </p:nvGrpSpPr>
        <p:grpSpPr>
          <a:xfrm rot="-1346006">
            <a:off x="1742977" y="2415625"/>
            <a:ext cx="1142946" cy="799280"/>
            <a:chOff x="4736125" y="1004450"/>
            <a:chExt cx="1142975" cy="799300"/>
          </a:xfrm>
        </p:grpSpPr>
        <p:sp>
          <p:nvSpPr>
            <p:cNvPr id="2836" name="Google Shape;2836;p75"/>
            <p:cNvSpPr/>
            <p:nvPr/>
          </p:nvSpPr>
          <p:spPr>
            <a:xfrm>
              <a:off x="4736125" y="1267025"/>
              <a:ext cx="1142975" cy="536200"/>
            </a:xfrm>
            <a:custGeom>
              <a:avLst/>
              <a:gdLst/>
              <a:ahLst/>
              <a:cxnLst/>
              <a:rect l="l" t="t" r="r" b="b"/>
              <a:pathLst>
                <a:path w="45719" h="21448" extrusionOk="0">
                  <a:moveTo>
                    <a:pt x="0" y="1"/>
                  </a:moveTo>
                  <a:lnTo>
                    <a:pt x="45718" y="1"/>
                  </a:lnTo>
                  <a:lnTo>
                    <a:pt x="45718" y="21447"/>
                  </a:lnTo>
                  <a:lnTo>
                    <a:pt x="0" y="21447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5"/>
            <p:cNvSpPr/>
            <p:nvPr/>
          </p:nvSpPr>
          <p:spPr>
            <a:xfrm>
              <a:off x="4802550" y="1331900"/>
              <a:ext cx="1009600" cy="406975"/>
            </a:xfrm>
            <a:custGeom>
              <a:avLst/>
              <a:gdLst/>
              <a:ahLst/>
              <a:cxnLst/>
              <a:rect l="l" t="t" r="r" b="b"/>
              <a:pathLst>
                <a:path w="40384" h="16279" extrusionOk="0">
                  <a:moveTo>
                    <a:pt x="1" y="0"/>
                  </a:moveTo>
                  <a:lnTo>
                    <a:pt x="40383" y="0"/>
                  </a:lnTo>
                  <a:lnTo>
                    <a:pt x="40383" y="16279"/>
                  </a:lnTo>
                  <a:lnTo>
                    <a:pt x="1" y="16279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5"/>
            <p:cNvSpPr/>
            <p:nvPr/>
          </p:nvSpPr>
          <p:spPr>
            <a:xfrm>
              <a:off x="4802550" y="1331900"/>
              <a:ext cx="126100" cy="126600"/>
            </a:xfrm>
            <a:custGeom>
              <a:avLst/>
              <a:gdLst/>
              <a:ahLst/>
              <a:cxnLst/>
              <a:rect l="l" t="t" r="r" b="b"/>
              <a:pathLst>
                <a:path w="5044" h="5064" extrusionOk="0">
                  <a:moveTo>
                    <a:pt x="5043" y="0"/>
                  </a:moveTo>
                  <a:cubicBezTo>
                    <a:pt x="5043" y="2804"/>
                    <a:pt x="2783" y="5064"/>
                    <a:pt x="1" y="50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5"/>
            <p:cNvSpPr/>
            <p:nvPr/>
          </p:nvSpPr>
          <p:spPr>
            <a:xfrm>
              <a:off x="5686050" y="1331900"/>
              <a:ext cx="126100" cy="126600"/>
            </a:xfrm>
            <a:custGeom>
              <a:avLst/>
              <a:gdLst/>
              <a:ahLst/>
              <a:cxnLst/>
              <a:rect l="l" t="t" r="r" b="b"/>
              <a:pathLst>
                <a:path w="5044" h="5064" extrusionOk="0">
                  <a:moveTo>
                    <a:pt x="1" y="0"/>
                  </a:moveTo>
                  <a:cubicBezTo>
                    <a:pt x="1" y="2804"/>
                    <a:pt x="2281" y="5064"/>
                    <a:pt x="5043" y="5064"/>
                  </a:cubicBezTo>
                  <a:lnTo>
                    <a:pt x="5043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5"/>
            <p:cNvSpPr/>
            <p:nvPr/>
          </p:nvSpPr>
          <p:spPr>
            <a:xfrm>
              <a:off x="4802550" y="1623250"/>
              <a:ext cx="126100" cy="126100"/>
            </a:xfrm>
            <a:custGeom>
              <a:avLst/>
              <a:gdLst/>
              <a:ahLst/>
              <a:cxnLst/>
              <a:rect l="l" t="t" r="r" b="b"/>
              <a:pathLst>
                <a:path w="5044" h="5044" extrusionOk="0">
                  <a:moveTo>
                    <a:pt x="5043" y="5043"/>
                  </a:moveTo>
                  <a:cubicBezTo>
                    <a:pt x="5043" y="2240"/>
                    <a:pt x="2783" y="1"/>
                    <a:pt x="1" y="1"/>
                  </a:cubicBezTo>
                  <a:lnTo>
                    <a:pt x="1" y="5043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5"/>
            <p:cNvSpPr/>
            <p:nvPr/>
          </p:nvSpPr>
          <p:spPr>
            <a:xfrm>
              <a:off x="5686050" y="1623250"/>
              <a:ext cx="126100" cy="126100"/>
            </a:xfrm>
            <a:custGeom>
              <a:avLst/>
              <a:gdLst/>
              <a:ahLst/>
              <a:cxnLst/>
              <a:rect l="l" t="t" r="r" b="b"/>
              <a:pathLst>
                <a:path w="5044" h="5044" extrusionOk="0">
                  <a:moveTo>
                    <a:pt x="1" y="5043"/>
                  </a:moveTo>
                  <a:cubicBezTo>
                    <a:pt x="1" y="2240"/>
                    <a:pt x="2281" y="1"/>
                    <a:pt x="5043" y="1"/>
                  </a:cubicBezTo>
                  <a:lnTo>
                    <a:pt x="5043" y="5043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5"/>
            <p:cNvSpPr/>
            <p:nvPr/>
          </p:nvSpPr>
          <p:spPr>
            <a:xfrm>
              <a:off x="5158250" y="1385775"/>
              <a:ext cx="298200" cy="298700"/>
            </a:xfrm>
            <a:custGeom>
              <a:avLst/>
              <a:gdLst/>
              <a:ahLst/>
              <a:cxnLst/>
              <a:rect l="l" t="t" r="r" b="b"/>
              <a:pathLst>
                <a:path w="11928" h="11948" extrusionOk="0">
                  <a:moveTo>
                    <a:pt x="5985" y="21"/>
                  </a:moveTo>
                  <a:cubicBezTo>
                    <a:pt x="9270" y="21"/>
                    <a:pt x="11927" y="2700"/>
                    <a:pt x="11927" y="5985"/>
                  </a:cubicBezTo>
                  <a:cubicBezTo>
                    <a:pt x="11927" y="9290"/>
                    <a:pt x="9249" y="11948"/>
                    <a:pt x="5964" y="11948"/>
                  </a:cubicBezTo>
                  <a:cubicBezTo>
                    <a:pt x="2658" y="11927"/>
                    <a:pt x="1" y="9249"/>
                    <a:pt x="1" y="5964"/>
                  </a:cubicBezTo>
                  <a:cubicBezTo>
                    <a:pt x="1" y="2679"/>
                    <a:pt x="2679" y="0"/>
                    <a:pt x="5985" y="21"/>
                  </a:cubicBez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5"/>
            <p:cNvSpPr/>
            <p:nvPr/>
          </p:nvSpPr>
          <p:spPr>
            <a:xfrm>
              <a:off x="4736125" y="1004450"/>
              <a:ext cx="1142975" cy="256325"/>
            </a:xfrm>
            <a:custGeom>
              <a:avLst/>
              <a:gdLst/>
              <a:ahLst/>
              <a:cxnLst/>
              <a:rect l="l" t="t" r="r" b="b"/>
              <a:pathLst>
                <a:path w="45719" h="10253" extrusionOk="0">
                  <a:moveTo>
                    <a:pt x="0" y="0"/>
                  </a:moveTo>
                  <a:lnTo>
                    <a:pt x="45718" y="0"/>
                  </a:lnTo>
                  <a:lnTo>
                    <a:pt x="45718" y="10253"/>
                  </a:lnTo>
                  <a:lnTo>
                    <a:pt x="0" y="10253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5"/>
            <p:cNvSpPr/>
            <p:nvPr/>
          </p:nvSpPr>
          <p:spPr>
            <a:xfrm>
              <a:off x="4736125" y="1248200"/>
              <a:ext cx="1142975" cy="25125"/>
            </a:xfrm>
            <a:custGeom>
              <a:avLst/>
              <a:gdLst/>
              <a:ahLst/>
              <a:cxnLst/>
              <a:rect l="l" t="t" r="r" b="b"/>
              <a:pathLst>
                <a:path w="45719" h="1005" extrusionOk="0">
                  <a:moveTo>
                    <a:pt x="0" y="1"/>
                  </a:moveTo>
                  <a:lnTo>
                    <a:pt x="0" y="1005"/>
                  </a:lnTo>
                  <a:lnTo>
                    <a:pt x="45718" y="1005"/>
                  </a:lnTo>
                  <a:lnTo>
                    <a:pt x="45718" y="1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5"/>
            <p:cNvSpPr/>
            <p:nvPr/>
          </p:nvSpPr>
          <p:spPr>
            <a:xfrm>
              <a:off x="4736125" y="1182300"/>
              <a:ext cx="1142975" cy="24600"/>
            </a:xfrm>
            <a:custGeom>
              <a:avLst/>
              <a:gdLst/>
              <a:ahLst/>
              <a:cxnLst/>
              <a:rect l="l" t="t" r="r" b="b"/>
              <a:pathLst>
                <a:path w="45719" h="984" extrusionOk="0">
                  <a:moveTo>
                    <a:pt x="0" y="0"/>
                  </a:moveTo>
                  <a:lnTo>
                    <a:pt x="0" y="984"/>
                  </a:lnTo>
                  <a:lnTo>
                    <a:pt x="45718" y="984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5"/>
            <p:cNvSpPr/>
            <p:nvPr/>
          </p:nvSpPr>
          <p:spPr>
            <a:xfrm>
              <a:off x="4736125" y="1116375"/>
              <a:ext cx="1142975" cy="24625"/>
            </a:xfrm>
            <a:custGeom>
              <a:avLst/>
              <a:gdLst/>
              <a:ahLst/>
              <a:cxnLst/>
              <a:rect l="l" t="t" r="r" b="b"/>
              <a:pathLst>
                <a:path w="45719" h="985" extrusionOk="0">
                  <a:moveTo>
                    <a:pt x="0" y="1"/>
                  </a:moveTo>
                  <a:lnTo>
                    <a:pt x="0" y="984"/>
                  </a:lnTo>
                  <a:lnTo>
                    <a:pt x="45718" y="984"/>
                  </a:lnTo>
                  <a:lnTo>
                    <a:pt x="45718" y="1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5"/>
            <p:cNvSpPr/>
            <p:nvPr/>
          </p:nvSpPr>
          <p:spPr>
            <a:xfrm>
              <a:off x="4736125" y="1049950"/>
              <a:ext cx="1142975" cy="25125"/>
            </a:xfrm>
            <a:custGeom>
              <a:avLst/>
              <a:gdLst/>
              <a:ahLst/>
              <a:cxnLst/>
              <a:rect l="l" t="t" r="r" b="b"/>
              <a:pathLst>
                <a:path w="45719" h="1005" extrusionOk="0">
                  <a:moveTo>
                    <a:pt x="0" y="0"/>
                  </a:moveTo>
                  <a:lnTo>
                    <a:pt x="0" y="1005"/>
                  </a:lnTo>
                  <a:lnTo>
                    <a:pt x="45718" y="1005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5"/>
            <p:cNvSpPr/>
            <p:nvPr/>
          </p:nvSpPr>
          <p:spPr>
            <a:xfrm>
              <a:off x="5254500" y="1147250"/>
              <a:ext cx="105700" cy="656500"/>
            </a:xfrm>
            <a:custGeom>
              <a:avLst/>
              <a:gdLst/>
              <a:ahLst/>
              <a:cxnLst/>
              <a:rect l="l" t="t" r="r" b="b"/>
              <a:pathLst>
                <a:path w="4228" h="26260" extrusionOk="0">
                  <a:moveTo>
                    <a:pt x="1" y="0"/>
                  </a:moveTo>
                  <a:lnTo>
                    <a:pt x="4227" y="0"/>
                  </a:lnTo>
                  <a:lnTo>
                    <a:pt x="4227" y="26259"/>
                  </a:lnTo>
                  <a:lnTo>
                    <a:pt x="1" y="2625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5"/>
            <p:cNvSpPr/>
            <p:nvPr/>
          </p:nvSpPr>
          <p:spPr>
            <a:xfrm>
              <a:off x="5254500" y="1004450"/>
              <a:ext cx="105700" cy="262600"/>
            </a:xfrm>
            <a:custGeom>
              <a:avLst/>
              <a:gdLst/>
              <a:ahLst/>
              <a:cxnLst/>
              <a:rect l="l" t="t" r="r" b="b"/>
              <a:pathLst>
                <a:path w="4228" h="10504" extrusionOk="0">
                  <a:moveTo>
                    <a:pt x="1" y="0"/>
                  </a:moveTo>
                  <a:lnTo>
                    <a:pt x="4227" y="0"/>
                  </a:lnTo>
                  <a:lnTo>
                    <a:pt x="4227" y="10504"/>
                  </a:lnTo>
                  <a:lnTo>
                    <a:pt x="1" y="105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0" name="Google Shape;2850;p75"/>
          <p:cNvGrpSpPr/>
          <p:nvPr/>
        </p:nvGrpSpPr>
        <p:grpSpPr>
          <a:xfrm>
            <a:off x="712163" y="3521700"/>
            <a:ext cx="1158650" cy="1082300"/>
            <a:chOff x="3210275" y="866350"/>
            <a:chExt cx="1158650" cy="1082300"/>
          </a:xfrm>
        </p:grpSpPr>
        <p:sp>
          <p:nvSpPr>
            <p:cNvPr id="2851" name="Google Shape;2851;p75"/>
            <p:cNvSpPr/>
            <p:nvPr/>
          </p:nvSpPr>
          <p:spPr>
            <a:xfrm>
              <a:off x="3303375" y="1860225"/>
              <a:ext cx="972975" cy="88425"/>
            </a:xfrm>
            <a:custGeom>
              <a:avLst/>
              <a:gdLst/>
              <a:ahLst/>
              <a:cxnLst/>
              <a:rect l="l" t="t" r="r" b="b"/>
              <a:pathLst>
                <a:path w="38919" h="3537" extrusionOk="0">
                  <a:moveTo>
                    <a:pt x="0" y="0"/>
                  </a:moveTo>
                  <a:lnTo>
                    <a:pt x="38918" y="0"/>
                  </a:lnTo>
                  <a:lnTo>
                    <a:pt x="38918" y="3536"/>
                  </a:lnTo>
                  <a:lnTo>
                    <a:pt x="0" y="35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5"/>
            <p:cNvSpPr/>
            <p:nvPr/>
          </p:nvSpPr>
          <p:spPr>
            <a:xfrm>
              <a:off x="3748000" y="1457425"/>
              <a:ext cx="83725" cy="402825"/>
            </a:xfrm>
            <a:custGeom>
              <a:avLst/>
              <a:gdLst/>
              <a:ahLst/>
              <a:cxnLst/>
              <a:rect l="l" t="t" r="r" b="b"/>
              <a:pathLst>
                <a:path w="3349" h="16113" extrusionOk="0">
                  <a:moveTo>
                    <a:pt x="1" y="1"/>
                  </a:moveTo>
                  <a:lnTo>
                    <a:pt x="3348" y="1"/>
                  </a:lnTo>
                  <a:lnTo>
                    <a:pt x="3348" y="16112"/>
                  </a:lnTo>
                  <a:lnTo>
                    <a:pt x="1" y="161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5"/>
            <p:cNvSpPr/>
            <p:nvPr/>
          </p:nvSpPr>
          <p:spPr>
            <a:xfrm>
              <a:off x="3720275" y="1383675"/>
              <a:ext cx="139175" cy="73775"/>
            </a:xfrm>
            <a:custGeom>
              <a:avLst/>
              <a:gdLst/>
              <a:ahLst/>
              <a:cxnLst/>
              <a:rect l="l" t="t" r="r" b="b"/>
              <a:pathLst>
                <a:path w="5567" h="2951" extrusionOk="0">
                  <a:moveTo>
                    <a:pt x="1" y="1"/>
                  </a:moveTo>
                  <a:lnTo>
                    <a:pt x="5566" y="1"/>
                  </a:lnTo>
                  <a:lnTo>
                    <a:pt x="5566" y="2951"/>
                  </a:lnTo>
                  <a:lnTo>
                    <a:pt x="1" y="29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5"/>
            <p:cNvSpPr/>
            <p:nvPr/>
          </p:nvSpPr>
          <p:spPr>
            <a:xfrm>
              <a:off x="3303375" y="1295275"/>
              <a:ext cx="972975" cy="88425"/>
            </a:xfrm>
            <a:custGeom>
              <a:avLst/>
              <a:gdLst/>
              <a:ahLst/>
              <a:cxnLst/>
              <a:rect l="l" t="t" r="r" b="b"/>
              <a:pathLst>
                <a:path w="38919" h="3537" extrusionOk="0">
                  <a:moveTo>
                    <a:pt x="0" y="1"/>
                  </a:moveTo>
                  <a:lnTo>
                    <a:pt x="38918" y="1"/>
                  </a:lnTo>
                  <a:lnTo>
                    <a:pt x="38918" y="3537"/>
                  </a:lnTo>
                  <a:lnTo>
                    <a:pt x="0" y="35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5"/>
            <p:cNvSpPr/>
            <p:nvPr/>
          </p:nvSpPr>
          <p:spPr>
            <a:xfrm>
              <a:off x="4058725" y="1457425"/>
              <a:ext cx="83700" cy="402825"/>
            </a:xfrm>
            <a:custGeom>
              <a:avLst/>
              <a:gdLst/>
              <a:ahLst/>
              <a:cxnLst/>
              <a:rect l="l" t="t" r="r" b="b"/>
              <a:pathLst>
                <a:path w="3348" h="16113" extrusionOk="0">
                  <a:moveTo>
                    <a:pt x="0" y="1"/>
                  </a:moveTo>
                  <a:lnTo>
                    <a:pt x="3348" y="1"/>
                  </a:lnTo>
                  <a:lnTo>
                    <a:pt x="3348" y="16112"/>
                  </a:lnTo>
                  <a:lnTo>
                    <a:pt x="0" y="161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5"/>
            <p:cNvSpPr/>
            <p:nvPr/>
          </p:nvSpPr>
          <p:spPr>
            <a:xfrm>
              <a:off x="4031000" y="1383675"/>
              <a:ext cx="139150" cy="73775"/>
            </a:xfrm>
            <a:custGeom>
              <a:avLst/>
              <a:gdLst/>
              <a:ahLst/>
              <a:cxnLst/>
              <a:rect l="l" t="t" r="r" b="b"/>
              <a:pathLst>
                <a:path w="5566" h="2951" extrusionOk="0">
                  <a:moveTo>
                    <a:pt x="0" y="1"/>
                  </a:moveTo>
                  <a:lnTo>
                    <a:pt x="5566" y="1"/>
                  </a:lnTo>
                  <a:lnTo>
                    <a:pt x="5566" y="2951"/>
                  </a:lnTo>
                  <a:lnTo>
                    <a:pt x="0" y="29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5"/>
            <p:cNvSpPr/>
            <p:nvPr/>
          </p:nvSpPr>
          <p:spPr>
            <a:xfrm>
              <a:off x="3437800" y="1457425"/>
              <a:ext cx="83725" cy="402825"/>
            </a:xfrm>
            <a:custGeom>
              <a:avLst/>
              <a:gdLst/>
              <a:ahLst/>
              <a:cxnLst/>
              <a:rect l="l" t="t" r="r" b="b"/>
              <a:pathLst>
                <a:path w="3349" h="16113" extrusionOk="0">
                  <a:moveTo>
                    <a:pt x="1" y="1"/>
                  </a:moveTo>
                  <a:lnTo>
                    <a:pt x="3349" y="1"/>
                  </a:lnTo>
                  <a:lnTo>
                    <a:pt x="3349" y="16112"/>
                  </a:lnTo>
                  <a:lnTo>
                    <a:pt x="1" y="161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5"/>
            <p:cNvSpPr/>
            <p:nvPr/>
          </p:nvSpPr>
          <p:spPr>
            <a:xfrm>
              <a:off x="3409550" y="1383675"/>
              <a:ext cx="139700" cy="73775"/>
            </a:xfrm>
            <a:custGeom>
              <a:avLst/>
              <a:gdLst/>
              <a:ahLst/>
              <a:cxnLst/>
              <a:rect l="l" t="t" r="r" b="b"/>
              <a:pathLst>
                <a:path w="5588" h="2951" extrusionOk="0">
                  <a:moveTo>
                    <a:pt x="1" y="1"/>
                  </a:moveTo>
                  <a:lnTo>
                    <a:pt x="5588" y="1"/>
                  </a:lnTo>
                  <a:lnTo>
                    <a:pt x="5588" y="2951"/>
                  </a:lnTo>
                  <a:lnTo>
                    <a:pt x="1" y="29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5"/>
            <p:cNvSpPr/>
            <p:nvPr/>
          </p:nvSpPr>
          <p:spPr>
            <a:xfrm>
              <a:off x="3210275" y="866350"/>
              <a:ext cx="1158650" cy="428950"/>
            </a:xfrm>
            <a:custGeom>
              <a:avLst/>
              <a:gdLst/>
              <a:ahLst/>
              <a:cxnLst/>
              <a:rect l="l" t="t" r="r" b="b"/>
              <a:pathLst>
                <a:path w="46346" h="17158" extrusionOk="0">
                  <a:moveTo>
                    <a:pt x="0" y="17158"/>
                  </a:moveTo>
                  <a:lnTo>
                    <a:pt x="46346" y="17158"/>
                  </a:lnTo>
                  <a:lnTo>
                    <a:pt x="231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5"/>
            <p:cNvSpPr/>
            <p:nvPr/>
          </p:nvSpPr>
          <p:spPr>
            <a:xfrm>
              <a:off x="3410075" y="954225"/>
              <a:ext cx="759550" cy="280925"/>
            </a:xfrm>
            <a:custGeom>
              <a:avLst/>
              <a:gdLst/>
              <a:ahLst/>
              <a:cxnLst/>
              <a:rect l="l" t="t" r="r" b="b"/>
              <a:pathLst>
                <a:path w="30382" h="11237" extrusionOk="0">
                  <a:moveTo>
                    <a:pt x="1" y="11236"/>
                  </a:moveTo>
                  <a:lnTo>
                    <a:pt x="30382" y="11236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5"/>
            <p:cNvSpPr/>
            <p:nvPr/>
          </p:nvSpPr>
          <p:spPr>
            <a:xfrm>
              <a:off x="3733350" y="1008100"/>
              <a:ext cx="106225" cy="199850"/>
            </a:xfrm>
            <a:custGeom>
              <a:avLst/>
              <a:gdLst/>
              <a:ahLst/>
              <a:cxnLst/>
              <a:rect l="l" t="t" r="r" b="b"/>
              <a:pathLst>
                <a:path w="4249" h="7994" extrusionOk="0">
                  <a:moveTo>
                    <a:pt x="1947" y="1"/>
                  </a:moveTo>
                  <a:lnTo>
                    <a:pt x="1947" y="900"/>
                  </a:lnTo>
                  <a:cubicBezTo>
                    <a:pt x="1403" y="921"/>
                    <a:pt x="984" y="1110"/>
                    <a:pt x="670" y="1423"/>
                  </a:cubicBezTo>
                  <a:cubicBezTo>
                    <a:pt x="356" y="1716"/>
                    <a:pt x="189" y="2114"/>
                    <a:pt x="189" y="2574"/>
                  </a:cubicBezTo>
                  <a:cubicBezTo>
                    <a:pt x="189" y="3097"/>
                    <a:pt x="356" y="3495"/>
                    <a:pt x="628" y="3746"/>
                  </a:cubicBezTo>
                  <a:cubicBezTo>
                    <a:pt x="942" y="4018"/>
                    <a:pt x="1424" y="4269"/>
                    <a:pt x="2072" y="4541"/>
                  </a:cubicBezTo>
                  <a:cubicBezTo>
                    <a:pt x="2365" y="4667"/>
                    <a:pt x="2553" y="4771"/>
                    <a:pt x="2658" y="4897"/>
                  </a:cubicBezTo>
                  <a:cubicBezTo>
                    <a:pt x="2763" y="5043"/>
                    <a:pt x="2804" y="5211"/>
                    <a:pt x="2804" y="5420"/>
                  </a:cubicBezTo>
                  <a:cubicBezTo>
                    <a:pt x="2804" y="5608"/>
                    <a:pt x="2763" y="5775"/>
                    <a:pt x="2637" y="5922"/>
                  </a:cubicBezTo>
                  <a:cubicBezTo>
                    <a:pt x="2574" y="6047"/>
                    <a:pt x="2407" y="6110"/>
                    <a:pt x="2198" y="6110"/>
                  </a:cubicBezTo>
                  <a:cubicBezTo>
                    <a:pt x="1968" y="6110"/>
                    <a:pt x="1779" y="6027"/>
                    <a:pt x="1633" y="5880"/>
                  </a:cubicBezTo>
                  <a:cubicBezTo>
                    <a:pt x="1465" y="5713"/>
                    <a:pt x="1403" y="5462"/>
                    <a:pt x="1403" y="5106"/>
                  </a:cubicBezTo>
                  <a:lnTo>
                    <a:pt x="1" y="5106"/>
                  </a:lnTo>
                  <a:lnTo>
                    <a:pt x="1" y="5148"/>
                  </a:lnTo>
                  <a:cubicBezTo>
                    <a:pt x="1" y="5775"/>
                    <a:pt x="168" y="6257"/>
                    <a:pt x="524" y="6571"/>
                  </a:cubicBezTo>
                  <a:cubicBezTo>
                    <a:pt x="879" y="6905"/>
                    <a:pt x="1319" y="7094"/>
                    <a:pt x="1863" y="7156"/>
                  </a:cubicBezTo>
                  <a:lnTo>
                    <a:pt x="1863" y="7993"/>
                  </a:lnTo>
                  <a:lnTo>
                    <a:pt x="2512" y="7993"/>
                  </a:lnTo>
                  <a:lnTo>
                    <a:pt x="2512" y="7156"/>
                  </a:lnTo>
                  <a:cubicBezTo>
                    <a:pt x="3035" y="7094"/>
                    <a:pt x="3432" y="6905"/>
                    <a:pt x="3746" y="6633"/>
                  </a:cubicBezTo>
                  <a:cubicBezTo>
                    <a:pt x="4060" y="6340"/>
                    <a:pt x="4227" y="5943"/>
                    <a:pt x="4227" y="5462"/>
                  </a:cubicBezTo>
                  <a:cubicBezTo>
                    <a:pt x="4227" y="4939"/>
                    <a:pt x="4081" y="4541"/>
                    <a:pt x="3767" y="4269"/>
                  </a:cubicBezTo>
                  <a:cubicBezTo>
                    <a:pt x="3453" y="3997"/>
                    <a:pt x="2993" y="3725"/>
                    <a:pt x="2344" y="3432"/>
                  </a:cubicBezTo>
                  <a:cubicBezTo>
                    <a:pt x="2051" y="3306"/>
                    <a:pt x="1863" y="3202"/>
                    <a:pt x="1758" y="3076"/>
                  </a:cubicBezTo>
                  <a:cubicBezTo>
                    <a:pt x="1654" y="2951"/>
                    <a:pt x="1612" y="2783"/>
                    <a:pt x="1612" y="2595"/>
                  </a:cubicBezTo>
                  <a:cubicBezTo>
                    <a:pt x="1612" y="2407"/>
                    <a:pt x="1633" y="2260"/>
                    <a:pt x="1737" y="2135"/>
                  </a:cubicBezTo>
                  <a:cubicBezTo>
                    <a:pt x="1842" y="2009"/>
                    <a:pt x="1968" y="1946"/>
                    <a:pt x="2177" y="1946"/>
                  </a:cubicBezTo>
                  <a:cubicBezTo>
                    <a:pt x="2386" y="1946"/>
                    <a:pt x="2553" y="2030"/>
                    <a:pt x="2658" y="2177"/>
                  </a:cubicBezTo>
                  <a:cubicBezTo>
                    <a:pt x="2784" y="2344"/>
                    <a:pt x="2825" y="2553"/>
                    <a:pt x="2825" y="2867"/>
                  </a:cubicBezTo>
                  <a:lnTo>
                    <a:pt x="4227" y="2867"/>
                  </a:lnTo>
                  <a:lnTo>
                    <a:pt x="4227" y="2846"/>
                  </a:lnTo>
                  <a:cubicBezTo>
                    <a:pt x="4248" y="2323"/>
                    <a:pt x="4081" y="1863"/>
                    <a:pt x="3809" y="1528"/>
                  </a:cubicBezTo>
                  <a:cubicBezTo>
                    <a:pt x="3495" y="1193"/>
                    <a:pt x="3097" y="984"/>
                    <a:pt x="2595" y="900"/>
                  </a:cubicBez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2" name="Google Shape;2862;p75"/>
          <p:cNvGrpSpPr/>
          <p:nvPr/>
        </p:nvGrpSpPr>
        <p:grpSpPr>
          <a:xfrm rot="1246479">
            <a:off x="5819606" y="3589422"/>
            <a:ext cx="1226173" cy="946843"/>
            <a:chOff x="1704275" y="941675"/>
            <a:chExt cx="1226150" cy="946825"/>
          </a:xfrm>
        </p:grpSpPr>
        <p:sp>
          <p:nvSpPr>
            <p:cNvPr id="2863" name="Google Shape;2863;p75"/>
            <p:cNvSpPr/>
            <p:nvPr/>
          </p:nvSpPr>
          <p:spPr>
            <a:xfrm>
              <a:off x="1753450" y="955275"/>
              <a:ext cx="1030525" cy="829125"/>
            </a:xfrm>
            <a:custGeom>
              <a:avLst/>
              <a:gdLst/>
              <a:ahLst/>
              <a:cxnLst/>
              <a:rect l="l" t="t" r="r" b="b"/>
              <a:pathLst>
                <a:path w="41221" h="33165" extrusionOk="0">
                  <a:moveTo>
                    <a:pt x="20611" y="0"/>
                  </a:moveTo>
                  <a:cubicBezTo>
                    <a:pt x="31993" y="0"/>
                    <a:pt x="41220" y="7428"/>
                    <a:pt x="41220" y="16593"/>
                  </a:cubicBezTo>
                  <a:cubicBezTo>
                    <a:pt x="41220" y="25736"/>
                    <a:pt x="31993" y="33164"/>
                    <a:pt x="20611" y="33164"/>
                  </a:cubicBezTo>
                  <a:cubicBezTo>
                    <a:pt x="9228" y="33164"/>
                    <a:pt x="1" y="25736"/>
                    <a:pt x="1" y="16593"/>
                  </a:cubicBezTo>
                  <a:cubicBezTo>
                    <a:pt x="1" y="7428"/>
                    <a:pt x="9249" y="0"/>
                    <a:pt x="20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5"/>
            <p:cNvSpPr/>
            <p:nvPr/>
          </p:nvSpPr>
          <p:spPr>
            <a:xfrm>
              <a:off x="1704275" y="1210550"/>
              <a:ext cx="143375" cy="330075"/>
            </a:xfrm>
            <a:custGeom>
              <a:avLst/>
              <a:gdLst/>
              <a:ahLst/>
              <a:cxnLst/>
              <a:rect l="l" t="t" r="r" b="b"/>
              <a:pathLst>
                <a:path w="5735" h="13203" extrusionOk="0">
                  <a:moveTo>
                    <a:pt x="2679" y="0"/>
                  </a:moveTo>
                  <a:lnTo>
                    <a:pt x="3077" y="0"/>
                  </a:lnTo>
                  <a:cubicBezTo>
                    <a:pt x="4541" y="0"/>
                    <a:pt x="5734" y="1193"/>
                    <a:pt x="5734" y="2657"/>
                  </a:cubicBezTo>
                  <a:lnTo>
                    <a:pt x="5734" y="10546"/>
                  </a:lnTo>
                  <a:cubicBezTo>
                    <a:pt x="5734" y="12010"/>
                    <a:pt x="4541" y="13203"/>
                    <a:pt x="3077" y="13203"/>
                  </a:cubicBezTo>
                  <a:lnTo>
                    <a:pt x="2679" y="13203"/>
                  </a:lnTo>
                  <a:cubicBezTo>
                    <a:pt x="1215" y="13203"/>
                    <a:pt x="1" y="12010"/>
                    <a:pt x="1" y="10546"/>
                  </a:cubicBezTo>
                  <a:lnTo>
                    <a:pt x="1" y="2657"/>
                  </a:lnTo>
                  <a:cubicBezTo>
                    <a:pt x="43" y="1172"/>
                    <a:pt x="1235" y="0"/>
                    <a:pt x="2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5"/>
            <p:cNvSpPr/>
            <p:nvPr/>
          </p:nvSpPr>
          <p:spPr>
            <a:xfrm>
              <a:off x="1889450" y="941675"/>
              <a:ext cx="208750" cy="187800"/>
            </a:xfrm>
            <a:custGeom>
              <a:avLst/>
              <a:gdLst/>
              <a:ahLst/>
              <a:cxnLst/>
              <a:rect l="l" t="t" r="r" b="b"/>
              <a:pathLst>
                <a:path w="8350" h="7512" extrusionOk="0">
                  <a:moveTo>
                    <a:pt x="1926" y="0"/>
                  </a:moveTo>
                  <a:cubicBezTo>
                    <a:pt x="5127" y="0"/>
                    <a:pt x="7826" y="2323"/>
                    <a:pt x="8349" y="5419"/>
                  </a:cubicBezTo>
                  <a:cubicBezTo>
                    <a:pt x="5399" y="5650"/>
                    <a:pt x="2658" y="6382"/>
                    <a:pt x="189" y="7512"/>
                  </a:cubicBezTo>
                  <a:cubicBezTo>
                    <a:pt x="399" y="7156"/>
                    <a:pt x="608" y="6780"/>
                    <a:pt x="775" y="6382"/>
                  </a:cubicBezTo>
                  <a:cubicBezTo>
                    <a:pt x="1570" y="4269"/>
                    <a:pt x="1215" y="2009"/>
                    <a:pt x="1" y="293"/>
                  </a:cubicBezTo>
                  <a:cubicBezTo>
                    <a:pt x="608" y="84"/>
                    <a:pt x="1256" y="0"/>
                    <a:pt x="19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5"/>
            <p:cNvSpPr/>
            <p:nvPr/>
          </p:nvSpPr>
          <p:spPr>
            <a:xfrm>
              <a:off x="1898875" y="1184375"/>
              <a:ext cx="38725" cy="105700"/>
            </a:xfrm>
            <a:custGeom>
              <a:avLst/>
              <a:gdLst/>
              <a:ahLst/>
              <a:cxnLst/>
              <a:rect l="l" t="t" r="r" b="b"/>
              <a:pathLst>
                <a:path w="1549" h="4228" extrusionOk="0">
                  <a:moveTo>
                    <a:pt x="775" y="1"/>
                  </a:moveTo>
                  <a:cubicBezTo>
                    <a:pt x="1193" y="1"/>
                    <a:pt x="1549" y="963"/>
                    <a:pt x="1549" y="2114"/>
                  </a:cubicBezTo>
                  <a:cubicBezTo>
                    <a:pt x="1549" y="3286"/>
                    <a:pt x="1193" y="4227"/>
                    <a:pt x="775" y="4227"/>
                  </a:cubicBezTo>
                  <a:cubicBezTo>
                    <a:pt x="356" y="4227"/>
                    <a:pt x="1" y="3265"/>
                    <a:pt x="1" y="2114"/>
                  </a:cubicBezTo>
                  <a:cubicBezTo>
                    <a:pt x="1" y="963"/>
                    <a:pt x="335" y="1"/>
                    <a:pt x="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5"/>
            <p:cNvSpPr/>
            <p:nvPr/>
          </p:nvSpPr>
          <p:spPr>
            <a:xfrm>
              <a:off x="2118575" y="988750"/>
              <a:ext cx="346300" cy="100450"/>
            </a:xfrm>
            <a:custGeom>
              <a:avLst/>
              <a:gdLst/>
              <a:ahLst/>
              <a:cxnLst/>
              <a:rect l="l" t="t" r="r" b="b"/>
              <a:pathLst>
                <a:path w="13852" h="4018" extrusionOk="0">
                  <a:moveTo>
                    <a:pt x="6006" y="0"/>
                  </a:moveTo>
                  <a:cubicBezTo>
                    <a:pt x="8809" y="0"/>
                    <a:pt x="11446" y="503"/>
                    <a:pt x="13852" y="1360"/>
                  </a:cubicBezTo>
                  <a:lnTo>
                    <a:pt x="13852" y="4018"/>
                  </a:lnTo>
                  <a:cubicBezTo>
                    <a:pt x="11529" y="2972"/>
                    <a:pt x="8872" y="2386"/>
                    <a:pt x="6006" y="2386"/>
                  </a:cubicBezTo>
                  <a:cubicBezTo>
                    <a:pt x="3892" y="2386"/>
                    <a:pt x="1863" y="2720"/>
                    <a:pt x="0" y="3327"/>
                  </a:cubicBezTo>
                  <a:lnTo>
                    <a:pt x="0" y="775"/>
                  </a:lnTo>
                  <a:cubicBezTo>
                    <a:pt x="1884" y="293"/>
                    <a:pt x="3892" y="0"/>
                    <a:pt x="6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5"/>
            <p:cNvSpPr/>
            <p:nvPr/>
          </p:nvSpPr>
          <p:spPr>
            <a:xfrm>
              <a:off x="2118575" y="1022225"/>
              <a:ext cx="346300" cy="81625"/>
            </a:xfrm>
            <a:custGeom>
              <a:avLst/>
              <a:gdLst/>
              <a:ahLst/>
              <a:cxnLst/>
              <a:rect l="l" t="t" r="r" b="b"/>
              <a:pathLst>
                <a:path w="13852" h="3265" extrusionOk="0">
                  <a:moveTo>
                    <a:pt x="6006" y="1"/>
                  </a:moveTo>
                  <a:cubicBezTo>
                    <a:pt x="8830" y="1"/>
                    <a:pt x="11508" y="545"/>
                    <a:pt x="13852" y="1507"/>
                  </a:cubicBezTo>
                  <a:lnTo>
                    <a:pt x="13852" y="3265"/>
                  </a:lnTo>
                  <a:cubicBezTo>
                    <a:pt x="11550" y="2177"/>
                    <a:pt x="8893" y="1549"/>
                    <a:pt x="6006" y="1549"/>
                  </a:cubicBezTo>
                  <a:cubicBezTo>
                    <a:pt x="3871" y="1549"/>
                    <a:pt x="1863" y="1884"/>
                    <a:pt x="0" y="2511"/>
                  </a:cubicBezTo>
                  <a:lnTo>
                    <a:pt x="0" y="837"/>
                  </a:lnTo>
                  <a:cubicBezTo>
                    <a:pt x="1863" y="314"/>
                    <a:pt x="3892" y="1"/>
                    <a:pt x="60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5"/>
            <p:cNvSpPr/>
            <p:nvPr/>
          </p:nvSpPr>
          <p:spPr>
            <a:xfrm>
              <a:off x="1849175" y="1114800"/>
              <a:ext cx="934800" cy="669600"/>
            </a:xfrm>
            <a:custGeom>
              <a:avLst/>
              <a:gdLst/>
              <a:ahLst/>
              <a:cxnLst/>
              <a:rect l="l" t="t" r="r" b="b"/>
              <a:pathLst>
                <a:path w="37392" h="26784" extrusionOk="0">
                  <a:moveTo>
                    <a:pt x="33039" y="1"/>
                  </a:moveTo>
                  <a:cubicBezTo>
                    <a:pt x="35780" y="2826"/>
                    <a:pt x="37391" y="6362"/>
                    <a:pt x="37391" y="10212"/>
                  </a:cubicBezTo>
                  <a:cubicBezTo>
                    <a:pt x="37391" y="19355"/>
                    <a:pt x="28164" y="26783"/>
                    <a:pt x="16782" y="26783"/>
                  </a:cubicBezTo>
                  <a:cubicBezTo>
                    <a:pt x="9856" y="26783"/>
                    <a:pt x="3725" y="24042"/>
                    <a:pt x="1" y="19837"/>
                  </a:cubicBezTo>
                  <a:cubicBezTo>
                    <a:pt x="14103" y="26302"/>
                    <a:pt x="34504" y="14940"/>
                    <a:pt x="330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5"/>
            <p:cNvSpPr/>
            <p:nvPr/>
          </p:nvSpPr>
          <p:spPr>
            <a:xfrm>
              <a:off x="2657350" y="1092325"/>
              <a:ext cx="273075" cy="254250"/>
            </a:xfrm>
            <a:custGeom>
              <a:avLst/>
              <a:gdLst/>
              <a:ahLst/>
              <a:cxnLst/>
              <a:rect l="l" t="t" r="r" b="b"/>
              <a:pathLst>
                <a:path w="10923" h="10170" extrusionOk="0">
                  <a:moveTo>
                    <a:pt x="3181" y="5168"/>
                  </a:moveTo>
                  <a:cubicBezTo>
                    <a:pt x="8600" y="9374"/>
                    <a:pt x="8266" y="670"/>
                    <a:pt x="5336" y="3243"/>
                  </a:cubicBezTo>
                  <a:cubicBezTo>
                    <a:pt x="5064" y="3474"/>
                    <a:pt x="4897" y="3829"/>
                    <a:pt x="4688" y="4185"/>
                  </a:cubicBezTo>
                  <a:lnTo>
                    <a:pt x="4688" y="4185"/>
                  </a:lnTo>
                  <a:cubicBezTo>
                    <a:pt x="4311" y="3808"/>
                    <a:pt x="4311" y="3892"/>
                    <a:pt x="4290" y="3474"/>
                  </a:cubicBezTo>
                  <a:cubicBezTo>
                    <a:pt x="4081" y="0"/>
                    <a:pt x="10923" y="544"/>
                    <a:pt x="9877" y="5754"/>
                  </a:cubicBezTo>
                  <a:cubicBezTo>
                    <a:pt x="8998" y="10169"/>
                    <a:pt x="4416" y="10148"/>
                    <a:pt x="963" y="8119"/>
                  </a:cubicBezTo>
                  <a:cubicBezTo>
                    <a:pt x="147" y="7512"/>
                    <a:pt x="1" y="6340"/>
                    <a:pt x="587" y="5524"/>
                  </a:cubicBezTo>
                  <a:cubicBezTo>
                    <a:pt x="1235" y="4750"/>
                    <a:pt x="2386" y="4562"/>
                    <a:pt x="3181" y="51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5"/>
            <p:cNvSpPr/>
            <p:nvPr/>
          </p:nvSpPr>
          <p:spPr>
            <a:xfrm>
              <a:off x="2044825" y="1670325"/>
              <a:ext cx="177350" cy="218175"/>
            </a:xfrm>
            <a:custGeom>
              <a:avLst/>
              <a:gdLst/>
              <a:ahLst/>
              <a:cxnLst/>
              <a:rect l="l" t="t" r="r" b="b"/>
              <a:pathLst>
                <a:path w="7094" h="8727" extrusionOk="0">
                  <a:moveTo>
                    <a:pt x="3536" y="1"/>
                  </a:moveTo>
                  <a:lnTo>
                    <a:pt x="3536" y="1"/>
                  </a:lnTo>
                  <a:cubicBezTo>
                    <a:pt x="5503" y="1"/>
                    <a:pt x="7093" y="1591"/>
                    <a:pt x="7093" y="3516"/>
                  </a:cubicBezTo>
                  <a:lnTo>
                    <a:pt x="7093" y="5169"/>
                  </a:lnTo>
                  <a:cubicBezTo>
                    <a:pt x="7093" y="7136"/>
                    <a:pt x="5503" y="8726"/>
                    <a:pt x="3536" y="8726"/>
                  </a:cubicBezTo>
                  <a:lnTo>
                    <a:pt x="3536" y="8726"/>
                  </a:lnTo>
                  <a:cubicBezTo>
                    <a:pt x="1611" y="8726"/>
                    <a:pt x="21" y="7136"/>
                    <a:pt x="21" y="5169"/>
                  </a:cubicBezTo>
                  <a:lnTo>
                    <a:pt x="21" y="3516"/>
                  </a:lnTo>
                  <a:cubicBezTo>
                    <a:pt x="0" y="1591"/>
                    <a:pt x="1590" y="1"/>
                    <a:pt x="3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5"/>
            <p:cNvSpPr/>
            <p:nvPr/>
          </p:nvSpPr>
          <p:spPr>
            <a:xfrm>
              <a:off x="2341400" y="1670325"/>
              <a:ext cx="177375" cy="218175"/>
            </a:xfrm>
            <a:custGeom>
              <a:avLst/>
              <a:gdLst/>
              <a:ahLst/>
              <a:cxnLst/>
              <a:rect l="l" t="t" r="r" b="b"/>
              <a:pathLst>
                <a:path w="7095" h="8727" extrusionOk="0">
                  <a:moveTo>
                    <a:pt x="3537" y="1"/>
                  </a:moveTo>
                  <a:lnTo>
                    <a:pt x="3537" y="1"/>
                  </a:lnTo>
                  <a:cubicBezTo>
                    <a:pt x="5504" y="1"/>
                    <a:pt x="7094" y="1591"/>
                    <a:pt x="7094" y="3516"/>
                  </a:cubicBezTo>
                  <a:lnTo>
                    <a:pt x="7094" y="5169"/>
                  </a:lnTo>
                  <a:cubicBezTo>
                    <a:pt x="7094" y="7136"/>
                    <a:pt x="5504" y="8726"/>
                    <a:pt x="3537" y="8726"/>
                  </a:cubicBezTo>
                  <a:lnTo>
                    <a:pt x="3537" y="8726"/>
                  </a:lnTo>
                  <a:cubicBezTo>
                    <a:pt x="1591" y="8726"/>
                    <a:pt x="1" y="7136"/>
                    <a:pt x="1" y="5169"/>
                  </a:cubicBezTo>
                  <a:lnTo>
                    <a:pt x="1" y="3516"/>
                  </a:lnTo>
                  <a:cubicBezTo>
                    <a:pt x="1" y="1591"/>
                    <a:pt x="1591" y="1"/>
                    <a:pt x="3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3" name="Google Shape;2873;p75"/>
          <p:cNvGrpSpPr/>
          <p:nvPr/>
        </p:nvGrpSpPr>
        <p:grpSpPr>
          <a:xfrm rot="936986">
            <a:off x="6773228" y="2450286"/>
            <a:ext cx="1546298" cy="937939"/>
            <a:chOff x="1580850" y="3862600"/>
            <a:chExt cx="1546275" cy="937925"/>
          </a:xfrm>
        </p:grpSpPr>
        <p:sp>
          <p:nvSpPr>
            <p:cNvPr id="2874" name="Google Shape;2874;p75"/>
            <p:cNvSpPr/>
            <p:nvPr/>
          </p:nvSpPr>
          <p:spPr>
            <a:xfrm>
              <a:off x="1781700" y="3862600"/>
              <a:ext cx="1165475" cy="902875"/>
            </a:xfrm>
            <a:custGeom>
              <a:avLst/>
              <a:gdLst/>
              <a:ahLst/>
              <a:cxnLst/>
              <a:rect l="l" t="t" r="r" b="b"/>
              <a:pathLst>
                <a:path w="46619" h="36115" extrusionOk="0">
                  <a:moveTo>
                    <a:pt x="1" y="18246"/>
                  </a:moveTo>
                  <a:lnTo>
                    <a:pt x="38061" y="1"/>
                  </a:lnTo>
                  <a:lnTo>
                    <a:pt x="46619" y="17849"/>
                  </a:lnTo>
                  <a:lnTo>
                    <a:pt x="8558" y="36115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5"/>
            <p:cNvSpPr/>
            <p:nvPr/>
          </p:nvSpPr>
          <p:spPr>
            <a:xfrm>
              <a:off x="1862775" y="3942650"/>
              <a:ext cx="1002800" cy="741750"/>
            </a:xfrm>
            <a:custGeom>
              <a:avLst/>
              <a:gdLst/>
              <a:ahLst/>
              <a:cxnLst/>
              <a:rect l="l" t="t" r="r" b="b"/>
              <a:pathLst>
                <a:path w="40112" h="29670" extrusionOk="0">
                  <a:moveTo>
                    <a:pt x="1" y="16132"/>
                  </a:moveTo>
                  <a:lnTo>
                    <a:pt x="33625" y="0"/>
                  </a:lnTo>
                  <a:lnTo>
                    <a:pt x="40111" y="13538"/>
                  </a:lnTo>
                  <a:lnTo>
                    <a:pt x="6487" y="2967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5"/>
            <p:cNvSpPr/>
            <p:nvPr/>
          </p:nvSpPr>
          <p:spPr>
            <a:xfrm>
              <a:off x="2598250" y="3943675"/>
              <a:ext cx="155900" cy="132900"/>
            </a:xfrm>
            <a:custGeom>
              <a:avLst/>
              <a:gdLst/>
              <a:ahLst/>
              <a:cxnLst/>
              <a:rect l="l" t="t" r="r" b="b"/>
              <a:pathLst>
                <a:path w="6236" h="5316" extrusionOk="0">
                  <a:moveTo>
                    <a:pt x="0" y="2010"/>
                  </a:moveTo>
                  <a:cubicBezTo>
                    <a:pt x="1130" y="4332"/>
                    <a:pt x="3913" y="5315"/>
                    <a:pt x="6236" y="4207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5"/>
            <p:cNvSpPr/>
            <p:nvPr/>
          </p:nvSpPr>
          <p:spPr>
            <a:xfrm>
              <a:off x="1855450" y="4174375"/>
              <a:ext cx="1110025" cy="626150"/>
            </a:xfrm>
            <a:custGeom>
              <a:avLst/>
              <a:gdLst/>
              <a:ahLst/>
              <a:cxnLst/>
              <a:rect l="l" t="t" r="r" b="b"/>
              <a:pathLst>
                <a:path w="44401" h="25046" extrusionOk="0">
                  <a:moveTo>
                    <a:pt x="1" y="19627"/>
                  </a:moveTo>
                  <a:lnTo>
                    <a:pt x="2533" y="0"/>
                  </a:lnTo>
                  <a:lnTo>
                    <a:pt x="44401" y="5419"/>
                  </a:lnTo>
                  <a:lnTo>
                    <a:pt x="41869" y="25046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5"/>
            <p:cNvSpPr/>
            <p:nvPr/>
          </p:nvSpPr>
          <p:spPr>
            <a:xfrm>
              <a:off x="1923975" y="4241850"/>
              <a:ext cx="972975" cy="491725"/>
            </a:xfrm>
            <a:custGeom>
              <a:avLst/>
              <a:gdLst/>
              <a:ahLst/>
              <a:cxnLst/>
              <a:rect l="l" t="t" r="r" b="b"/>
              <a:pathLst>
                <a:path w="38919" h="19669" extrusionOk="0">
                  <a:moveTo>
                    <a:pt x="1" y="14898"/>
                  </a:moveTo>
                  <a:lnTo>
                    <a:pt x="1926" y="0"/>
                  </a:lnTo>
                  <a:lnTo>
                    <a:pt x="38919" y="4792"/>
                  </a:lnTo>
                  <a:lnTo>
                    <a:pt x="36994" y="19669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5"/>
            <p:cNvSpPr/>
            <p:nvPr/>
          </p:nvSpPr>
          <p:spPr>
            <a:xfrm>
              <a:off x="2731625" y="4619000"/>
              <a:ext cx="130800" cy="124525"/>
            </a:xfrm>
            <a:custGeom>
              <a:avLst/>
              <a:gdLst/>
              <a:ahLst/>
              <a:cxnLst/>
              <a:rect l="l" t="t" r="r" b="b"/>
              <a:pathLst>
                <a:path w="5232" h="4981" extrusionOk="0">
                  <a:moveTo>
                    <a:pt x="1" y="4373"/>
                  </a:moveTo>
                  <a:cubicBezTo>
                    <a:pt x="357" y="1800"/>
                    <a:pt x="2679" y="0"/>
                    <a:pt x="5232" y="335"/>
                  </a:cubicBezTo>
                  <a:lnTo>
                    <a:pt x="4625" y="498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5"/>
            <p:cNvSpPr/>
            <p:nvPr/>
          </p:nvSpPr>
          <p:spPr>
            <a:xfrm>
              <a:off x="1989900" y="4039925"/>
              <a:ext cx="1137225" cy="711425"/>
            </a:xfrm>
            <a:custGeom>
              <a:avLst/>
              <a:gdLst/>
              <a:ahLst/>
              <a:cxnLst/>
              <a:rect l="l" t="t" r="r" b="b"/>
              <a:pathLst>
                <a:path w="45489" h="28457" extrusionOk="0">
                  <a:moveTo>
                    <a:pt x="0" y="9124"/>
                  </a:moveTo>
                  <a:lnTo>
                    <a:pt x="41220" y="1"/>
                  </a:lnTo>
                  <a:lnTo>
                    <a:pt x="45488" y="19313"/>
                  </a:lnTo>
                  <a:lnTo>
                    <a:pt x="4290" y="28457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5"/>
            <p:cNvSpPr/>
            <p:nvPr/>
          </p:nvSpPr>
          <p:spPr>
            <a:xfrm>
              <a:off x="2062600" y="4111075"/>
              <a:ext cx="991800" cy="568100"/>
            </a:xfrm>
            <a:custGeom>
              <a:avLst/>
              <a:gdLst/>
              <a:ahLst/>
              <a:cxnLst/>
              <a:rect l="l" t="t" r="r" b="b"/>
              <a:pathLst>
                <a:path w="39672" h="22724" extrusionOk="0">
                  <a:moveTo>
                    <a:pt x="1" y="8077"/>
                  </a:moveTo>
                  <a:lnTo>
                    <a:pt x="36408" y="0"/>
                  </a:lnTo>
                  <a:lnTo>
                    <a:pt x="39672" y="14668"/>
                  </a:lnTo>
                  <a:lnTo>
                    <a:pt x="3244" y="22723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5"/>
            <p:cNvSpPr/>
            <p:nvPr/>
          </p:nvSpPr>
          <p:spPr>
            <a:xfrm>
              <a:off x="2858750" y="4112125"/>
              <a:ext cx="139175" cy="127650"/>
            </a:xfrm>
            <a:custGeom>
              <a:avLst/>
              <a:gdLst/>
              <a:ahLst/>
              <a:cxnLst/>
              <a:rect l="l" t="t" r="r" b="b"/>
              <a:pathLst>
                <a:path w="5567" h="5106" extrusionOk="0">
                  <a:moveTo>
                    <a:pt x="0" y="1005"/>
                  </a:moveTo>
                  <a:cubicBezTo>
                    <a:pt x="544" y="3515"/>
                    <a:pt x="3055" y="5106"/>
                    <a:pt x="5566" y="4562"/>
                  </a:cubicBezTo>
                  <a:lnTo>
                    <a:pt x="4541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5"/>
            <p:cNvSpPr/>
            <p:nvPr/>
          </p:nvSpPr>
          <p:spPr>
            <a:xfrm>
              <a:off x="2928325" y="4373675"/>
              <a:ext cx="128175" cy="139150"/>
            </a:xfrm>
            <a:custGeom>
              <a:avLst/>
              <a:gdLst/>
              <a:ahLst/>
              <a:cxnLst/>
              <a:rect l="l" t="t" r="r" b="b"/>
              <a:pathLst>
                <a:path w="5127" h="5566" extrusionOk="0">
                  <a:moveTo>
                    <a:pt x="565" y="5566"/>
                  </a:moveTo>
                  <a:cubicBezTo>
                    <a:pt x="0" y="3055"/>
                    <a:pt x="1570" y="544"/>
                    <a:pt x="4122" y="0"/>
                  </a:cubicBezTo>
                  <a:lnTo>
                    <a:pt x="5127" y="4561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5"/>
            <p:cNvSpPr/>
            <p:nvPr/>
          </p:nvSpPr>
          <p:spPr>
            <a:xfrm>
              <a:off x="2407325" y="4244975"/>
              <a:ext cx="301850" cy="301325"/>
            </a:xfrm>
            <a:custGeom>
              <a:avLst/>
              <a:gdLst/>
              <a:ahLst/>
              <a:cxnLst/>
              <a:rect l="l" t="t" r="r" b="b"/>
              <a:pathLst>
                <a:path w="12074" h="12053" extrusionOk="0">
                  <a:moveTo>
                    <a:pt x="4855" y="650"/>
                  </a:moveTo>
                  <a:cubicBezTo>
                    <a:pt x="7805" y="1"/>
                    <a:pt x="10755" y="1863"/>
                    <a:pt x="11404" y="4834"/>
                  </a:cubicBezTo>
                  <a:cubicBezTo>
                    <a:pt x="12073" y="7784"/>
                    <a:pt x="10211" y="10756"/>
                    <a:pt x="7219" y="11404"/>
                  </a:cubicBezTo>
                  <a:cubicBezTo>
                    <a:pt x="4269" y="12053"/>
                    <a:pt x="1319" y="10191"/>
                    <a:pt x="670" y="7220"/>
                  </a:cubicBezTo>
                  <a:cubicBezTo>
                    <a:pt x="0" y="4248"/>
                    <a:pt x="1883" y="1298"/>
                    <a:pt x="4855" y="650"/>
                  </a:cubicBez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5"/>
            <p:cNvSpPr/>
            <p:nvPr/>
          </p:nvSpPr>
          <p:spPr>
            <a:xfrm>
              <a:off x="1580850" y="4125200"/>
              <a:ext cx="1093275" cy="666950"/>
            </a:xfrm>
            <a:custGeom>
              <a:avLst/>
              <a:gdLst/>
              <a:ahLst/>
              <a:cxnLst/>
              <a:rect l="l" t="t" r="r" b="b"/>
              <a:pathLst>
                <a:path w="43731" h="26678" extrusionOk="0">
                  <a:moveTo>
                    <a:pt x="3745" y="0"/>
                  </a:moveTo>
                  <a:lnTo>
                    <a:pt x="40006" y="0"/>
                  </a:lnTo>
                  <a:cubicBezTo>
                    <a:pt x="42036" y="0"/>
                    <a:pt x="43730" y="1674"/>
                    <a:pt x="43730" y="3746"/>
                  </a:cubicBezTo>
                  <a:lnTo>
                    <a:pt x="43730" y="22954"/>
                  </a:lnTo>
                  <a:cubicBezTo>
                    <a:pt x="43730" y="24983"/>
                    <a:pt x="42056" y="26678"/>
                    <a:pt x="40006" y="26678"/>
                  </a:cubicBezTo>
                  <a:lnTo>
                    <a:pt x="3745" y="26678"/>
                  </a:lnTo>
                  <a:cubicBezTo>
                    <a:pt x="1716" y="26678"/>
                    <a:pt x="0" y="25004"/>
                    <a:pt x="0" y="22954"/>
                  </a:cubicBezTo>
                  <a:lnTo>
                    <a:pt x="0" y="3746"/>
                  </a:lnTo>
                  <a:cubicBezTo>
                    <a:pt x="42" y="1716"/>
                    <a:pt x="1716" y="0"/>
                    <a:pt x="3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5"/>
            <p:cNvSpPr/>
            <p:nvPr/>
          </p:nvSpPr>
          <p:spPr>
            <a:xfrm>
              <a:off x="1641000" y="4182225"/>
              <a:ext cx="972975" cy="553450"/>
            </a:xfrm>
            <a:custGeom>
              <a:avLst/>
              <a:gdLst/>
              <a:ahLst/>
              <a:cxnLst/>
              <a:rect l="l" t="t" r="r" b="b"/>
              <a:pathLst>
                <a:path w="38919" h="22138" fill="none" extrusionOk="0">
                  <a:moveTo>
                    <a:pt x="2406" y="0"/>
                  </a:moveTo>
                  <a:lnTo>
                    <a:pt x="36512" y="0"/>
                  </a:lnTo>
                  <a:cubicBezTo>
                    <a:pt x="37830" y="0"/>
                    <a:pt x="38918" y="1067"/>
                    <a:pt x="38918" y="2406"/>
                  </a:cubicBezTo>
                  <a:lnTo>
                    <a:pt x="38918" y="19731"/>
                  </a:lnTo>
                  <a:cubicBezTo>
                    <a:pt x="38918" y="21028"/>
                    <a:pt x="37851" y="22137"/>
                    <a:pt x="36512" y="22137"/>
                  </a:cubicBezTo>
                  <a:lnTo>
                    <a:pt x="2406" y="22137"/>
                  </a:lnTo>
                  <a:cubicBezTo>
                    <a:pt x="1109" y="22137"/>
                    <a:pt x="0" y="21049"/>
                    <a:pt x="0" y="19731"/>
                  </a:cubicBezTo>
                  <a:lnTo>
                    <a:pt x="0" y="2406"/>
                  </a:lnTo>
                  <a:cubicBezTo>
                    <a:pt x="0" y="1109"/>
                    <a:pt x="1109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 w="204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5"/>
            <p:cNvSpPr/>
            <p:nvPr/>
          </p:nvSpPr>
          <p:spPr>
            <a:xfrm>
              <a:off x="2037500" y="4098000"/>
              <a:ext cx="181000" cy="220775"/>
            </a:xfrm>
            <a:custGeom>
              <a:avLst/>
              <a:gdLst/>
              <a:ahLst/>
              <a:cxnLst/>
              <a:rect l="l" t="t" r="r" b="b"/>
              <a:pathLst>
                <a:path w="7240" h="8831" extrusionOk="0">
                  <a:moveTo>
                    <a:pt x="1026" y="0"/>
                  </a:moveTo>
                  <a:lnTo>
                    <a:pt x="6215" y="0"/>
                  </a:lnTo>
                  <a:cubicBezTo>
                    <a:pt x="6780" y="0"/>
                    <a:pt x="7240" y="440"/>
                    <a:pt x="7240" y="1005"/>
                  </a:cubicBezTo>
                  <a:lnTo>
                    <a:pt x="7240" y="7805"/>
                  </a:lnTo>
                  <a:cubicBezTo>
                    <a:pt x="7240" y="8370"/>
                    <a:pt x="6801" y="8830"/>
                    <a:pt x="6215" y="8830"/>
                  </a:cubicBezTo>
                  <a:lnTo>
                    <a:pt x="1026" y="8830"/>
                  </a:lnTo>
                  <a:cubicBezTo>
                    <a:pt x="461" y="8830"/>
                    <a:pt x="0" y="8391"/>
                    <a:pt x="0" y="7805"/>
                  </a:cubicBezTo>
                  <a:lnTo>
                    <a:pt x="0" y="1005"/>
                  </a:lnTo>
                  <a:cubicBezTo>
                    <a:pt x="0" y="461"/>
                    <a:pt x="44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5"/>
            <p:cNvSpPr/>
            <p:nvPr/>
          </p:nvSpPr>
          <p:spPr>
            <a:xfrm>
              <a:off x="2080900" y="4205750"/>
              <a:ext cx="93150" cy="93150"/>
            </a:xfrm>
            <a:custGeom>
              <a:avLst/>
              <a:gdLst/>
              <a:ahLst/>
              <a:cxnLst/>
              <a:rect l="l" t="t" r="r" b="b"/>
              <a:pathLst>
                <a:path w="3726" h="3726" extrusionOk="0">
                  <a:moveTo>
                    <a:pt x="1863" y="3725"/>
                  </a:moveTo>
                  <a:cubicBezTo>
                    <a:pt x="2888" y="3725"/>
                    <a:pt x="3725" y="2867"/>
                    <a:pt x="3725" y="1863"/>
                  </a:cubicBezTo>
                  <a:cubicBezTo>
                    <a:pt x="3725" y="838"/>
                    <a:pt x="2888" y="1"/>
                    <a:pt x="1863" y="1"/>
                  </a:cubicBezTo>
                  <a:cubicBezTo>
                    <a:pt x="859" y="1"/>
                    <a:pt x="22" y="838"/>
                    <a:pt x="22" y="1863"/>
                  </a:cubicBezTo>
                  <a:cubicBezTo>
                    <a:pt x="1" y="2867"/>
                    <a:pt x="859" y="3725"/>
                    <a:pt x="1863" y="37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9" name="Google Shape;2889;p75"/>
          <p:cNvGrpSpPr/>
          <p:nvPr/>
        </p:nvGrpSpPr>
        <p:grpSpPr>
          <a:xfrm>
            <a:off x="3057638" y="3342250"/>
            <a:ext cx="1149250" cy="1235550"/>
            <a:chOff x="3057638" y="3342250"/>
            <a:chExt cx="1149250" cy="1235550"/>
          </a:xfrm>
        </p:grpSpPr>
        <p:grpSp>
          <p:nvGrpSpPr>
            <p:cNvPr id="2890" name="Google Shape;2890;p75"/>
            <p:cNvGrpSpPr/>
            <p:nvPr/>
          </p:nvGrpSpPr>
          <p:grpSpPr>
            <a:xfrm>
              <a:off x="3057638" y="3342250"/>
              <a:ext cx="1149250" cy="1235550"/>
              <a:chOff x="3057638" y="3342250"/>
              <a:chExt cx="1149250" cy="1235550"/>
            </a:xfrm>
          </p:grpSpPr>
          <p:grpSp>
            <p:nvGrpSpPr>
              <p:cNvPr id="2891" name="Google Shape;2891;p75"/>
              <p:cNvGrpSpPr/>
              <p:nvPr/>
            </p:nvGrpSpPr>
            <p:grpSpPr>
              <a:xfrm>
                <a:off x="3057638" y="3342250"/>
                <a:ext cx="1149250" cy="1235550"/>
                <a:chOff x="3082038" y="3368450"/>
                <a:chExt cx="1149250" cy="1235550"/>
              </a:xfrm>
            </p:grpSpPr>
            <p:grpSp>
              <p:nvGrpSpPr>
                <p:cNvPr id="2892" name="Google Shape;2892;p75"/>
                <p:cNvGrpSpPr/>
                <p:nvPr/>
              </p:nvGrpSpPr>
              <p:grpSpPr>
                <a:xfrm>
                  <a:off x="3082038" y="3368450"/>
                  <a:ext cx="1149250" cy="1235550"/>
                  <a:chOff x="3314875" y="2290725"/>
                  <a:chExt cx="1149250" cy="1235550"/>
                </a:xfrm>
              </p:grpSpPr>
              <p:sp>
                <p:nvSpPr>
                  <p:cNvPr id="2893" name="Google Shape;2893;p75"/>
                  <p:cNvSpPr/>
                  <p:nvPr/>
                </p:nvSpPr>
                <p:spPr>
                  <a:xfrm>
                    <a:off x="3355675" y="3102550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24063" y="5713"/>
                        </a:moveTo>
                        <a:cubicBezTo>
                          <a:pt x="24063" y="8851"/>
                          <a:pt x="18665" y="11404"/>
                          <a:pt x="12032" y="11404"/>
                        </a:cubicBezTo>
                        <a:cubicBezTo>
                          <a:pt x="5378" y="11404"/>
                          <a:pt x="1" y="8851"/>
                          <a:pt x="1" y="5713"/>
                        </a:cubicBezTo>
                        <a:cubicBezTo>
                          <a:pt x="1" y="2553"/>
                          <a:pt x="5378" y="1"/>
                          <a:pt x="12032" y="1"/>
                        </a:cubicBezTo>
                        <a:cubicBezTo>
                          <a:pt x="18665" y="1"/>
                          <a:pt x="24063" y="2553"/>
                          <a:pt x="24063" y="5713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4" name="Google Shape;2894;p75"/>
                  <p:cNvSpPr/>
                  <p:nvPr/>
                </p:nvSpPr>
                <p:spPr>
                  <a:xfrm>
                    <a:off x="3355675" y="3043975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12032" y="11404"/>
                        </a:moveTo>
                        <a:cubicBezTo>
                          <a:pt x="18644" y="11404"/>
                          <a:pt x="24063" y="8830"/>
                          <a:pt x="24063" y="5691"/>
                        </a:cubicBezTo>
                        <a:cubicBezTo>
                          <a:pt x="24063" y="2553"/>
                          <a:pt x="18644" y="0"/>
                          <a:pt x="12032" y="0"/>
                        </a:cubicBezTo>
                        <a:cubicBezTo>
                          <a:pt x="5420" y="0"/>
                          <a:pt x="1" y="2553"/>
                          <a:pt x="1" y="5691"/>
                        </a:cubicBezTo>
                        <a:cubicBezTo>
                          <a:pt x="1" y="8872"/>
                          <a:pt x="5378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5" name="Google Shape;2895;p75"/>
                  <p:cNvSpPr/>
                  <p:nvPr/>
                </p:nvSpPr>
                <p:spPr>
                  <a:xfrm>
                    <a:off x="3394925" y="3072750"/>
                    <a:ext cx="523100" cy="22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4" h="9144" extrusionOk="0">
                        <a:moveTo>
                          <a:pt x="10462" y="9144"/>
                        </a:moveTo>
                        <a:cubicBezTo>
                          <a:pt x="16216" y="9144"/>
                          <a:pt x="20924" y="7093"/>
                          <a:pt x="20924" y="4582"/>
                        </a:cubicBezTo>
                        <a:cubicBezTo>
                          <a:pt x="20924" y="2030"/>
                          <a:pt x="16216" y="0"/>
                          <a:pt x="10462" y="0"/>
                        </a:cubicBezTo>
                        <a:cubicBezTo>
                          <a:pt x="4708" y="0"/>
                          <a:pt x="0" y="2072"/>
                          <a:pt x="0" y="4582"/>
                        </a:cubicBezTo>
                        <a:cubicBezTo>
                          <a:pt x="0" y="7093"/>
                          <a:pt x="4687" y="9144"/>
                          <a:pt x="10462" y="914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6" name="Google Shape;2896;p75"/>
                  <p:cNvSpPr/>
                  <p:nvPr/>
                </p:nvSpPr>
                <p:spPr>
                  <a:xfrm>
                    <a:off x="3558125" y="3026700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12031" y="11404"/>
                        </a:moveTo>
                        <a:cubicBezTo>
                          <a:pt x="18664" y="11404"/>
                          <a:pt x="24062" y="8851"/>
                          <a:pt x="24062" y="5713"/>
                        </a:cubicBezTo>
                        <a:cubicBezTo>
                          <a:pt x="24062" y="2574"/>
                          <a:pt x="18664" y="1"/>
                          <a:pt x="12031" y="1"/>
                        </a:cubicBezTo>
                        <a:cubicBezTo>
                          <a:pt x="5420" y="1"/>
                          <a:pt x="0" y="2574"/>
                          <a:pt x="0" y="5713"/>
                        </a:cubicBezTo>
                        <a:cubicBezTo>
                          <a:pt x="0" y="8851"/>
                          <a:pt x="5399" y="11404"/>
                          <a:pt x="12031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7" name="Google Shape;2897;p75"/>
                  <p:cNvSpPr/>
                  <p:nvPr/>
                </p:nvSpPr>
                <p:spPr>
                  <a:xfrm>
                    <a:off x="3558125" y="2968650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24062" y="5691"/>
                        </a:moveTo>
                        <a:cubicBezTo>
                          <a:pt x="24062" y="8851"/>
                          <a:pt x="18685" y="11404"/>
                          <a:pt x="12031" y="11404"/>
                        </a:cubicBezTo>
                        <a:cubicBezTo>
                          <a:pt x="5399" y="11404"/>
                          <a:pt x="0" y="8851"/>
                          <a:pt x="0" y="5691"/>
                        </a:cubicBezTo>
                        <a:cubicBezTo>
                          <a:pt x="0" y="2553"/>
                          <a:pt x="5399" y="0"/>
                          <a:pt x="12031" y="0"/>
                        </a:cubicBezTo>
                        <a:cubicBezTo>
                          <a:pt x="18685" y="0"/>
                          <a:pt x="24062" y="2553"/>
                          <a:pt x="24062" y="5691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8" name="Google Shape;2898;p75"/>
                  <p:cNvSpPr/>
                  <p:nvPr/>
                </p:nvSpPr>
                <p:spPr>
                  <a:xfrm>
                    <a:off x="3597350" y="2996900"/>
                    <a:ext cx="523125" cy="22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5" h="9144" extrusionOk="0">
                        <a:moveTo>
                          <a:pt x="20924" y="4561"/>
                        </a:moveTo>
                        <a:cubicBezTo>
                          <a:pt x="20924" y="7093"/>
                          <a:pt x="16237" y="9144"/>
                          <a:pt x="10462" y="9144"/>
                        </a:cubicBezTo>
                        <a:cubicBezTo>
                          <a:pt x="4687" y="9144"/>
                          <a:pt x="1" y="7093"/>
                          <a:pt x="1" y="4561"/>
                        </a:cubicBezTo>
                        <a:cubicBezTo>
                          <a:pt x="1" y="2051"/>
                          <a:pt x="4687" y="0"/>
                          <a:pt x="10462" y="0"/>
                        </a:cubicBezTo>
                        <a:cubicBezTo>
                          <a:pt x="16237" y="0"/>
                          <a:pt x="20924" y="2051"/>
                          <a:pt x="20924" y="456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9" name="Google Shape;2899;p75"/>
                  <p:cNvSpPr/>
                  <p:nvPr/>
                </p:nvSpPr>
                <p:spPr>
                  <a:xfrm>
                    <a:off x="3768925" y="3034025"/>
                    <a:ext cx="178925" cy="15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7" h="6153" extrusionOk="0">
                        <a:moveTo>
                          <a:pt x="3076" y="1068"/>
                        </a:moveTo>
                        <a:lnTo>
                          <a:pt x="3076" y="2281"/>
                        </a:lnTo>
                        <a:cubicBezTo>
                          <a:pt x="2909" y="2260"/>
                          <a:pt x="2741" y="2198"/>
                          <a:pt x="2616" y="2156"/>
                        </a:cubicBezTo>
                        <a:lnTo>
                          <a:pt x="2616" y="2135"/>
                        </a:lnTo>
                        <a:cubicBezTo>
                          <a:pt x="2532" y="2093"/>
                          <a:pt x="2449" y="2072"/>
                          <a:pt x="2365" y="2009"/>
                        </a:cubicBezTo>
                        <a:cubicBezTo>
                          <a:pt x="2218" y="1905"/>
                          <a:pt x="2135" y="1800"/>
                          <a:pt x="2135" y="1675"/>
                        </a:cubicBezTo>
                        <a:cubicBezTo>
                          <a:pt x="2135" y="1549"/>
                          <a:pt x="2218" y="1403"/>
                          <a:pt x="2407" y="1298"/>
                        </a:cubicBezTo>
                        <a:cubicBezTo>
                          <a:pt x="2449" y="1277"/>
                          <a:pt x="2532" y="1235"/>
                          <a:pt x="2616" y="1193"/>
                        </a:cubicBezTo>
                        <a:lnTo>
                          <a:pt x="2616" y="1214"/>
                        </a:lnTo>
                        <a:cubicBezTo>
                          <a:pt x="2741" y="1152"/>
                          <a:pt x="2909" y="1110"/>
                          <a:pt x="3076" y="1068"/>
                        </a:cubicBezTo>
                        <a:close/>
                        <a:moveTo>
                          <a:pt x="4122" y="3411"/>
                        </a:moveTo>
                        <a:cubicBezTo>
                          <a:pt x="4382" y="3451"/>
                          <a:pt x="4584" y="3472"/>
                          <a:pt x="4729" y="3528"/>
                        </a:cubicBezTo>
                        <a:lnTo>
                          <a:pt x="4729" y="3528"/>
                        </a:lnTo>
                        <a:lnTo>
                          <a:pt x="4729" y="3558"/>
                        </a:lnTo>
                        <a:cubicBezTo>
                          <a:pt x="4897" y="3579"/>
                          <a:pt x="5001" y="3641"/>
                          <a:pt x="5064" y="3683"/>
                        </a:cubicBezTo>
                        <a:cubicBezTo>
                          <a:pt x="5252" y="3788"/>
                          <a:pt x="5357" y="3934"/>
                          <a:pt x="5357" y="4081"/>
                        </a:cubicBezTo>
                        <a:cubicBezTo>
                          <a:pt x="5357" y="4227"/>
                          <a:pt x="5252" y="4395"/>
                          <a:pt x="5022" y="4520"/>
                        </a:cubicBezTo>
                        <a:cubicBezTo>
                          <a:pt x="4925" y="4579"/>
                          <a:pt x="4845" y="4619"/>
                          <a:pt x="4750" y="4658"/>
                        </a:cubicBezTo>
                        <a:lnTo>
                          <a:pt x="4750" y="4658"/>
                        </a:lnTo>
                        <a:lnTo>
                          <a:pt x="4750" y="4625"/>
                        </a:lnTo>
                        <a:cubicBezTo>
                          <a:pt x="4583" y="4709"/>
                          <a:pt x="4374" y="4729"/>
                          <a:pt x="4122" y="4771"/>
                        </a:cubicBezTo>
                        <a:lnTo>
                          <a:pt x="4122" y="3411"/>
                        </a:lnTo>
                        <a:close/>
                        <a:moveTo>
                          <a:pt x="1905" y="3955"/>
                        </a:moveTo>
                        <a:lnTo>
                          <a:pt x="1" y="4060"/>
                        </a:lnTo>
                        <a:cubicBezTo>
                          <a:pt x="147" y="4499"/>
                          <a:pt x="503" y="4876"/>
                          <a:pt x="1026" y="5106"/>
                        </a:cubicBezTo>
                        <a:cubicBezTo>
                          <a:pt x="1460" y="5313"/>
                          <a:pt x="1977" y="5438"/>
                          <a:pt x="2595" y="5522"/>
                        </a:cubicBezTo>
                        <a:lnTo>
                          <a:pt x="2595" y="5522"/>
                        </a:lnTo>
                        <a:lnTo>
                          <a:pt x="2595" y="4562"/>
                        </a:lnTo>
                        <a:cubicBezTo>
                          <a:pt x="2511" y="4520"/>
                          <a:pt x="2428" y="4478"/>
                          <a:pt x="2344" y="4416"/>
                        </a:cubicBezTo>
                        <a:cubicBezTo>
                          <a:pt x="2135" y="4290"/>
                          <a:pt x="1988" y="4144"/>
                          <a:pt x="1905" y="3955"/>
                        </a:cubicBezTo>
                        <a:close/>
                        <a:moveTo>
                          <a:pt x="2595" y="5522"/>
                        </a:moveTo>
                        <a:lnTo>
                          <a:pt x="2595" y="5525"/>
                        </a:lnTo>
                        <a:lnTo>
                          <a:pt x="2616" y="5525"/>
                        </a:lnTo>
                        <a:cubicBezTo>
                          <a:pt x="2609" y="5524"/>
                          <a:pt x="2602" y="5523"/>
                          <a:pt x="2595" y="5522"/>
                        </a:cubicBezTo>
                        <a:close/>
                        <a:moveTo>
                          <a:pt x="3076" y="1"/>
                        </a:moveTo>
                        <a:lnTo>
                          <a:pt x="3076" y="336"/>
                        </a:lnTo>
                        <a:cubicBezTo>
                          <a:pt x="2930" y="336"/>
                          <a:pt x="2762" y="336"/>
                          <a:pt x="2616" y="377"/>
                        </a:cubicBezTo>
                        <a:lnTo>
                          <a:pt x="2616" y="356"/>
                        </a:lnTo>
                        <a:cubicBezTo>
                          <a:pt x="1988" y="440"/>
                          <a:pt x="1486" y="566"/>
                          <a:pt x="1068" y="796"/>
                        </a:cubicBezTo>
                        <a:cubicBezTo>
                          <a:pt x="565" y="1026"/>
                          <a:pt x="314" y="1361"/>
                          <a:pt x="314" y="1737"/>
                        </a:cubicBezTo>
                        <a:cubicBezTo>
                          <a:pt x="314" y="2093"/>
                          <a:pt x="545" y="2407"/>
                          <a:pt x="984" y="2679"/>
                        </a:cubicBezTo>
                        <a:cubicBezTo>
                          <a:pt x="1361" y="2909"/>
                          <a:pt x="1905" y="3056"/>
                          <a:pt x="2616" y="3202"/>
                        </a:cubicBezTo>
                        <a:lnTo>
                          <a:pt x="3076" y="3265"/>
                        </a:lnTo>
                        <a:lnTo>
                          <a:pt x="3076" y="4709"/>
                        </a:lnTo>
                        <a:cubicBezTo>
                          <a:pt x="2930" y="4688"/>
                          <a:pt x="2762" y="4625"/>
                          <a:pt x="2616" y="4562"/>
                        </a:cubicBezTo>
                        <a:lnTo>
                          <a:pt x="2616" y="5462"/>
                        </a:lnTo>
                        <a:cubicBezTo>
                          <a:pt x="2762" y="5504"/>
                          <a:pt x="2930" y="5525"/>
                          <a:pt x="3076" y="5525"/>
                        </a:cubicBezTo>
                        <a:lnTo>
                          <a:pt x="3076" y="6152"/>
                        </a:lnTo>
                        <a:lnTo>
                          <a:pt x="4122" y="6152"/>
                        </a:lnTo>
                        <a:lnTo>
                          <a:pt x="4122" y="5504"/>
                        </a:lnTo>
                        <a:cubicBezTo>
                          <a:pt x="4363" y="5504"/>
                          <a:pt x="4565" y="5465"/>
                          <a:pt x="4729" y="5444"/>
                        </a:cubicBezTo>
                        <a:lnTo>
                          <a:pt x="4729" y="5444"/>
                        </a:lnTo>
                        <a:lnTo>
                          <a:pt x="4729" y="5462"/>
                        </a:lnTo>
                        <a:cubicBezTo>
                          <a:pt x="5399" y="5357"/>
                          <a:pt x="5922" y="5211"/>
                          <a:pt x="6361" y="5001"/>
                        </a:cubicBezTo>
                        <a:cubicBezTo>
                          <a:pt x="6905" y="4709"/>
                          <a:pt x="7156" y="4374"/>
                          <a:pt x="7156" y="3955"/>
                        </a:cubicBezTo>
                        <a:cubicBezTo>
                          <a:pt x="7156" y="3579"/>
                          <a:pt x="6947" y="3265"/>
                          <a:pt x="6529" y="3035"/>
                        </a:cubicBezTo>
                        <a:cubicBezTo>
                          <a:pt x="6194" y="2825"/>
                          <a:pt x="5587" y="2679"/>
                          <a:pt x="4750" y="2532"/>
                        </a:cubicBezTo>
                        <a:lnTo>
                          <a:pt x="4122" y="2470"/>
                        </a:lnTo>
                        <a:lnTo>
                          <a:pt x="4122" y="1110"/>
                        </a:lnTo>
                        <a:cubicBezTo>
                          <a:pt x="4382" y="1150"/>
                          <a:pt x="4584" y="1227"/>
                          <a:pt x="4729" y="1325"/>
                        </a:cubicBezTo>
                        <a:lnTo>
                          <a:pt x="4729" y="1325"/>
                        </a:lnTo>
                        <a:lnTo>
                          <a:pt x="4729" y="1340"/>
                        </a:lnTo>
                        <a:cubicBezTo>
                          <a:pt x="4855" y="1424"/>
                          <a:pt x="4938" y="1528"/>
                          <a:pt x="5001" y="1654"/>
                        </a:cubicBezTo>
                        <a:lnTo>
                          <a:pt x="6843" y="1549"/>
                        </a:lnTo>
                        <a:cubicBezTo>
                          <a:pt x="6738" y="1172"/>
                          <a:pt x="6424" y="921"/>
                          <a:pt x="5985" y="712"/>
                        </a:cubicBezTo>
                        <a:cubicBezTo>
                          <a:pt x="5671" y="587"/>
                          <a:pt x="5252" y="440"/>
                          <a:pt x="4750" y="398"/>
                        </a:cubicBezTo>
                        <a:cubicBezTo>
                          <a:pt x="4541" y="377"/>
                          <a:pt x="4332" y="336"/>
                          <a:pt x="4122" y="336"/>
                        </a:cubicBezTo>
                        <a:lnTo>
                          <a:pt x="4122" y="1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0" name="Google Shape;2900;p75"/>
                  <p:cNvSpPr/>
                  <p:nvPr/>
                </p:nvSpPr>
                <p:spPr>
                  <a:xfrm>
                    <a:off x="3314875" y="2903775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12032" y="11404"/>
                        </a:moveTo>
                        <a:cubicBezTo>
                          <a:pt x="18665" y="11404"/>
                          <a:pt x="24063" y="8851"/>
                          <a:pt x="24063" y="5713"/>
                        </a:cubicBezTo>
                        <a:cubicBezTo>
                          <a:pt x="24063" y="2574"/>
                          <a:pt x="18665" y="1"/>
                          <a:pt x="12032" y="1"/>
                        </a:cubicBezTo>
                        <a:cubicBezTo>
                          <a:pt x="5420" y="1"/>
                          <a:pt x="1" y="2574"/>
                          <a:pt x="1" y="5713"/>
                        </a:cubicBezTo>
                        <a:cubicBezTo>
                          <a:pt x="1" y="8872"/>
                          <a:pt x="5399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1" name="Google Shape;2901;p75"/>
                  <p:cNvSpPr/>
                  <p:nvPr/>
                </p:nvSpPr>
                <p:spPr>
                  <a:xfrm>
                    <a:off x="3314875" y="2845725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24063" y="5712"/>
                        </a:moveTo>
                        <a:cubicBezTo>
                          <a:pt x="24063" y="8851"/>
                          <a:pt x="18686" y="11404"/>
                          <a:pt x="12032" y="11404"/>
                        </a:cubicBezTo>
                        <a:cubicBezTo>
                          <a:pt x="5399" y="11404"/>
                          <a:pt x="1" y="8851"/>
                          <a:pt x="1" y="5712"/>
                        </a:cubicBezTo>
                        <a:cubicBezTo>
                          <a:pt x="1" y="2553"/>
                          <a:pt x="5399" y="0"/>
                          <a:pt x="12032" y="0"/>
                        </a:cubicBezTo>
                        <a:cubicBezTo>
                          <a:pt x="18686" y="0"/>
                          <a:pt x="24063" y="2553"/>
                          <a:pt x="24063" y="5712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2" name="Google Shape;2902;p75"/>
                  <p:cNvSpPr/>
                  <p:nvPr/>
                </p:nvSpPr>
                <p:spPr>
                  <a:xfrm>
                    <a:off x="3354125" y="2873975"/>
                    <a:ext cx="523100" cy="22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4" h="9144" extrusionOk="0">
                        <a:moveTo>
                          <a:pt x="20924" y="4582"/>
                        </a:moveTo>
                        <a:cubicBezTo>
                          <a:pt x="20924" y="7093"/>
                          <a:pt x="16237" y="9144"/>
                          <a:pt x="10462" y="9144"/>
                        </a:cubicBezTo>
                        <a:cubicBezTo>
                          <a:pt x="4687" y="9144"/>
                          <a:pt x="0" y="7093"/>
                          <a:pt x="0" y="4582"/>
                        </a:cubicBezTo>
                        <a:cubicBezTo>
                          <a:pt x="0" y="2051"/>
                          <a:pt x="4687" y="0"/>
                          <a:pt x="10462" y="0"/>
                        </a:cubicBezTo>
                        <a:cubicBezTo>
                          <a:pt x="16237" y="0"/>
                          <a:pt x="20924" y="2051"/>
                          <a:pt x="20924" y="458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3" name="Google Shape;2903;p75"/>
                  <p:cNvSpPr/>
                  <p:nvPr/>
                </p:nvSpPr>
                <p:spPr>
                  <a:xfrm>
                    <a:off x="3525700" y="2911625"/>
                    <a:ext cx="178900" cy="15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6" h="6153" extrusionOk="0">
                        <a:moveTo>
                          <a:pt x="3076" y="1089"/>
                        </a:moveTo>
                        <a:lnTo>
                          <a:pt x="3076" y="2281"/>
                        </a:lnTo>
                        <a:cubicBezTo>
                          <a:pt x="2908" y="2260"/>
                          <a:pt x="2741" y="2198"/>
                          <a:pt x="2615" y="2156"/>
                        </a:cubicBezTo>
                        <a:cubicBezTo>
                          <a:pt x="2532" y="2093"/>
                          <a:pt x="2448" y="2072"/>
                          <a:pt x="2364" y="2009"/>
                        </a:cubicBezTo>
                        <a:cubicBezTo>
                          <a:pt x="2218" y="1905"/>
                          <a:pt x="2134" y="1800"/>
                          <a:pt x="2134" y="1674"/>
                        </a:cubicBezTo>
                        <a:cubicBezTo>
                          <a:pt x="2134" y="1549"/>
                          <a:pt x="2239" y="1423"/>
                          <a:pt x="2406" y="1319"/>
                        </a:cubicBezTo>
                        <a:cubicBezTo>
                          <a:pt x="2448" y="1277"/>
                          <a:pt x="2532" y="1235"/>
                          <a:pt x="2615" y="1214"/>
                        </a:cubicBezTo>
                        <a:cubicBezTo>
                          <a:pt x="2741" y="1151"/>
                          <a:pt x="2908" y="1110"/>
                          <a:pt x="3076" y="1089"/>
                        </a:cubicBezTo>
                        <a:close/>
                        <a:moveTo>
                          <a:pt x="4122" y="3411"/>
                        </a:moveTo>
                        <a:cubicBezTo>
                          <a:pt x="4369" y="3449"/>
                          <a:pt x="4564" y="3487"/>
                          <a:pt x="4708" y="3525"/>
                        </a:cubicBezTo>
                        <a:lnTo>
                          <a:pt x="4708" y="3525"/>
                        </a:lnTo>
                        <a:lnTo>
                          <a:pt x="4708" y="3537"/>
                        </a:lnTo>
                        <a:cubicBezTo>
                          <a:pt x="4854" y="3558"/>
                          <a:pt x="4959" y="3620"/>
                          <a:pt x="5043" y="3662"/>
                        </a:cubicBezTo>
                        <a:cubicBezTo>
                          <a:pt x="5231" y="3767"/>
                          <a:pt x="5336" y="3892"/>
                          <a:pt x="5336" y="4060"/>
                        </a:cubicBezTo>
                        <a:cubicBezTo>
                          <a:pt x="5336" y="4206"/>
                          <a:pt x="5231" y="4374"/>
                          <a:pt x="5001" y="4499"/>
                        </a:cubicBezTo>
                        <a:cubicBezTo>
                          <a:pt x="4917" y="4562"/>
                          <a:pt x="4833" y="4604"/>
                          <a:pt x="4729" y="4646"/>
                        </a:cubicBezTo>
                        <a:lnTo>
                          <a:pt x="4729" y="4653"/>
                        </a:lnTo>
                        <a:lnTo>
                          <a:pt x="4729" y="4653"/>
                        </a:lnTo>
                        <a:cubicBezTo>
                          <a:pt x="4563" y="4712"/>
                          <a:pt x="4343" y="4751"/>
                          <a:pt x="4122" y="4771"/>
                        </a:cubicBezTo>
                        <a:lnTo>
                          <a:pt x="4122" y="3411"/>
                        </a:lnTo>
                        <a:close/>
                        <a:moveTo>
                          <a:pt x="1904" y="3934"/>
                        </a:moveTo>
                        <a:lnTo>
                          <a:pt x="0" y="4039"/>
                        </a:lnTo>
                        <a:cubicBezTo>
                          <a:pt x="146" y="4478"/>
                          <a:pt x="502" y="4855"/>
                          <a:pt x="1025" y="5085"/>
                        </a:cubicBezTo>
                        <a:cubicBezTo>
                          <a:pt x="1460" y="5292"/>
                          <a:pt x="1976" y="5417"/>
                          <a:pt x="2595" y="5501"/>
                        </a:cubicBezTo>
                        <a:lnTo>
                          <a:pt x="2595" y="5501"/>
                        </a:lnTo>
                        <a:lnTo>
                          <a:pt x="2595" y="4541"/>
                        </a:lnTo>
                        <a:cubicBezTo>
                          <a:pt x="2511" y="4499"/>
                          <a:pt x="2427" y="4457"/>
                          <a:pt x="2343" y="4395"/>
                        </a:cubicBezTo>
                        <a:cubicBezTo>
                          <a:pt x="2134" y="4269"/>
                          <a:pt x="1988" y="4123"/>
                          <a:pt x="1904" y="3934"/>
                        </a:cubicBezTo>
                        <a:close/>
                        <a:moveTo>
                          <a:pt x="2595" y="5501"/>
                        </a:moveTo>
                        <a:lnTo>
                          <a:pt x="2595" y="5504"/>
                        </a:lnTo>
                        <a:lnTo>
                          <a:pt x="2615" y="5504"/>
                        </a:lnTo>
                        <a:cubicBezTo>
                          <a:pt x="2608" y="5503"/>
                          <a:pt x="2602" y="5502"/>
                          <a:pt x="2595" y="5501"/>
                        </a:cubicBezTo>
                        <a:close/>
                        <a:moveTo>
                          <a:pt x="3076" y="1"/>
                        </a:moveTo>
                        <a:lnTo>
                          <a:pt x="3076" y="356"/>
                        </a:lnTo>
                        <a:cubicBezTo>
                          <a:pt x="2929" y="356"/>
                          <a:pt x="2762" y="356"/>
                          <a:pt x="2615" y="377"/>
                        </a:cubicBezTo>
                        <a:cubicBezTo>
                          <a:pt x="1988" y="461"/>
                          <a:pt x="1486" y="586"/>
                          <a:pt x="1067" y="796"/>
                        </a:cubicBezTo>
                        <a:cubicBezTo>
                          <a:pt x="565" y="1026"/>
                          <a:pt x="314" y="1361"/>
                          <a:pt x="314" y="1737"/>
                        </a:cubicBezTo>
                        <a:cubicBezTo>
                          <a:pt x="314" y="2093"/>
                          <a:pt x="544" y="2407"/>
                          <a:pt x="983" y="2679"/>
                        </a:cubicBezTo>
                        <a:cubicBezTo>
                          <a:pt x="1360" y="2909"/>
                          <a:pt x="1904" y="3076"/>
                          <a:pt x="2615" y="3202"/>
                        </a:cubicBezTo>
                        <a:lnTo>
                          <a:pt x="3076" y="3286"/>
                        </a:lnTo>
                        <a:lnTo>
                          <a:pt x="3076" y="4708"/>
                        </a:lnTo>
                        <a:cubicBezTo>
                          <a:pt x="2929" y="4667"/>
                          <a:pt x="2762" y="4604"/>
                          <a:pt x="2615" y="4541"/>
                        </a:cubicBezTo>
                        <a:lnTo>
                          <a:pt x="2615" y="5483"/>
                        </a:lnTo>
                        <a:cubicBezTo>
                          <a:pt x="2762" y="5504"/>
                          <a:pt x="2929" y="5524"/>
                          <a:pt x="3076" y="5524"/>
                        </a:cubicBezTo>
                        <a:lnTo>
                          <a:pt x="3076" y="6152"/>
                        </a:lnTo>
                        <a:lnTo>
                          <a:pt x="4122" y="6152"/>
                        </a:lnTo>
                        <a:lnTo>
                          <a:pt x="4122" y="5504"/>
                        </a:lnTo>
                        <a:cubicBezTo>
                          <a:pt x="4352" y="5504"/>
                          <a:pt x="4582" y="5483"/>
                          <a:pt x="4750" y="5441"/>
                        </a:cubicBezTo>
                        <a:lnTo>
                          <a:pt x="4750" y="5437"/>
                        </a:lnTo>
                        <a:lnTo>
                          <a:pt x="4750" y="5437"/>
                        </a:lnTo>
                        <a:cubicBezTo>
                          <a:pt x="5409" y="5333"/>
                          <a:pt x="5926" y="5187"/>
                          <a:pt x="6361" y="4980"/>
                        </a:cubicBezTo>
                        <a:cubicBezTo>
                          <a:pt x="6905" y="4687"/>
                          <a:pt x="7156" y="4353"/>
                          <a:pt x="7156" y="3934"/>
                        </a:cubicBezTo>
                        <a:cubicBezTo>
                          <a:pt x="7156" y="3558"/>
                          <a:pt x="6947" y="3244"/>
                          <a:pt x="6528" y="3014"/>
                        </a:cubicBezTo>
                        <a:cubicBezTo>
                          <a:pt x="6193" y="2804"/>
                          <a:pt x="5587" y="2658"/>
                          <a:pt x="4750" y="2511"/>
                        </a:cubicBezTo>
                        <a:lnTo>
                          <a:pt x="4708" y="2511"/>
                        </a:lnTo>
                        <a:lnTo>
                          <a:pt x="4708" y="2548"/>
                        </a:lnTo>
                        <a:lnTo>
                          <a:pt x="4708" y="2548"/>
                        </a:lnTo>
                        <a:lnTo>
                          <a:pt x="4122" y="2470"/>
                        </a:lnTo>
                        <a:lnTo>
                          <a:pt x="4122" y="1110"/>
                        </a:lnTo>
                        <a:cubicBezTo>
                          <a:pt x="4394" y="1151"/>
                          <a:pt x="4603" y="1235"/>
                          <a:pt x="4750" y="1340"/>
                        </a:cubicBezTo>
                        <a:lnTo>
                          <a:pt x="4750" y="1333"/>
                        </a:lnTo>
                        <a:lnTo>
                          <a:pt x="4750" y="1333"/>
                        </a:lnTo>
                        <a:cubicBezTo>
                          <a:pt x="4864" y="1414"/>
                          <a:pt x="4942" y="1514"/>
                          <a:pt x="5001" y="1633"/>
                        </a:cubicBezTo>
                        <a:lnTo>
                          <a:pt x="6842" y="1528"/>
                        </a:lnTo>
                        <a:cubicBezTo>
                          <a:pt x="6737" y="1151"/>
                          <a:pt x="6424" y="900"/>
                          <a:pt x="5984" y="691"/>
                        </a:cubicBezTo>
                        <a:cubicBezTo>
                          <a:pt x="5670" y="566"/>
                          <a:pt x="5252" y="419"/>
                          <a:pt x="4750" y="377"/>
                        </a:cubicBezTo>
                        <a:lnTo>
                          <a:pt x="4729" y="377"/>
                        </a:lnTo>
                        <a:lnTo>
                          <a:pt x="4729" y="396"/>
                        </a:lnTo>
                        <a:lnTo>
                          <a:pt x="4729" y="396"/>
                        </a:lnTo>
                        <a:cubicBezTo>
                          <a:pt x="4526" y="376"/>
                          <a:pt x="4324" y="356"/>
                          <a:pt x="4122" y="356"/>
                        </a:cubicBezTo>
                        <a:lnTo>
                          <a:pt x="4122" y="1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4" name="Google Shape;2904;p75"/>
                  <p:cNvSpPr/>
                  <p:nvPr/>
                </p:nvSpPr>
                <p:spPr>
                  <a:xfrm>
                    <a:off x="3529875" y="2801250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24063" y="5692"/>
                        </a:moveTo>
                        <a:cubicBezTo>
                          <a:pt x="24063" y="8851"/>
                          <a:pt x="18685" y="11404"/>
                          <a:pt x="12031" y="11404"/>
                        </a:cubicBezTo>
                        <a:cubicBezTo>
                          <a:pt x="5399" y="11404"/>
                          <a:pt x="0" y="8851"/>
                          <a:pt x="0" y="5692"/>
                        </a:cubicBezTo>
                        <a:cubicBezTo>
                          <a:pt x="0" y="2553"/>
                          <a:pt x="5399" y="1"/>
                          <a:pt x="12031" y="1"/>
                        </a:cubicBezTo>
                        <a:cubicBezTo>
                          <a:pt x="18685" y="1"/>
                          <a:pt x="24063" y="2553"/>
                          <a:pt x="24063" y="5692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5" name="Google Shape;2905;p75"/>
                  <p:cNvSpPr/>
                  <p:nvPr/>
                </p:nvSpPr>
                <p:spPr>
                  <a:xfrm>
                    <a:off x="3529875" y="2742150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24063" y="5712"/>
                        </a:moveTo>
                        <a:cubicBezTo>
                          <a:pt x="24063" y="8851"/>
                          <a:pt x="18685" y="11404"/>
                          <a:pt x="12031" y="11404"/>
                        </a:cubicBezTo>
                        <a:cubicBezTo>
                          <a:pt x="5399" y="11404"/>
                          <a:pt x="0" y="8851"/>
                          <a:pt x="0" y="5712"/>
                        </a:cubicBezTo>
                        <a:cubicBezTo>
                          <a:pt x="0" y="2574"/>
                          <a:pt x="5399" y="0"/>
                          <a:pt x="12031" y="0"/>
                        </a:cubicBezTo>
                        <a:cubicBezTo>
                          <a:pt x="18685" y="0"/>
                          <a:pt x="24063" y="2574"/>
                          <a:pt x="24063" y="5712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6" name="Google Shape;2906;p75"/>
                  <p:cNvSpPr/>
                  <p:nvPr/>
                </p:nvSpPr>
                <p:spPr>
                  <a:xfrm>
                    <a:off x="3569625" y="2771450"/>
                    <a:ext cx="523125" cy="22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5" h="9144" extrusionOk="0">
                        <a:moveTo>
                          <a:pt x="10462" y="9144"/>
                        </a:moveTo>
                        <a:cubicBezTo>
                          <a:pt x="16216" y="9144"/>
                          <a:pt x="20924" y="7072"/>
                          <a:pt x="20924" y="4561"/>
                        </a:cubicBezTo>
                        <a:cubicBezTo>
                          <a:pt x="20924" y="2030"/>
                          <a:pt x="16216" y="0"/>
                          <a:pt x="10462" y="0"/>
                        </a:cubicBezTo>
                        <a:cubicBezTo>
                          <a:pt x="4708" y="0"/>
                          <a:pt x="1" y="2051"/>
                          <a:pt x="1" y="4561"/>
                        </a:cubicBezTo>
                        <a:cubicBezTo>
                          <a:pt x="1" y="7072"/>
                          <a:pt x="4708" y="9144"/>
                          <a:pt x="10462" y="914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7" name="Google Shape;2907;p75"/>
                  <p:cNvSpPr/>
                  <p:nvPr/>
                </p:nvSpPr>
                <p:spPr>
                  <a:xfrm>
                    <a:off x="3437800" y="2698200"/>
                    <a:ext cx="601575" cy="28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384" extrusionOk="0">
                        <a:moveTo>
                          <a:pt x="24063" y="5692"/>
                        </a:moveTo>
                        <a:cubicBezTo>
                          <a:pt x="24063" y="8831"/>
                          <a:pt x="18686" y="11383"/>
                          <a:pt x="12032" y="11383"/>
                        </a:cubicBezTo>
                        <a:cubicBezTo>
                          <a:pt x="5399" y="11383"/>
                          <a:pt x="1" y="8831"/>
                          <a:pt x="1" y="5692"/>
                        </a:cubicBezTo>
                        <a:cubicBezTo>
                          <a:pt x="1" y="2553"/>
                          <a:pt x="5399" y="1"/>
                          <a:pt x="12032" y="1"/>
                        </a:cubicBezTo>
                        <a:cubicBezTo>
                          <a:pt x="18686" y="1"/>
                          <a:pt x="24063" y="2553"/>
                          <a:pt x="24063" y="5692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8" name="Google Shape;2908;p75"/>
                  <p:cNvSpPr/>
                  <p:nvPr/>
                </p:nvSpPr>
                <p:spPr>
                  <a:xfrm>
                    <a:off x="3437800" y="2639100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12032" y="11404"/>
                        </a:moveTo>
                        <a:cubicBezTo>
                          <a:pt x="18665" y="11404"/>
                          <a:pt x="24063" y="8851"/>
                          <a:pt x="24063" y="5713"/>
                        </a:cubicBezTo>
                        <a:cubicBezTo>
                          <a:pt x="24063" y="2574"/>
                          <a:pt x="18665" y="0"/>
                          <a:pt x="12032" y="0"/>
                        </a:cubicBezTo>
                        <a:cubicBezTo>
                          <a:pt x="5420" y="0"/>
                          <a:pt x="1" y="2574"/>
                          <a:pt x="1" y="5713"/>
                        </a:cubicBezTo>
                        <a:cubicBezTo>
                          <a:pt x="1" y="8851"/>
                          <a:pt x="5399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9" name="Google Shape;2909;p75"/>
                  <p:cNvSpPr/>
                  <p:nvPr/>
                </p:nvSpPr>
                <p:spPr>
                  <a:xfrm>
                    <a:off x="3477050" y="2667875"/>
                    <a:ext cx="523100" cy="229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4" h="9165" extrusionOk="0">
                        <a:moveTo>
                          <a:pt x="10462" y="9165"/>
                        </a:moveTo>
                        <a:cubicBezTo>
                          <a:pt x="16216" y="9165"/>
                          <a:pt x="20924" y="7093"/>
                          <a:pt x="20924" y="4582"/>
                        </a:cubicBezTo>
                        <a:cubicBezTo>
                          <a:pt x="20924" y="2051"/>
                          <a:pt x="16216" y="0"/>
                          <a:pt x="10462" y="0"/>
                        </a:cubicBezTo>
                        <a:cubicBezTo>
                          <a:pt x="4708" y="0"/>
                          <a:pt x="0" y="2072"/>
                          <a:pt x="0" y="4582"/>
                        </a:cubicBezTo>
                        <a:cubicBezTo>
                          <a:pt x="0" y="7093"/>
                          <a:pt x="4708" y="9165"/>
                          <a:pt x="10462" y="916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0" name="Google Shape;2910;p75"/>
                  <p:cNvSpPr/>
                  <p:nvPr/>
                </p:nvSpPr>
                <p:spPr>
                  <a:xfrm>
                    <a:off x="3514700" y="2616075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12032" y="11404"/>
                        </a:moveTo>
                        <a:cubicBezTo>
                          <a:pt x="18644" y="11404"/>
                          <a:pt x="24063" y="8851"/>
                          <a:pt x="24063" y="5713"/>
                        </a:cubicBezTo>
                        <a:cubicBezTo>
                          <a:pt x="24063" y="2574"/>
                          <a:pt x="18644" y="1"/>
                          <a:pt x="12032" y="1"/>
                        </a:cubicBezTo>
                        <a:cubicBezTo>
                          <a:pt x="5399" y="1"/>
                          <a:pt x="1" y="2574"/>
                          <a:pt x="1" y="5713"/>
                        </a:cubicBezTo>
                        <a:cubicBezTo>
                          <a:pt x="1" y="8851"/>
                          <a:pt x="5399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1" name="Google Shape;2911;p75"/>
                  <p:cNvSpPr/>
                  <p:nvPr/>
                </p:nvSpPr>
                <p:spPr>
                  <a:xfrm>
                    <a:off x="3514175" y="2700825"/>
                    <a:ext cx="601575" cy="58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2323" extrusionOk="0">
                        <a:moveTo>
                          <a:pt x="1" y="0"/>
                        </a:moveTo>
                        <a:lnTo>
                          <a:pt x="24063" y="0"/>
                        </a:lnTo>
                        <a:lnTo>
                          <a:pt x="24063" y="2323"/>
                        </a:lnTo>
                        <a:lnTo>
                          <a:pt x="1" y="2323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2" name="Google Shape;2912;p75"/>
                  <p:cNvSpPr/>
                  <p:nvPr/>
                </p:nvSpPr>
                <p:spPr>
                  <a:xfrm>
                    <a:off x="3514700" y="2557500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12032" y="11404"/>
                        </a:moveTo>
                        <a:cubicBezTo>
                          <a:pt x="18644" y="11404"/>
                          <a:pt x="24063" y="8830"/>
                          <a:pt x="24063" y="5692"/>
                        </a:cubicBezTo>
                        <a:cubicBezTo>
                          <a:pt x="24063" y="2553"/>
                          <a:pt x="18644" y="0"/>
                          <a:pt x="12032" y="0"/>
                        </a:cubicBezTo>
                        <a:cubicBezTo>
                          <a:pt x="5399" y="0"/>
                          <a:pt x="1" y="2553"/>
                          <a:pt x="1" y="5692"/>
                        </a:cubicBezTo>
                        <a:cubicBezTo>
                          <a:pt x="1" y="8872"/>
                          <a:pt x="5399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3" name="Google Shape;2913;p75"/>
                  <p:cNvSpPr/>
                  <p:nvPr/>
                </p:nvSpPr>
                <p:spPr>
                  <a:xfrm>
                    <a:off x="3553925" y="2586275"/>
                    <a:ext cx="523125" cy="22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5" h="9144" extrusionOk="0">
                        <a:moveTo>
                          <a:pt x="10463" y="9144"/>
                        </a:moveTo>
                        <a:cubicBezTo>
                          <a:pt x="16217" y="9144"/>
                          <a:pt x="20925" y="7093"/>
                          <a:pt x="20925" y="4582"/>
                        </a:cubicBezTo>
                        <a:cubicBezTo>
                          <a:pt x="20925" y="2030"/>
                          <a:pt x="16217" y="0"/>
                          <a:pt x="10463" y="0"/>
                        </a:cubicBezTo>
                        <a:cubicBezTo>
                          <a:pt x="4709" y="0"/>
                          <a:pt x="1" y="2072"/>
                          <a:pt x="1" y="4582"/>
                        </a:cubicBezTo>
                        <a:cubicBezTo>
                          <a:pt x="22" y="7093"/>
                          <a:pt x="4709" y="9144"/>
                          <a:pt x="10463" y="914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4" name="Google Shape;2914;p75"/>
                  <p:cNvSpPr/>
                  <p:nvPr/>
                </p:nvSpPr>
                <p:spPr>
                  <a:xfrm>
                    <a:off x="3411125" y="2531350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24063" y="5691"/>
                        </a:moveTo>
                        <a:cubicBezTo>
                          <a:pt x="24063" y="8851"/>
                          <a:pt x="18686" y="11404"/>
                          <a:pt x="12032" y="11404"/>
                        </a:cubicBezTo>
                        <a:cubicBezTo>
                          <a:pt x="5378" y="11404"/>
                          <a:pt x="1" y="8851"/>
                          <a:pt x="1" y="5691"/>
                        </a:cubicBezTo>
                        <a:cubicBezTo>
                          <a:pt x="1" y="2553"/>
                          <a:pt x="5378" y="0"/>
                          <a:pt x="12032" y="0"/>
                        </a:cubicBezTo>
                        <a:cubicBezTo>
                          <a:pt x="18686" y="0"/>
                          <a:pt x="24063" y="2553"/>
                          <a:pt x="24063" y="5691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5" name="Google Shape;2915;p75"/>
                  <p:cNvSpPr/>
                  <p:nvPr/>
                </p:nvSpPr>
                <p:spPr>
                  <a:xfrm>
                    <a:off x="3411125" y="2615025"/>
                    <a:ext cx="601575" cy="58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2324" extrusionOk="0">
                        <a:moveTo>
                          <a:pt x="1" y="1"/>
                        </a:moveTo>
                        <a:lnTo>
                          <a:pt x="24063" y="1"/>
                        </a:lnTo>
                        <a:lnTo>
                          <a:pt x="24063" y="2323"/>
                        </a:lnTo>
                        <a:lnTo>
                          <a:pt x="1" y="2323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6" name="Google Shape;2916;p75"/>
                  <p:cNvSpPr/>
                  <p:nvPr/>
                </p:nvSpPr>
                <p:spPr>
                  <a:xfrm>
                    <a:off x="3411125" y="2472225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12032" y="11404"/>
                        </a:moveTo>
                        <a:cubicBezTo>
                          <a:pt x="18644" y="11404"/>
                          <a:pt x="24063" y="8851"/>
                          <a:pt x="24063" y="5713"/>
                        </a:cubicBezTo>
                        <a:cubicBezTo>
                          <a:pt x="24063" y="2574"/>
                          <a:pt x="18644" y="1"/>
                          <a:pt x="12032" y="1"/>
                        </a:cubicBezTo>
                        <a:cubicBezTo>
                          <a:pt x="5420" y="1"/>
                          <a:pt x="1" y="2574"/>
                          <a:pt x="1" y="5713"/>
                        </a:cubicBezTo>
                        <a:cubicBezTo>
                          <a:pt x="1" y="8851"/>
                          <a:pt x="5420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7" name="Google Shape;2917;p75"/>
                  <p:cNvSpPr/>
                  <p:nvPr/>
                </p:nvSpPr>
                <p:spPr>
                  <a:xfrm>
                    <a:off x="3450375" y="2501000"/>
                    <a:ext cx="523100" cy="229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4" h="9166" extrusionOk="0">
                        <a:moveTo>
                          <a:pt x="10462" y="9165"/>
                        </a:moveTo>
                        <a:cubicBezTo>
                          <a:pt x="16216" y="9165"/>
                          <a:pt x="20924" y="7094"/>
                          <a:pt x="20924" y="4583"/>
                        </a:cubicBezTo>
                        <a:cubicBezTo>
                          <a:pt x="20924" y="2051"/>
                          <a:pt x="16216" y="1"/>
                          <a:pt x="10462" y="1"/>
                        </a:cubicBezTo>
                        <a:cubicBezTo>
                          <a:pt x="4708" y="1"/>
                          <a:pt x="0" y="2072"/>
                          <a:pt x="0" y="4583"/>
                        </a:cubicBezTo>
                        <a:cubicBezTo>
                          <a:pt x="21" y="7094"/>
                          <a:pt x="4708" y="9165"/>
                          <a:pt x="10462" y="916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8" name="Google Shape;2918;p75"/>
                  <p:cNvSpPr/>
                  <p:nvPr/>
                </p:nvSpPr>
                <p:spPr>
                  <a:xfrm>
                    <a:off x="3336850" y="2451825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24063" y="5713"/>
                        </a:moveTo>
                        <a:cubicBezTo>
                          <a:pt x="24063" y="8851"/>
                          <a:pt x="18664" y="11404"/>
                          <a:pt x="12032" y="11404"/>
                        </a:cubicBezTo>
                        <a:cubicBezTo>
                          <a:pt x="5378" y="11404"/>
                          <a:pt x="1" y="8851"/>
                          <a:pt x="1" y="5713"/>
                        </a:cubicBezTo>
                        <a:cubicBezTo>
                          <a:pt x="1" y="2574"/>
                          <a:pt x="5378" y="1"/>
                          <a:pt x="12032" y="1"/>
                        </a:cubicBezTo>
                        <a:cubicBezTo>
                          <a:pt x="18664" y="1"/>
                          <a:pt x="24063" y="2574"/>
                          <a:pt x="24063" y="5713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9" name="Google Shape;2919;p75"/>
                  <p:cNvSpPr/>
                  <p:nvPr/>
                </p:nvSpPr>
                <p:spPr>
                  <a:xfrm>
                    <a:off x="3336850" y="2535525"/>
                    <a:ext cx="601575" cy="5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2344" extrusionOk="0">
                        <a:moveTo>
                          <a:pt x="1" y="1"/>
                        </a:moveTo>
                        <a:lnTo>
                          <a:pt x="24063" y="1"/>
                        </a:lnTo>
                        <a:lnTo>
                          <a:pt x="24063" y="2344"/>
                        </a:lnTo>
                        <a:lnTo>
                          <a:pt x="1" y="2344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0" name="Google Shape;2920;p75"/>
                  <p:cNvSpPr/>
                  <p:nvPr/>
                </p:nvSpPr>
                <p:spPr>
                  <a:xfrm>
                    <a:off x="3336850" y="2393250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12032" y="11404"/>
                        </a:moveTo>
                        <a:cubicBezTo>
                          <a:pt x="18644" y="11404"/>
                          <a:pt x="24063" y="8851"/>
                          <a:pt x="24063" y="5712"/>
                        </a:cubicBezTo>
                        <a:cubicBezTo>
                          <a:pt x="24063" y="2574"/>
                          <a:pt x="18644" y="0"/>
                          <a:pt x="12032" y="0"/>
                        </a:cubicBezTo>
                        <a:cubicBezTo>
                          <a:pt x="5399" y="0"/>
                          <a:pt x="1" y="2574"/>
                          <a:pt x="1" y="5712"/>
                        </a:cubicBezTo>
                        <a:cubicBezTo>
                          <a:pt x="1" y="8851"/>
                          <a:pt x="5378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1" name="Google Shape;2921;p75"/>
                  <p:cNvSpPr/>
                  <p:nvPr/>
                </p:nvSpPr>
                <p:spPr>
                  <a:xfrm>
                    <a:off x="3376075" y="2422025"/>
                    <a:ext cx="523125" cy="229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5" h="9165" extrusionOk="0">
                        <a:moveTo>
                          <a:pt x="10463" y="9165"/>
                        </a:moveTo>
                        <a:cubicBezTo>
                          <a:pt x="16217" y="9165"/>
                          <a:pt x="20924" y="7093"/>
                          <a:pt x="20924" y="4582"/>
                        </a:cubicBezTo>
                        <a:cubicBezTo>
                          <a:pt x="20924" y="2051"/>
                          <a:pt x="16217" y="0"/>
                          <a:pt x="10463" y="0"/>
                        </a:cubicBezTo>
                        <a:cubicBezTo>
                          <a:pt x="4709" y="0"/>
                          <a:pt x="1" y="2072"/>
                          <a:pt x="1" y="4582"/>
                        </a:cubicBezTo>
                        <a:cubicBezTo>
                          <a:pt x="1" y="7093"/>
                          <a:pt x="4709" y="9165"/>
                          <a:pt x="10463" y="916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2" name="Google Shape;2922;p75"/>
                  <p:cNvSpPr/>
                  <p:nvPr/>
                </p:nvSpPr>
                <p:spPr>
                  <a:xfrm>
                    <a:off x="3472850" y="2349300"/>
                    <a:ext cx="601575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5" extrusionOk="0">
                        <a:moveTo>
                          <a:pt x="24063" y="5713"/>
                        </a:moveTo>
                        <a:cubicBezTo>
                          <a:pt x="24063" y="8851"/>
                          <a:pt x="18665" y="11404"/>
                          <a:pt x="12032" y="11404"/>
                        </a:cubicBezTo>
                        <a:cubicBezTo>
                          <a:pt x="5378" y="11404"/>
                          <a:pt x="1" y="8851"/>
                          <a:pt x="1" y="5713"/>
                        </a:cubicBezTo>
                        <a:cubicBezTo>
                          <a:pt x="1" y="2553"/>
                          <a:pt x="5378" y="1"/>
                          <a:pt x="12032" y="1"/>
                        </a:cubicBezTo>
                        <a:cubicBezTo>
                          <a:pt x="18665" y="1"/>
                          <a:pt x="24063" y="2553"/>
                          <a:pt x="24063" y="5713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3" name="Google Shape;2923;p75"/>
                  <p:cNvSpPr/>
                  <p:nvPr/>
                </p:nvSpPr>
                <p:spPr>
                  <a:xfrm>
                    <a:off x="3472850" y="2433000"/>
                    <a:ext cx="601575" cy="5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2344" extrusionOk="0">
                        <a:moveTo>
                          <a:pt x="1" y="0"/>
                        </a:moveTo>
                        <a:lnTo>
                          <a:pt x="24063" y="0"/>
                        </a:lnTo>
                        <a:lnTo>
                          <a:pt x="24063" y="2344"/>
                        </a:lnTo>
                        <a:lnTo>
                          <a:pt x="1" y="2344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4" name="Google Shape;2924;p75"/>
                  <p:cNvSpPr/>
                  <p:nvPr/>
                </p:nvSpPr>
                <p:spPr>
                  <a:xfrm>
                    <a:off x="3472850" y="2290725"/>
                    <a:ext cx="601575" cy="28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11404" extrusionOk="0">
                        <a:moveTo>
                          <a:pt x="12032" y="11404"/>
                        </a:moveTo>
                        <a:cubicBezTo>
                          <a:pt x="18644" y="11404"/>
                          <a:pt x="24063" y="8830"/>
                          <a:pt x="24063" y="5691"/>
                        </a:cubicBezTo>
                        <a:cubicBezTo>
                          <a:pt x="24063" y="2553"/>
                          <a:pt x="18644" y="0"/>
                          <a:pt x="12032" y="0"/>
                        </a:cubicBezTo>
                        <a:cubicBezTo>
                          <a:pt x="5399" y="0"/>
                          <a:pt x="1" y="2553"/>
                          <a:pt x="1" y="5691"/>
                        </a:cubicBezTo>
                        <a:cubicBezTo>
                          <a:pt x="1" y="8830"/>
                          <a:pt x="5399" y="11404"/>
                          <a:pt x="12032" y="11404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5" name="Google Shape;2925;p75"/>
                  <p:cNvSpPr/>
                  <p:nvPr/>
                </p:nvSpPr>
                <p:spPr>
                  <a:xfrm>
                    <a:off x="3512100" y="2319500"/>
                    <a:ext cx="523100" cy="22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24" h="9144" extrusionOk="0">
                        <a:moveTo>
                          <a:pt x="10462" y="9144"/>
                        </a:moveTo>
                        <a:cubicBezTo>
                          <a:pt x="16216" y="9144"/>
                          <a:pt x="20924" y="7093"/>
                          <a:pt x="20924" y="4582"/>
                        </a:cubicBezTo>
                        <a:cubicBezTo>
                          <a:pt x="20924" y="2030"/>
                          <a:pt x="16216" y="0"/>
                          <a:pt x="10462" y="0"/>
                        </a:cubicBezTo>
                        <a:cubicBezTo>
                          <a:pt x="4708" y="0"/>
                          <a:pt x="0" y="2072"/>
                          <a:pt x="0" y="4582"/>
                        </a:cubicBezTo>
                        <a:cubicBezTo>
                          <a:pt x="0" y="7093"/>
                          <a:pt x="4708" y="9144"/>
                          <a:pt x="10462" y="914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6" name="Google Shape;2926;p75"/>
                  <p:cNvSpPr/>
                  <p:nvPr/>
                </p:nvSpPr>
                <p:spPr>
                  <a:xfrm>
                    <a:off x="3683150" y="2356625"/>
                    <a:ext cx="179950" cy="15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8" h="6174" extrusionOk="0">
                        <a:moveTo>
                          <a:pt x="3097" y="1068"/>
                        </a:moveTo>
                        <a:lnTo>
                          <a:pt x="3097" y="2281"/>
                        </a:lnTo>
                        <a:cubicBezTo>
                          <a:pt x="2908" y="2260"/>
                          <a:pt x="2741" y="2198"/>
                          <a:pt x="2615" y="2156"/>
                        </a:cubicBezTo>
                        <a:lnTo>
                          <a:pt x="2615" y="2135"/>
                        </a:lnTo>
                        <a:cubicBezTo>
                          <a:pt x="2532" y="2093"/>
                          <a:pt x="2448" y="2072"/>
                          <a:pt x="2385" y="2009"/>
                        </a:cubicBezTo>
                        <a:cubicBezTo>
                          <a:pt x="2218" y="1905"/>
                          <a:pt x="2134" y="1800"/>
                          <a:pt x="2134" y="1675"/>
                        </a:cubicBezTo>
                        <a:cubicBezTo>
                          <a:pt x="2134" y="1549"/>
                          <a:pt x="2239" y="1403"/>
                          <a:pt x="2406" y="1298"/>
                        </a:cubicBezTo>
                        <a:cubicBezTo>
                          <a:pt x="2448" y="1277"/>
                          <a:pt x="2532" y="1235"/>
                          <a:pt x="2615" y="1193"/>
                        </a:cubicBezTo>
                        <a:lnTo>
                          <a:pt x="2615" y="1214"/>
                        </a:lnTo>
                        <a:cubicBezTo>
                          <a:pt x="2741" y="1151"/>
                          <a:pt x="2908" y="1110"/>
                          <a:pt x="3097" y="1068"/>
                        </a:cubicBezTo>
                        <a:close/>
                        <a:moveTo>
                          <a:pt x="4143" y="3411"/>
                        </a:moveTo>
                        <a:cubicBezTo>
                          <a:pt x="4394" y="3453"/>
                          <a:pt x="4603" y="3474"/>
                          <a:pt x="4771" y="3537"/>
                        </a:cubicBezTo>
                        <a:lnTo>
                          <a:pt x="4771" y="3522"/>
                        </a:lnTo>
                        <a:lnTo>
                          <a:pt x="4771" y="3522"/>
                        </a:lnTo>
                        <a:cubicBezTo>
                          <a:pt x="4914" y="3544"/>
                          <a:pt x="5008" y="3584"/>
                          <a:pt x="5084" y="3641"/>
                        </a:cubicBezTo>
                        <a:cubicBezTo>
                          <a:pt x="5252" y="3746"/>
                          <a:pt x="5356" y="3872"/>
                          <a:pt x="5356" y="4039"/>
                        </a:cubicBezTo>
                        <a:cubicBezTo>
                          <a:pt x="5356" y="4185"/>
                          <a:pt x="5252" y="4353"/>
                          <a:pt x="5022" y="4478"/>
                        </a:cubicBezTo>
                        <a:cubicBezTo>
                          <a:pt x="4938" y="4520"/>
                          <a:pt x="4854" y="4583"/>
                          <a:pt x="4771" y="4604"/>
                        </a:cubicBezTo>
                        <a:lnTo>
                          <a:pt x="4771" y="4625"/>
                        </a:lnTo>
                        <a:cubicBezTo>
                          <a:pt x="4582" y="4708"/>
                          <a:pt x="4373" y="4729"/>
                          <a:pt x="4143" y="4771"/>
                        </a:cubicBezTo>
                        <a:lnTo>
                          <a:pt x="4143" y="3411"/>
                        </a:lnTo>
                        <a:close/>
                        <a:moveTo>
                          <a:pt x="1904" y="3934"/>
                        </a:moveTo>
                        <a:lnTo>
                          <a:pt x="0" y="4039"/>
                        </a:lnTo>
                        <a:cubicBezTo>
                          <a:pt x="146" y="4478"/>
                          <a:pt x="502" y="4834"/>
                          <a:pt x="1025" y="5085"/>
                        </a:cubicBezTo>
                        <a:cubicBezTo>
                          <a:pt x="1460" y="5292"/>
                          <a:pt x="1976" y="5417"/>
                          <a:pt x="2595" y="5501"/>
                        </a:cubicBezTo>
                        <a:lnTo>
                          <a:pt x="2595" y="5501"/>
                        </a:lnTo>
                        <a:lnTo>
                          <a:pt x="2595" y="4520"/>
                        </a:lnTo>
                        <a:cubicBezTo>
                          <a:pt x="2511" y="4499"/>
                          <a:pt x="2427" y="4457"/>
                          <a:pt x="2364" y="4395"/>
                        </a:cubicBezTo>
                        <a:cubicBezTo>
                          <a:pt x="2155" y="4269"/>
                          <a:pt x="1988" y="4102"/>
                          <a:pt x="1904" y="3934"/>
                        </a:cubicBezTo>
                        <a:close/>
                        <a:moveTo>
                          <a:pt x="2595" y="5501"/>
                        </a:moveTo>
                        <a:lnTo>
                          <a:pt x="2595" y="5504"/>
                        </a:lnTo>
                        <a:lnTo>
                          <a:pt x="2615" y="5504"/>
                        </a:lnTo>
                        <a:cubicBezTo>
                          <a:pt x="2608" y="5503"/>
                          <a:pt x="2602" y="5502"/>
                          <a:pt x="2595" y="5501"/>
                        </a:cubicBezTo>
                        <a:close/>
                        <a:moveTo>
                          <a:pt x="3097" y="1"/>
                        </a:moveTo>
                        <a:lnTo>
                          <a:pt x="3097" y="335"/>
                        </a:lnTo>
                        <a:cubicBezTo>
                          <a:pt x="2929" y="335"/>
                          <a:pt x="2783" y="335"/>
                          <a:pt x="2615" y="356"/>
                        </a:cubicBezTo>
                        <a:cubicBezTo>
                          <a:pt x="1988" y="440"/>
                          <a:pt x="1486" y="566"/>
                          <a:pt x="1067" y="775"/>
                        </a:cubicBezTo>
                        <a:cubicBezTo>
                          <a:pt x="586" y="1026"/>
                          <a:pt x="314" y="1361"/>
                          <a:pt x="314" y="1737"/>
                        </a:cubicBezTo>
                        <a:cubicBezTo>
                          <a:pt x="314" y="2093"/>
                          <a:pt x="544" y="2407"/>
                          <a:pt x="1004" y="2679"/>
                        </a:cubicBezTo>
                        <a:cubicBezTo>
                          <a:pt x="1360" y="2909"/>
                          <a:pt x="1904" y="3055"/>
                          <a:pt x="2615" y="3202"/>
                        </a:cubicBezTo>
                        <a:lnTo>
                          <a:pt x="3097" y="3265"/>
                        </a:lnTo>
                        <a:lnTo>
                          <a:pt x="3097" y="4708"/>
                        </a:lnTo>
                        <a:lnTo>
                          <a:pt x="2615" y="4562"/>
                        </a:lnTo>
                        <a:lnTo>
                          <a:pt x="2615" y="5504"/>
                        </a:lnTo>
                        <a:cubicBezTo>
                          <a:pt x="2783" y="5524"/>
                          <a:pt x="2929" y="5545"/>
                          <a:pt x="3097" y="5545"/>
                        </a:cubicBezTo>
                        <a:lnTo>
                          <a:pt x="3097" y="6173"/>
                        </a:lnTo>
                        <a:lnTo>
                          <a:pt x="4143" y="6173"/>
                        </a:lnTo>
                        <a:lnTo>
                          <a:pt x="4143" y="5524"/>
                        </a:lnTo>
                        <a:cubicBezTo>
                          <a:pt x="4373" y="5524"/>
                          <a:pt x="4582" y="5504"/>
                          <a:pt x="4771" y="5462"/>
                        </a:cubicBezTo>
                        <a:lnTo>
                          <a:pt x="4771" y="5441"/>
                        </a:lnTo>
                        <a:cubicBezTo>
                          <a:pt x="5440" y="5336"/>
                          <a:pt x="5963" y="5190"/>
                          <a:pt x="6382" y="4980"/>
                        </a:cubicBezTo>
                        <a:cubicBezTo>
                          <a:pt x="6926" y="4688"/>
                          <a:pt x="7198" y="4353"/>
                          <a:pt x="7198" y="3934"/>
                        </a:cubicBezTo>
                        <a:cubicBezTo>
                          <a:pt x="7198" y="3558"/>
                          <a:pt x="6989" y="3244"/>
                          <a:pt x="6570" y="3014"/>
                        </a:cubicBezTo>
                        <a:cubicBezTo>
                          <a:pt x="6235" y="2804"/>
                          <a:pt x="5628" y="2637"/>
                          <a:pt x="4792" y="2511"/>
                        </a:cubicBezTo>
                        <a:lnTo>
                          <a:pt x="4729" y="2511"/>
                        </a:lnTo>
                        <a:lnTo>
                          <a:pt x="4729" y="2528"/>
                        </a:lnTo>
                        <a:lnTo>
                          <a:pt x="4729" y="2528"/>
                        </a:lnTo>
                        <a:lnTo>
                          <a:pt x="4143" y="2470"/>
                        </a:lnTo>
                        <a:lnTo>
                          <a:pt x="4143" y="1110"/>
                        </a:lnTo>
                        <a:cubicBezTo>
                          <a:pt x="4394" y="1151"/>
                          <a:pt x="4603" y="1235"/>
                          <a:pt x="4771" y="1340"/>
                        </a:cubicBezTo>
                        <a:lnTo>
                          <a:pt x="4771" y="1298"/>
                        </a:lnTo>
                        <a:cubicBezTo>
                          <a:pt x="4896" y="1382"/>
                          <a:pt x="4980" y="1486"/>
                          <a:pt x="5022" y="1612"/>
                        </a:cubicBezTo>
                        <a:lnTo>
                          <a:pt x="6884" y="1507"/>
                        </a:lnTo>
                        <a:cubicBezTo>
                          <a:pt x="6779" y="1151"/>
                          <a:pt x="6465" y="879"/>
                          <a:pt x="6026" y="670"/>
                        </a:cubicBezTo>
                        <a:cubicBezTo>
                          <a:pt x="5712" y="545"/>
                          <a:pt x="5294" y="419"/>
                          <a:pt x="4792" y="356"/>
                        </a:cubicBezTo>
                        <a:lnTo>
                          <a:pt x="4771" y="356"/>
                        </a:lnTo>
                        <a:lnTo>
                          <a:pt x="4771" y="398"/>
                        </a:lnTo>
                        <a:cubicBezTo>
                          <a:pt x="4561" y="356"/>
                          <a:pt x="4352" y="335"/>
                          <a:pt x="4143" y="335"/>
                        </a:cubicBezTo>
                        <a:lnTo>
                          <a:pt x="4143" y="1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7" name="Google Shape;2927;p75"/>
                  <p:cNvSpPr/>
                  <p:nvPr/>
                </p:nvSpPr>
                <p:spPr>
                  <a:xfrm>
                    <a:off x="3862550" y="2924700"/>
                    <a:ext cx="601575" cy="60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63" h="24063" extrusionOk="0">
                        <a:moveTo>
                          <a:pt x="12032" y="24063"/>
                        </a:moveTo>
                        <a:cubicBezTo>
                          <a:pt x="18644" y="24063"/>
                          <a:pt x="24063" y="18665"/>
                          <a:pt x="24063" y="12032"/>
                        </a:cubicBezTo>
                        <a:cubicBezTo>
                          <a:pt x="24063" y="5420"/>
                          <a:pt x="18644" y="1"/>
                          <a:pt x="12032" y="1"/>
                        </a:cubicBezTo>
                        <a:cubicBezTo>
                          <a:pt x="5399" y="1"/>
                          <a:pt x="1" y="5420"/>
                          <a:pt x="1" y="12032"/>
                        </a:cubicBezTo>
                        <a:cubicBezTo>
                          <a:pt x="1" y="18665"/>
                          <a:pt x="5399" y="24063"/>
                          <a:pt x="12032" y="24063"/>
                        </a:cubicBez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8" name="Google Shape;2928;p75"/>
                  <p:cNvSpPr/>
                  <p:nvPr/>
                </p:nvSpPr>
                <p:spPr>
                  <a:xfrm>
                    <a:off x="3920625" y="2982775"/>
                    <a:ext cx="484925" cy="48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97" h="19418" extrusionOk="0">
                        <a:moveTo>
                          <a:pt x="9709" y="19417"/>
                        </a:moveTo>
                        <a:cubicBezTo>
                          <a:pt x="15044" y="19417"/>
                          <a:pt x="19397" y="15044"/>
                          <a:pt x="19397" y="9709"/>
                        </a:cubicBezTo>
                        <a:cubicBezTo>
                          <a:pt x="19397" y="4373"/>
                          <a:pt x="15044" y="0"/>
                          <a:pt x="9709" y="0"/>
                        </a:cubicBezTo>
                        <a:cubicBezTo>
                          <a:pt x="4373" y="0"/>
                          <a:pt x="0" y="4373"/>
                          <a:pt x="0" y="9709"/>
                        </a:cubicBezTo>
                        <a:cubicBezTo>
                          <a:pt x="0" y="15044"/>
                          <a:pt x="4373" y="19417"/>
                          <a:pt x="9709" y="1941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9" name="Google Shape;2929;p75"/>
                  <p:cNvSpPr/>
                  <p:nvPr/>
                </p:nvSpPr>
                <p:spPr>
                  <a:xfrm>
                    <a:off x="4072850" y="3062275"/>
                    <a:ext cx="179425" cy="32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7" h="13099" extrusionOk="0">
                        <a:moveTo>
                          <a:pt x="3097" y="2302"/>
                        </a:moveTo>
                        <a:lnTo>
                          <a:pt x="3097" y="4834"/>
                        </a:lnTo>
                        <a:cubicBezTo>
                          <a:pt x="2909" y="4750"/>
                          <a:pt x="2741" y="4646"/>
                          <a:pt x="2616" y="4541"/>
                        </a:cubicBezTo>
                        <a:cubicBezTo>
                          <a:pt x="2532" y="4478"/>
                          <a:pt x="2448" y="4395"/>
                          <a:pt x="2385" y="4290"/>
                        </a:cubicBezTo>
                        <a:cubicBezTo>
                          <a:pt x="2218" y="4081"/>
                          <a:pt x="2134" y="3851"/>
                          <a:pt x="2134" y="3579"/>
                        </a:cubicBezTo>
                        <a:cubicBezTo>
                          <a:pt x="2134" y="3286"/>
                          <a:pt x="2239" y="3035"/>
                          <a:pt x="2406" y="2804"/>
                        </a:cubicBezTo>
                        <a:cubicBezTo>
                          <a:pt x="2448" y="2721"/>
                          <a:pt x="2532" y="2637"/>
                          <a:pt x="2616" y="2553"/>
                        </a:cubicBezTo>
                        <a:cubicBezTo>
                          <a:pt x="2741" y="2449"/>
                          <a:pt x="2909" y="2344"/>
                          <a:pt x="3097" y="2302"/>
                        </a:cubicBezTo>
                        <a:close/>
                        <a:moveTo>
                          <a:pt x="4143" y="7261"/>
                        </a:moveTo>
                        <a:cubicBezTo>
                          <a:pt x="4394" y="7345"/>
                          <a:pt x="4603" y="7428"/>
                          <a:pt x="4771" y="7533"/>
                        </a:cubicBezTo>
                        <a:lnTo>
                          <a:pt x="4771" y="7505"/>
                        </a:lnTo>
                        <a:lnTo>
                          <a:pt x="4771" y="7505"/>
                        </a:lnTo>
                        <a:cubicBezTo>
                          <a:pt x="4898" y="7582"/>
                          <a:pt x="4970" y="7673"/>
                          <a:pt x="5043" y="7763"/>
                        </a:cubicBezTo>
                        <a:cubicBezTo>
                          <a:pt x="5231" y="7993"/>
                          <a:pt x="5336" y="8265"/>
                          <a:pt x="5336" y="8600"/>
                        </a:cubicBezTo>
                        <a:cubicBezTo>
                          <a:pt x="5336" y="8977"/>
                          <a:pt x="5231" y="9312"/>
                          <a:pt x="5001" y="9563"/>
                        </a:cubicBezTo>
                        <a:cubicBezTo>
                          <a:pt x="4917" y="9667"/>
                          <a:pt x="4833" y="9751"/>
                          <a:pt x="4729" y="9835"/>
                        </a:cubicBezTo>
                        <a:lnTo>
                          <a:pt x="4729" y="9883"/>
                        </a:lnTo>
                        <a:lnTo>
                          <a:pt x="4729" y="9883"/>
                        </a:lnTo>
                        <a:cubicBezTo>
                          <a:pt x="4552" y="9993"/>
                          <a:pt x="4356" y="10069"/>
                          <a:pt x="4143" y="10128"/>
                        </a:cubicBezTo>
                        <a:lnTo>
                          <a:pt x="4143" y="7261"/>
                        </a:lnTo>
                        <a:close/>
                        <a:moveTo>
                          <a:pt x="1904" y="8370"/>
                        </a:moveTo>
                        <a:lnTo>
                          <a:pt x="0" y="8579"/>
                        </a:lnTo>
                        <a:cubicBezTo>
                          <a:pt x="168" y="9542"/>
                          <a:pt x="502" y="10274"/>
                          <a:pt x="1025" y="10797"/>
                        </a:cubicBezTo>
                        <a:cubicBezTo>
                          <a:pt x="1460" y="11211"/>
                          <a:pt x="1976" y="11502"/>
                          <a:pt x="2595" y="11650"/>
                        </a:cubicBezTo>
                        <a:lnTo>
                          <a:pt x="2595" y="11650"/>
                        </a:lnTo>
                        <a:lnTo>
                          <a:pt x="2595" y="9667"/>
                        </a:lnTo>
                        <a:cubicBezTo>
                          <a:pt x="2511" y="9605"/>
                          <a:pt x="2427" y="9479"/>
                          <a:pt x="2364" y="9374"/>
                        </a:cubicBezTo>
                        <a:cubicBezTo>
                          <a:pt x="2155" y="9102"/>
                          <a:pt x="1988" y="8768"/>
                          <a:pt x="1904" y="8370"/>
                        </a:cubicBezTo>
                        <a:close/>
                        <a:moveTo>
                          <a:pt x="2595" y="11650"/>
                        </a:moveTo>
                        <a:lnTo>
                          <a:pt x="2595" y="11655"/>
                        </a:lnTo>
                        <a:lnTo>
                          <a:pt x="2616" y="11655"/>
                        </a:lnTo>
                        <a:cubicBezTo>
                          <a:pt x="2609" y="11653"/>
                          <a:pt x="2602" y="11652"/>
                          <a:pt x="2595" y="11650"/>
                        </a:cubicBezTo>
                        <a:close/>
                        <a:moveTo>
                          <a:pt x="3097" y="1"/>
                        </a:moveTo>
                        <a:lnTo>
                          <a:pt x="3097" y="733"/>
                        </a:lnTo>
                        <a:lnTo>
                          <a:pt x="2616" y="817"/>
                        </a:lnTo>
                        <a:lnTo>
                          <a:pt x="2616" y="775"/>
                        </a:lnTo>
                        <a:cubicBezTo>
                          <a:pt x="1988" y="921"/>
                          <a:pt x="1486" y="1193"/>
                          <a:pt x="1067" y="1654"/>
                        </a:cubicBezTo>
                        <a:cubicBezTo>
                          <a:pt x="586" y="2198"/>
                          <a:pt x="314" y="2846"/>
                          <a:pt x="314" y="3662"/>
                        </a:cubicBezTo>
                        <a:cubicBezTo>
                          <a:pt x="314" y="4436"/>
                          <a:pt x="544" y="5127"/>
                          <a:pt x="1004" y="5671"/>
                        </a:cubicBezTo>
                        <a:cubicBezTo>
                          <a:pt x="1360" y="6152"/>
                          <a:pt x="1904" y="6508"/>
                          <a:pt x="2616" y="6780"/>
                        </a:cubicBezTo>
                        <a:lnTo>
                          <a:pt x="3097" y="6926"/>
                        </a:lnTo>
                        <a:lnTo>
                          <a:pt x="3097" y="9981"/>
                        </a:lnTo>
                        <a:cubicBezTo>
                          <a:pt x="2929" y="9918"/>
                          <a:pt x="2783" y="9814"/>
                          <a:pt x="2616" y="9667"/>
                        </a:cubicBezTo>
                        <a:lnTo>
                          <a:pt x="2616" y="11676"/>
                        </a:lnTo>
                        <a:lnTo>
                          <a:pt x="3097" y="11760"/>
                        </a:lnTo>
                        <a:lnTo>
                          <a:pt x="3097" y="13099"/>
                        </a:lnTo>
                        <a:lnTo>
                          <a:pt x="4143" y="13099"/>
                        </a:lnTo>
                        <a:lnTo>
                          <a:pt x="4143" y="11739"/>
                        </a:lnTo>
                        <a:cubicBezTo>
                          <a:pt x="4373" y="11718"/>
                          <a:pt x="4582" y="11655"/>
                          <a:pt x="4771" y="11613"/>
                        </a:cubicBezTo>
                        <a:lnTo>
                          <a:pt x="4771" y="11579"/>
                        </a:lnTo>
                        <a:lnTo>
                          <a:pt x="4771" y="11579"/>
                        </a:lnTo>
                        <a:cubicBezTo>
                          <a:pt x="5441" y="11370"/>
                          <a:pt x="5951" y="11059"/>
                          <a:pt x="6361" y="10588"/>
                        </a:cubicBezTo>
                        <a:cubicBezTo>
                          <a:pt x="6905" y="9981"/>
                          <a:pt x="7177" y="9249"/>
                          <a:pt x="7177" y="8370"/>
                        </a:cubicBezTo>
                        <a:cubicBezTo>
                          <a:pt x="7177" y="7575"/>
                          <a:pt x="6968" y="6926"/>
                          <a:pt x="6549" y="6424"/>
                        </a:cubicBezTo>
                        <a:cubicBezTo>
                          <a:pt x="6194" y="6006"/>
                          <a:pt x="5608" y="5671"/>
                          <a:pt x="4771" y="5378"/>
                        </a:cubicBezTo>
                        <a:lnTo>
                          <a:pt x="4708" y="5378"/>
                        </a:lnTo>
                        <a:lnTo>
                          <a:pt x="4708" y="5400"/>
                        </a:lnTo>
                        <a:lnTo>
                          <a:pt x="4708" y="5400"/>
                        </a:lnTo>
                        <a:cubicBezTo>
                          <a:pt x="4520" y="5341"/>
                          <a:pt x="4331" y="5269"/>
                          <a:pt x="4143" y="5232"/>
                        </a:cubicBezTo>
                        <a:lnTo>
                          <a:pt x="4143" y="2386"/>
                        </a:lnTo>
                        <a:cubicBezTo>
                          <a:pt x="4374" y="2482"/>
                          <a:pt x="4569" y="2613"/>
                          <a:pt x="4729" y="2812"/>
                        </a:cubicBezTo>
                        <a:lnTo>
                          <a:pt x="4729" y="2812"/>
                        </a:lnTo>
                        <a:lnTo>
                          <a:pt x="4729" y="2846"/>
                        </a:lnTo>
                        <a:cubicBezTo>
                          <a:pt x="4875" y="3035"/>
                          <a:pt x="4938" y="3244"/>
                          <a:pt x="5001" y="3495"/>
                        </a:cubicBezTo>
                        <a:lnTo>
                          <a:pt x="6863" y="3265"/>
                        </a:lnTo>
                        <a:cubicBezTo>
                          <a:pt x="6758" y="2532"/>
                          <a:pt x="6445" y="1967"/>
                          <a:pt x="5984" y="1507"/>
                        </a:cubicBezTo>
                        <a:cubicBezTo>
                          <a:pt x="5670" y="1193"/>
                          <a:pt x="5252" y="963"/>
                          <a:pt x="4771" y="838"/>
                        </a:cubicBezTo>
                        <a:lnTo>
                          <a:pt x="4729" y="838"/>
                        </a:lnTo>
                        <a:lnTo>
                          <a:pt x="4729" y="850"/>
                        </a:lnTo>
                        <a:lnTo>
                          <a:pt x="4729" y="850"/>
                        </a:lnTo>
                        <a:cubicBezTo>
                          <a:pt x="4534" y="808"/>
                          <a:pt x="4338" y="752"/>
                          <a:pt x="4143" y="733"/>
                        </a:cubicBezTo>
                        <a:lnTo>
                          <a:pt x="4143" y="1"/>
                        </a:lnTo>
                        <a:close/>
                      </a:path>
                    </a:pathLst>
                  </a:custGeom>
                  <a:solidFill>
                    <a:srgbClr val="E7AD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930" name="Google Shape;2930;p75"/>
                <p:cNvSpPr/>
                <p:nvPr/>
              </p:nvSpPr>
              <p:spPr>
                <a:xfrm>
                  <a:off x="3123425" y="4268175"/>
                  <a:ext cx="24000" cy="63600"/>
                </a:xfrm>
                <a:prstGeom prst="rtTriangle">
                  <a:avLst/>
                </a:prstGeom>
                <a:solidFill>
                  <a:srgbClr val="E7AD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31" name="Google Shape;2931;p75"/>
              <p:cNvSpPr/>
              <p:nvPr/>
            </p:nvSpPr>
            <p:spPr>
              <a:xfrm>
                <a:off x="3057650" y="4043175"/>
                <a:ext cx="24000" cy="63600"/>
              </a:xfrm>
              <a:prstGeom prst="rtTriangle">
                <a:avLst/>
              </a:prstGeom>
              <a:solidFill>
                <a:srgbClr val="E7A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2" name="Google Shape;2932;p75"/>
            <p:cNvSpPr/>
            <p:nvPr/>
          </p:nvSpPr>
          <p:spPr>
            <a:xfrm>
              <a:off x="3180575" y="3833575"/>
              <a:ext cx="24000" cy="63600"/>
            </a:xfrm>
            <a:prstGeom prst="rtTriangle">
              <a:avLst/>
            </a:prstGeom>
            <a:solidFill>
              <a:srgbClr val="E7AD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44"/>
          <p:cNvGrpSpPr/>
          <p:nvPr/>
        </p:nvGrpSpPr>
        <p:grpSpPr>
          <a:xfrm rot="861634">
            <a:off x="6500200" y="2155439"/>
            <a:ext cx="3518700" cy="3531360"/>
            <a:chOff x="5121100" y="1540450"/>
            <a:chExt cx="3064325" cy="3075350"/>
          </a:xfrm>
        </p:grpSpPr>
        <p:sp>
          <p:nvSpPr>
            <p:cNvPr id="1198" name="Google Shape;1198;p44"/>
            <p:cNvSpPr/>
            <p:nvPr/>
          </p:nvSpPr>
          <p:spPr>
            <a:xfrm>
              <a:off x="5601850" y="1788025"/>
              <a:ext cx="1179925" cy="1412600"/>
            </a:xfrm>
            <a:custGeom>
              <a:avLst/>
              <a:gdLst/>
              <a:ahLst/>
              <a:cxnLst/>
              <a:rect l="l" t="t" r="r" b="b"/>
              <a:pathLst>
                <a:path w="47197" h="56504" extrusionOk="0">
                  <a:moveTo>
                    <a:pt x="16872" y="0"/>
                  </a:moveTo>
                  <a:cubicBezTo>
                    <a:pt x="16610" y="0"/>
                    <a:pt x="16328" y="73"/>
                    <a:pt x="16004" y="222"/>
                  </a:cubicBezTo>
                  <a:cubicBezTo>
                    <a:pt x="14349" y="954"/>
                    <a:pt x="13861" y="3829"/>
                    <a:pt x="16085" y="7220"/>
                  </a:cubicBezTo>
                  <a:cubicBezTo>
                    <a:pt x="18228" y="10610"/>
                    <a:pt x="22242" y="15221"/>
                    <a:pt x="22242" y="15221"/>
                  </a:cubicBezTo>
                  <a:cubicBezTo>
                    <a:pt x="22242" y="15221"/>
                    <a:pt x="22459" y="19832"/>
                    <a:pt x="22893" y="19832"/>
                  </a:cubicBezTo>
                  <a:cubicBezTo>
                    <a:pt x="23327" y="19832"/>
                    <a:pt x="1" y="30655"/>
                    <a:pt x="1954" y="31875"/>
                  </a:cubicBezTo>
                  <a:cubicBezTo>
                    <a:pt x="3934" y="33096"/>
                    <a:pt x="4802" y="36161"/>
                    <a:pt x="4503" y="38602"/>
                  </a:cubicBezTo>
                  <a:cubicBezTo>
                    <a:pt x="4205" y="40989"/>
                    <a:pt x="8572" y="48421"/>
                    <a:pt x="21510" y="49994"/>
                  </a:cubicBezTo>
                  <a:cubicBezTo>
                    <a:pt x="26121" y="50564"/>
                    <a:pt x="29539" y="52652"/>
                    <a:pt x="32305" y="56504"/>
                  </a:cubicBezTo>
                  <a:lnTo>
                    <a:pt x="47196" y="41667"/>
                  </a:lnTo>
                  <a:cubicBezTo>
                    <a:pt x="47196" y="41667"/>
                    <a:pt x="42016" y="37192"/>
                    <a:pt x="41202" y="34127"/>
                  </a:cubicBezTo>
                  <a:cubicBezTo>
                    <a:pt x="40388" y="31034"/>
                    <a:pt x="37676" y="16550"/>
                    <a:pt x="32685" y="13838"/>
                  </a:cubicBezTo>
                  <a:cubicBezTo>
                    <a:pt x="27694" y="11126"/>
                    <a:pt x="22921" y="6243"/>
                    <a:pt x="20588" y="3477"/>
                  </a:cubicBezTo>
                  <a:cubicBezTo>
                    <a:pt x="18690" y="1230"/>
                    <a:pt x="17950" y="0"/>
                    <a:pt x="16872" y="0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6001925" y="1812550"/>
              <a:ext cx="165500" cy="151400"/>
            </a:xfrm>
            <a:custGeom>
              <a:avLst/>
              <a:gdLst/>
              <a:ahLst/>
              <a:cxnLst/>
              <a:rect l="l" t="t" r="r" b="b"/>
              <a:pathLst>
                <a:path w="6620" h="6056" extrusionOk="0">
                  <a:moveTo>
                    <a:pt x="2523" y="0"/>
                  </a:moveTo>
                  <a:cubicBezTo>
                    <a:pt x="2523" y="0"/>
                    <a:pt x="1" y="407"/>
                    <a:pt x="354" y="1465"/>
                  </a:cubicBezTo>
                  <a:cubicBezTo>
                    <a:pt x="671" y="2496"/>
                    <a:pt x="2381" y="6056"/>
                    <a:pt x="4076" y="6056"/>
                  </a:cubicBezTo>
                  <a:cubicBezTo>
                    <a:pt x="4119" y="6056"/>
                    <a:pt x="4162" y="6054"/>
                    <a:pt x="4205" y="6049"/>
                  </a:cubicBezTo>
                  <a:cubicBezTo>
                    <a:pt x="5914" y="5805"/>
                    <a:pt x="6619" y="4747"/>
                    <a:pt x="6619" y="4747"/>
                  </a:cubicBezTo>
                  <a:cubicBezTo>
                    <a:pt x="5860" y="3933"/>
                    <a:pt x="5127" y="3174"/>
                    <a:pt x="4612" y="2523"/>
                  </a:cubicBezTo>
                  <a:cubicBezTo>
                    <a:pt x="3690" y="1438"/>
                    <a:pt x="3066" y="597"/>
                    <a:pt x="2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5601850" y="1969850"/>
              <a:ext cx="921575" cy="979350"/>
            </a:xfrm>
            <a:custGeom>
              <a:avLst/>
              <a:gdLst/>
              <a:ahLst/>
              <a:cxnLst/>
              <a:rect l="l" t="t" r="r" b="b"/>
              <a:pathLst>
                <a:path w="36863" h="39174" extrusionOk="0">
                  <a:moveTo>
                    <a:pt x="16031" y="1"/>
                  </a:moveTo>
                  <a:cubicBezTo>
                    <a:pt x="16031" y="1"/>
                    <a:pt x="16031" y="1"/>
                    <a:pt x="16032" y="2"/>
                  </a:cubicBezTo>
                  <a:lnTo>
                    <a:pt x="16032" y="2"/>
                  </a:lnTo>
                  <a:cubicBezTo>
                    <a:pt x="16032" y="2"/>
                    <a:pt x="16031" y="1"/>
                    <a:pt x="16031" y="1"/>
                  </a:cubicBezTo>
                  <a:close/>
                  <a:moveTo>
                    <a:pt x="16032" y="2"/>
                  </a:moveTo>
                  <a:lnTo>
                    <a:pt x="16032" y="2"/>
                  </a:lnTo>
                  <a:cubicBezTo>
                    <a:pt x="16230" y="204"/>
                    <a:pt x="19259" y="4395"/>
                    <a:pt x="19394" y="4585"/>
                  </a:cubicBezTo>
                  <a:cubicBezTo>
                    <a:pt x="19422" y="4639"/>
                    <a:pt x="19476" y="4666"/>
                    <a:pt x="19476" y="4693"/>
                  </a:cubicBezTo>
                  <a:cubicBezTo>
                    <a:pt x="19611" y="4910"/>
                    <a:pt x="19774" y="5073"/>
                    <a:pt x="19910" y="5236"/>
                  </a:cubicBezTo>
                  <a:lnTo>
                    <a:pt x="19910" y="5263"/>
                  </a:lnTo>
                  <a:cubicBezTo>
                    <a:pt x="20045" y="5480"/>
                    <a:pt x="20208" y="5643"/>
                    <a:pt x="20344" y="5805"/>
                  </a:cubicBezTo>
                  <a:lnTo>
                    <a:pt x="20344" y="5860"/>
                  </a:lnTo>
                  <a:lnTo>
                    <a:pt x="20751" y="6348"/>
                  </a:lnTo>
                  <a:lnTo>
                    <a:pt x="20751" y="6402"/>
                  </a:lnTo>
                  <a:cubicBezTo>
                    <a:pt x="21022" y="6701"/>
                    <a:pt x="21266" y="6999"/>
                    <a:pt x="21456" y="7243"/>
                  </a:cubicBezTo>
                  <a:cubicBezTo>
                    <a:pt x="21673" y="7487"/>
                    <a:pt x="21836" y="7677"/>
                    <a:pt x="21944" y="7785"/>
                  </a:cubicBezTo>
                  <a:cubicBezTo>
                    <a:pt x="22053" y="7921"/>
                    <a:pt x="22107" y="7975"/>
                    <a:pt x="22107" y="7975"/>
                  </a:cubicBezTo>
                  <a:cubicBezTo>
                    <a:pt x="22107" y="7975"/>
                    <a:pt x="22459" y="12614"/>
                    <a:pt x="22893" y="12614"/>
                  </a:cubicBezTo>
                  <a:cubicBezTo>
                    <a:pt x="23327" y="12614"/>
                    <a:pt x="1" y="23409"/>
                    <a:pt x="1954" y="24629"/>
                  </a:cubicBezTo>
                  <a:cubicBezTo>
                    <a:pt x="3934" y="25850"/>
                    <a:pt x="4802" y="28915"/>
                    <a:pt x="4503" y="31356"/>
                  </a:cubicBezTo>
                  <a:cubicBezTo>
                    <a:pt x="4341" y="32712"/>
                    <a:pt x="7433" y="38191"/>
                    <a:pt x="11827" y="39113"/>
                  </a:cubicBezTo>
                  <a:cubicBezTo>
                    <a:pt x="12090" y="39073"/>
                    <a:pt x="12284" y="39058"/>
                    <a:pt x="12437" y="39058"/>
                  </a:cubicBezTo>
                  <a:cubicBezTo>
                    <a:pt x="12860" y="39058"/>
                    <a:pt x="12959" y="39174"/>
                    <a:pt x="13319" y="39174"/>
                  </a:cubicBezTo>
                  <a:cubicBezTo>
                    <a:pt x="13603" y="39174"/>
                    <a:pt x="14049" y="39101"/>
                    <a:pt x="14946" y="38842"/>
                  </a:cubicBezTo>
                  <a:cubicBezTo>
                    <a:pt x="18960" y="37649"/>
                    <a:pt x="21781" y="35208"/>
                    <a:pt x="24412" y="34502"/>
                  </a:cubicBezTo>
                  <a:cubicBezTo>
                    <a:pt x="28155" y="33526"/>
                    <a:pt x="36862" y="22188"/>
                    <a:pt x="36455" y="19503"/>
                  </a:cubicBezTo>
                  <a:cubicBezTo>
                    <a:pt x="35940" y="15814"/>
                    <a:pt x="32007" y="11610"/>
                    <a:pt x="30081" y="9793"/>
                  </a:cubicBezTo>
                  <a:cubicBezTo>
                    <a:pt x="22458" y="2573"/>
                    <a:pt x="16119" y="63"/>
                    <a:pt x="16032" y="2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6208075" y="2924625"/>
              <a:ext cx="478775" cy="276000"/>
            </a:xfrm>
            <a:custGeom>
              <a:avLst/>
              <a:gdLst/>
              <a:ahLst/>
              <a:cxnLst/>
              <a:rect l="l" t="t" r="r" b="b"/>
              <a:pathLst>
                <a:path w="19151" h="11040" extrusionOk="0">
                  <a:moveTo>
                    <a:pt x="19150" y="0"/>
                  </a:moveTo>
                  <a:lnTo>
                    <a:pt x="19150" y="0"/>
                  </a:lnTo>
                  <a:cubicBezTo>
                    <a:pt x="14970" y="3543"/>
                    <a:pt x="6648" y="4954"/>
                    <a:pt x="4803" y="4954"/>
                  </a:cubicBezTo>
                  <a:cubicBezTo>
                    <a:pt x="4684" y="4954"/>
                    <a:pt x="4593" y="4948"/>
                    <a:pt x="4530" y="4937"/>
                  </a:cubicBezTo>
                  <a:cubicBezTo>
                    <a:pt x="4307" y="4889"/>
                    <a:pt x="3960" y="4870"/>
                    <a:pt x="3554" y="4870"/>
                  </a:cubicBezTo>
                  <a:cubicBezTo>
                    <a:pt x="2134" y="4870"/>
                    <a:pt x="1" y="5100"/>
                    <a:pt x="1" y="5100"/>
                  </a:cubicBezTo>
                  <a:cubicBezTo>
                    <a:pt x="3283" y="6049"/>
                    <a:pt x="5886" y="7975"/>
                    <a:pt x="8111" y="11040"/>
                  </a:cubicBezTo>
                  <a:lnTo>
                    <a:pt x="19150" y="0"/>
                  </a:ln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5141425" y="1540450"/>
              <a:ext cx="1371825" cy="1353175"/>
            </a:xfrm>
            <a:custGeom>
              <a:avLst/>
              <a:gdLst/>
              <a:ahLst/>
              <a:cxnLst/>
              <a:rect l="l" t="t" r="r" b="b"/>
              <a:pathLst>
                <a:path w="54873" h="54127" extrusionOk="0">
                  <a:moveTo>
                    <a:pt x="18879" y="1"/>
                  </a:moveTo>
                  <a:cubicBezTo>
                    <a:pt x="17828" y="1"/>
                    <a:pt x="16777" y="401"/>
                    <a:pt x="15977" y="1201"/>
                  </a:cubicBezTo>
                  <a:lnTo>
                    <a:pt x="1601" y="15495"/>
                  </a:lnTo>
                  <a:cubicBezTo>
                    <a:pt x="1" y="17096"/>
                    <a:pt x="1" y="19699"/>
                    <a:pt x="1601" y="21300"/>
                  </a:cubicBezTo>
                  <a:lnTo>
                    <a:pt x="33092" y="52926"/>
                  </a:lnTo>
                  <a:cubicBezTo>
                    <a:pt x="33892" y="53726"/>
                    <a:pt x="34943" y="54126"/>
                    <a:pt x="35994" y="54126"/>
                  </a:cubicBezTo>
                  <a:cubicBezTo>
                    <a:pt x="37045" y="54126"/>
                    <a:pt x="38096" y="53726"/>
                    <a:pt x="38896" y="52926"/>
                  </a:cubicBezTo>
                  <a:lnTo>
                    <a:pt x="53272" y="38632"/>
                  </a:lnTo>
                  <a:cubicBezTo>
                    <a:pt x="54872" y="37032"/>
                    <a:pt x="54872" y="34428"/>
                    <a:pt x="53272" y="32827"/>
                  </a:cubicBezTo>
                  <a:lnTo>
                    <a:pt x="21781" y="1201"/>
                  </a:lnTo>
                  <a:cubicBezTo>
                    <a:pt x="20981" y="401"/>
                    <a:pt x="19930" y="1"/>
                    <a:pt x="18879" y="1"/>
                  </a:cubicBezTo>
                  <a:close/>
                </a:path>
              </a:pathLst>
            </a:custGeom>
            <a:solidFill>
              <a:srgbClr val="456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5121100" y="1543850"/>
              <a:ext cx="1371800" cy="1353150"/>
            </a:xfrm>
            <a:custGeom>
              <a:avLst/>
              <a:gdLst/>
              <a:ahLst/>
              <a:cxnLst/>
              <a:rect l="l" t="t" r="r" b="b"/>
              <a:pathLst>
                <a:path w="54872" h="54126" extrusionOk="0">
                  <a:moveTo>
                    <a:pt x="18878" y="0"/>
                  </a:moveTo>
                  <a:cubicBezTo>
                    <a:pt x="17827" y="0"/>
                    <a:pt x="16776" y="401"/>
                    <a:pt x="15976" y="1201"/>
                  </a:cubicBezTo>
                  <a:lnTo>
                    <a:pt x="1600" y="15495"/>
                  </a:lnTo>
                  <a:cubicBezTo>
                    <a:pt x="0" y="17095"/>
                    <a:pt x="0" y="19699"/>
                    <a:pt x="1600" y="21299"/>
                  </a:cubicBezTo>
                  <a:lnTo>
                    <a:pt x="33091" y="52926"/>
                  </a:lnTo>
                  <a:cubicBezTo>
                    <a:pt x="33891" y="53726"/>
                    <a:pt x="34942" y="54126"/>
                    <a:pt x="35993" y="54126"/>
                  </a:cubicBezTo>
                  <a:cubicBezTo>
                    <a:pt x="37044" y="54126"/>
                    <a:pt x="38095" y="53726"/>
                    <a:pt x="38896" y="52926"/>
                  </a:cubicBezTo>
                  <a:lnTo>
                    <a:pt x="53271" y="38631"/>
                  </a:lnTo>
                  <a:cubicBezTo>
                    <a:pt x="54872" y="37031"/>
                    <a:pt x="54872" y="34427"/>
                    <a:pt x="53271" y="32827"/>
                  </a:cubicBezTo>
                  <a:lnTo>
                    <a:pt x="21780" y="1201"/>
                  </a:lnTo>
                  <a:cubicBezTo>
                    <a:pt x="20980" y="401"/>
                    <a:pt x="19929" y="0"/>
                    <a:pt x="18878" y="0"/>
                  </a:cubicBezTo>
                  <a:close/>
                </a:path>
              </a:pathLst>
            </a:custGeom>
            <a:solidFill>
              <a:srgbClr val="456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5189575" y="1600300"/>
              <a:ext cx="1176525" cy="1177875"/>
            </a:xfrm>
            <a:custGeom>
              <a:avLst/>
              <a:gdLst/>
              <a:ahLst/>
              <a:cxnLst/>
              <a:rect l="l" t="t" r="r" b="b"/>
              <a:pathLst>
                <a:path w="47061" h="47115" extrusionOk="0">
                  <a:moveTo>
                    <a:pt x="16790" y="0"/>
                  </a:moveTo>
                  <a:lnTo>
                    <a:pt x="1" y="16736"/>
                  </a:lnTo>
                  <a:lnTo>
                    <a:pt x="30271" y="47115"/>
                  </a:lnTo>
                  <a:lnTo>
                    <a:pt x="47060" y="30406"/>
                  </a:lnTo>
                  <a:lnTo>
                    <a:pt x="16790" y="0"/>
                  </a:lnTo>
                  <a:close/>
                </a:path>
              </a:pathLst>
            </a:custGeom>
            <a:solidFill>
              <a:srgbClr val="728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5200425" y="1613850"/>
              <a:ext cx="1152100" cy="1152800"/>
            </a:xfrm>
            <a:custGeom>
              <a:avLst/>
              <a:gdLst/>
              <a:ahLst/>
              <a:cxnLst/>
              <a:rect l="l" t="t" r="r" b="b"/>
              <a:pathLst>
                <a:path w="46084" h="46112" extrusionOk="0">
                  <a:moveTo>
                    <a:pt x="16302" y="1"/>
                  </a:moveTo>
                  <a:lnTo>
                    <a:pt x="1" y="16194"/>
                  </a:lnTo>
                  <a:lnTo>
                    <a:pt x="29783" y="46111"/>
                  </a:lnTo>
                  <a:lnTo>
                    <a:pt x="46084" y="29891"/>
                  </a:lnTo>
                  <a:lnTo>
                    <a:pt x="16302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6161300" y="2580400"/>
              <a:ext cx="102400" cy="93525"/>
            </a:xfrm>
            <a:custGeom>
              <a:avLst/>
              <a:gdLst/>
              <a:ahLst/>
              <a:cxnLst/>
              <a:rect l="l" t="t" r="r" b="b"/>
              <a:pathLst>
                <a:path w="4096" h="3741" extrusionOk="0">
                  <a:moveTo>
                    <a:pt x="2034" y="187"/>
                  </a:moveTo>
                  <a:cubicBezTo>
                    <a:pt x="2468" y="187"/>
                    <a:pt x="2902" y="357"/>
                    <a:pt x="3228" y="696"/>
                  </a:cubicBezTo>
                  <a:cubicBezTo>
                    <a:pt x="3879" y="1319"/>
                    <a:pt x="3879" y="2432"/>
                    <a:pt x="3228" y="3055"/>
                  </a:cubicBezTo>
                  <a:cubicBezTo>
                    <a:pt x="2906" y="3391"/>
                    <a:pt x="2477" y="3554"/>
                    <a:pt x="2048" y="3554"/>
                  </a:cubicBezTo>
                  <a:cubicBezTo>
                    <a:pt x="1609" y="3554"/>
                    <a:pt x="1170" y="3384"/>
                    <a:pt x="841" y="3055"/>
                  </a:cubicBezTo>
                  <a:cubicBezTo>
                    <a:pt x="217" y="2432"/>
                    <a:pt x="217" y="1319"/>
                    <a:pt x="841" y="696"/>
                  </a:cubicBezTo>
                  <a:cubicBezTo>
                    <a:pt x="1166" y="357"/>
                    <a:pt x="1600" y="187"/>
                    <a:pt x="2034" y="187"/>
                  </a:cubicBezTo>
                  <a:close/>
                  <a:moveTo>
                    <a:pt x="2042" y="0"/>
                  </a:moveTo>
                  <a:cubicBezTo>
                    <a:pt x="1564" y="0"/>
                    <a:pt x="1082" y="184"/>
                    <a:pt x="705" y="560"/>
                  </a:cubicBezTo>
                  <a:cubicBezTo>
                    <a:pt x="0" y="1265"/>
                    <a:pt x="0" y="2459"/>
                    <a:pt x="705" y="3191"/>
                  </a:cubicBezTo>
                  <a:cubicBezTo>
                    <a:pt x="1071" y="3557"/>
                    <a:pt x="1546" y="3740"/>
                    <a:pt x="2024" y="3740"/>
                  </a:cubicBezTo>
                  <a:cubicBezTo>
                    <a:pt x="2502" y="3740"/>
                    <a:pt x="2984" y="3557"/>
                    <a:pt x="3363" y="3191"/>
                  </a:cubicBezTo>
                  <a:cubicBezTo>
                    <a:pt x="4096" y="2459"/>
                    <a:pt x="4096" y="1265"/>
                    <a:pt x="3363" y="560"/>
                  </a:cubicBezTo>
                  <a:cubicBezTo>
                    <a:pt x="3008" y="190"/>
                    <a:pt x="2527" y="0"/>
                    <a:pt x="2042" y="0"/>
                  </a:cubicBezTo>
                  <a:close/>
                </a:path>
              </a:pathLst>
            </a:custGeom>
            <a:solidFill>
              <a:srgbClr val="6E9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5310275" y="1723250"/>
              <a:ext cx="130225" cy="127600"/>
            </a:xfrm>
            <a:custGeom>
              <a:avLst/>
              <a:gdLst/>
              <a:ahLst/>
              <a:cxnLst/>
              <a:rect l="l" t="t" r="r" b="b"/>
              <a:pathLst>
                <a:path w="5209" h="5104" extrusionOk="0">
                  <a:moveTo>
                    <a:pt x="4975" y="0"/>
                  </a:moveTo>
                  <a:cubicBezTo>
                    <a:pt x="4876" y="0"/>
                    <a:pt x="4757" y="43"/>
                    <a:pt x="4639" y="128"/>
                  </a:cubicBezTo>
                  <a:lnTo>
                    <a:pt x="163" y="4576"/>
                  </a:lnTo>
                  <a:cubicBezTo>
                    <a:pt x="28" y="4739"/>
                    <a:pt x="1" y="4928"/>
                    <a:pt x="109" y="5037"/>
                  </a:cubicBezTo>
                  <a:cubicBezTo>
                    <a:pt x="166" y="5082"/>
                    <a:pt x="232" y="5104"/>
                    <a:pt x="299" y="5104"/>
                  </a:cubicBezTo>
                  <a:cubicBezTo>
                    <a:pt x="394" y="5104"/>
                    <a:pt x="491" y="5062"/>
                    <a:pt x="570" y="4983"/>
                  </a:cubicBezTo>
                  <a:lnTo>
                    <a:pt x="5046" y="534"/>
                  </a:lnTo>
                  <a:cubicBezTo>
                    <a:pt x="5181" y="372"/>
                    <a:pt x="5208" y="155"/>
                    <a:pt x="5127" y="46"/>
                  </a:cubicBezTo>
                  <a:cubicBezTo>
                    <a:pt x="5086" y="16"/>
                    <a:pt x="5034" y="0"/>
                    <a:pt x="4975" y="0"/>
                  </a:cubicBezTo>
                  <a:close/>
                </a:path>
              </a:pathLst>
            </a:custGeom>
            <a:solidFill>
              <a:srgbClr val="6E9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5608650" y="1612500"/>
              <a:ext cx="744575" cy="1154825"/>
            </a:xfrm>
            <a:custGeom>
              <a:avLst/>
              <a:gdLst/>
              <a:ahLst/>
              <a:cxnLst/>
              <a:rect l="l" t="t" r="r" b="b"/>
              <a:pathLst>
                <a:path w="29783" h="46193" extrusionOk="0">
                  <a:moveTo>
                    <a:pt x="0" y="1"/>
                  </a:moveTo>
                  <a:lnTo>
                    <a:pt x="13508" y="46193"/>
                  </a:lnTo>
                  <a:lnTo>
                    <a:pt x="29782" y="29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D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6353875" y="2780875"/>
              <a:ext cx="575050" cy="573000"/>
            </a:xfrm>
            <a:custGeom>
              <a:avLst/>
              <a:gdLst/>
              <a:ahLst/>
              <a:cxnLst/>
              <a:rect l="l" t="t" r="r" b="b"/>
              <a:pathLst>
                <a:path w="23002" h="22920" extrusionOk="0">
                  <a:moveTo>
                    <a:pt x="18933" y="0"/>
                  </a:moveTo>
                  <a:lnTo>
                    <a:pt x="0" y="18851"/>
                  </a:lnTo>
                  <a:lnTo>
                    <a:pt x="4069" y="22920"/>
                  </a:lnTo>
                  <a:lnTo>
                    <a:pt x="23001" y="4069"/>
                  </a:lnTo>
                  <a:lnTo>
                    <a:pt x="18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6456950" y="2781550"/>
              <a:ext cx="472650" cy="432650"/>
            </a:xfrm>
            <a:custGeom>
              <a:avLst/>
              <a:gdLst/>
              <a:ahLst/>
              <a:cxnLst/>
              <a:rect l="l" t="t" r="r" b="b"/>
              <a:pathLst>
                <a:path w="18906" h="17306" extrusionOk="0">
                  <a:moveTo>
                    <a:pt x="14837" y="0"/>
                  </a:moveTo>
                  <a:lnTo>
                    <a:pt x="0" y="14728"/>
                  </a:lnTo>
                  <a:cubicBezTo>
                    <a:pt x="0" y="14728"/>
                    <a:pt x="8778" y="6407"/>
                    <a:pt x="11120" y="6407"/>
                  </a:cubicBezTo>
                  <a:cubicBezTo>
                    <a:pt x="11329" y="6407"/>
                    <a:pt x="11486" y="6474"/>
                    <a:pt x="11582" y="6618"/>
                  </a:cubicBezTo>
                  <a:cubicBezTo>
                    <a:pt x="12396" y="7839"/>
                    <a:pt x="8191" y="13806"/>
                    <a:pt x="5615" y="17305"/>
                  </a:cubicBezTo>
                  <a:lnTo>
                    <a:pt x="18905" y="4069"/>
                  </a:lnTo>
                  <a:lnTo>
                    <a:pt x="14837" y="0"/>
                  </a:lnTo>
                  <a:close/>
                </a:path>
              </a:pathLst>
            </a:custGeom>
            <a:solidFill>
              <a:srgbClr val="E2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6395225" y="2822900"/>
              <a:ext cx="1789525" cy="1792900"/>
            </a:xfrm>
            <a:custGeom>
              <a:avLst/>
              <a:gdLst/>
              <a:ahLst/>
              <a:cxnLst/>
              <a:rect l="l" t="t" r="r" b="b"/>
              <a:pathLst>
                <a:path w="71581" h="71716" extrusionOk="0">
                  <a:moveTo>
                    <a:pt x="21944" y="1"/>
                  </a:moveTo>
                  <a:lnTo>
                    <a:pt x="1" y="21862"/>
                  </a:lnTo>
                  <a:lnTo>
                    <a:pt x="49637" y="71716"/>
                  </a:lnTo>
                  <a:lnTo>
                    <a:pt x="71581" y="49881"/>
                  </a:lnTo>
                  <a:lnTo>
                    <a:pt x="21944" y="1"/>
                  </a:lnTo>
                  <a:close/>
                </a:path>
              </a:pathLst>
            </a:custGeom>
            <a:solidFill>
              <a:srgbClr val="4A5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6395225" y="2822900"/>
              <a:ext cx="1790200" cy="1792225"/>
            </a:xfrm>
            <a:custGeom>
              <a:avLst/>
              <a:gdLst/>
              <a:ahLst/>
              <a:cxnLst/>
              <a:rect l="l" t="t" r="r" b="b"/>
              <a:pathLst>
                <a:path w="71608" h="71689" extrusionOk="0">
                  <a:moveTo>
                    <a:pt x="3181" y="18671"/>
                  </a:moveTo>
                  <a:lnTo>
                    <a:pt x="3181" y="18671"/>
                  </a:lnTo>
                  <a:cubicBezTo>
                    <a:pt x="1101" y="20583"/>
                    <a:pt x="1" y="21835"/>
                    <a:pt x="1" y="21835"/>
                  </a:cubicBezTo>
                  <a:lnTo>
                    <a:pt x="1" y="21835"/>
                  </a:lnTo>
                  <a:lnTo>
                    <a:pt x="3181" y="18671"/>
                  </a:lnTo>
                  <a:close/>
                  <a:moveTo>
                    <a:pt x="21944" y="1"/>
                  </a:moveTo>
                  <a:lnTo>
                    <a:pt x="3181" y="18671"/>
                  </a:lnTo>
                  <a:lnTo>
                    <a:pt x="3181" y="18671"/>
                  </a:lnTo>
                  <a:cubicBezTo>
                    <a:pt x="6066" y="16019"/>
                    <a:pt x="10835" y="12099"/>
                    <a:pt x="17170" y="8490"/>
                  </a:cubicBezTo>
                  <a:cubicBezTo>
                    <a:pt x="17704" y="8185"/>
                    <a:pt x="18282" y="8040"/>
                    <a:pt x="18897" y="8040"/>
                  </a:cubicBezTo>
                  <a:cubicBezTo>
                    <a:pt x="30807" y="8040"/>
                    <a:pt x="56680" y="62636"/>
                    <a:pt x="49665" y="71689"/>
                  </a:cubicBezTo>
                  <a:lnTo>
                    <a:pt x="71608" y="49854"/>
                  </a:lnTo>
                  <a:lnTo>
                    <a:pt x="21944" y="1"/>
                  </a:lnTo>
                  <a:close/>
                </a:path>
              </a:pathLst>
            </a:custGeom>
            <a:solidFill>
              <a:srgbClr val="4A5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5406575" y="2395050"/>
              <a:ext cx="398425" cy="202550"/>
            </a:xfrm>
            <a:custGeom>
              <a:avLst/>
              <a:gdLst/>
              <a:ahLst/>
              <a:cxnLst/>
              <a:rect l="l" t="t" r="r" b="b"/>
              <a:pathLst>
                <a:path w="15937" h="8102" extrusionOk="0">
                  <a:moveTo>
                    <a:pt x="12379" y="0"/>
                  </a:moveTo>
                  <a:cubicBezTo>
                    <a:pt x="12302" y="0"/>
                    <a:pt x="12226" y="9"/>
                    <a:pt x="12152" y="27"/>
                  </a:cubicBezTo>
                  <a:cubicBezTo>
                    <a:pt x="11175" y="244"/>
                    <a:pt x="4638" y="1980"/>
                    <a:pt x="2197" y="2848"/>
                  </a:cubicBezTo>
                  <a:cubicBezTo>
                    <a:pt x="0" y="3634"/>
                    <a:pt x="1438" y="6401"/>
                    <a:pt x="1438" y="6401"/>
                  </a:cubicBezTo>
                  <a:cubicBezTo>
                    <a:pt x="1896" y="7643"/>
                    <a:pt x="3080" y="8101"/>
                    <a:pt x="4557" y="8101"/>
                  </a:cubicBezTo>
                  <a:cubicBezTo>
                    <a:pt x="7884" y="8101"/>
                    <a:pt x="12698" y="5775"/>
                    <a:pt x="14050" y="4855"/>
                  </a:cubicBezTo>
                  <a:cubicBezTo>
                    <a:pt x="15937" y="3511"/>
                    <a:pt x="13933" y="0"/>
                    <a:pt x="12379" y="0"/>
                  </a:cubicBezTo>
                  <a:close/>
                </a:path>
              </a:pathLst>
            </a:custGeom>
            <a:solidFill>
              <a:srgbClr val="D4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4"/>
            <p:cNvSpPr/>
            <p:nvPr/>
          </p:nvSpPr>
          <p:spPr>
            <a:xfrm>
              <a:off x="5487250" y="2508900"/>
              <a:ext cx="392875" cy="225775"/>
            </a:xfrm>
            <a:custGeom>
              <a:avLst/>
              <a:gdLst/>
              <a:ahLst/>
              <a:cxnLst/>
              <a:rect l="l" t="t" r="r" b="b"/>
              <a:pathLst>
                <a:path w="15715" h="9031" extrusionOk="0">
                  <a:moveTo>
                    <a:pt x="11922" y="0"/>
                  </a:moveTo>
                  <a:cubicBezTo>
                    <a:pt x="11804" y="0"/>
                    <a:pt x="11690" y="18"/>
                    <a:pt x="11583" y="57"/>
                  </a:cubicBezTo>
                  <a:cubicBezTo>
                    <a:pt x="10606" y="409"/>
                    <a:pt x="4341" y="2905"/>
                    <a:pt x="2035" y="4071"/>
                  </a:cubicBezTo>
                  <a:cubicBezTo>
                    <a:pt x="1" y="5075"/>
                    <a:pt x="1737" y="7678"/>
                    <a:pt x="1737" y="7678"/>
                  </a:cubicBezTo>
                  <a:cubicBezTo>
                    <a:pt x="2227" y="8651"/>
                    <a:pt x="3148" y="9031"/>
                    <a:pt x="4279" y="9031"/>
                  </a:cubicBezTo>
                  <a:cubicBezTo>
                    <a:pt x="7596" y="9031"/>
                    <a:pt x="12716" y="5766"/>
                    <a:pt x="14051" y="4613"/>
                  </a:cubicBezTo>
                  <a:cubicBezTo>
                    <a:pt x="15715" y="3126"/>
                    <a:pt x="13467" y="0"/>
                    <a:pt x="11922" y="0"/>
                  </a:cubicBezTo>
                  <a:close/>
                </a:path>
              </a:pathLst>
            </a:custGeom>
            <a:solidFill>
              <a:srgbClr val="D4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5605250" y="2595575"/>
              <a:ext cx="429800" cy="254300"/>
            </a:xfrm>
            <a:custGeom>
              <a:avLst/>
              <a:gdLst/>
              <a:ahLst/>
              <a:cxnLst/>
              <a:rect l="l" t="t" r="r" b="b"/>
              <a:pathLst>
                <a:path w="17192" h="10172" extrusionOk="0">
                  <a:moveTo>
                    <a:pt x="13337" y="0"/>
                  </a:moveTo>
                  <a:cubicBezTo>
                    <a:pt x="13179" y="0"/>
                    <a:pt x="13027" y="28"/>
                    <a:pt x="12884" y="89"/>
                  </a:cubicBezTo>
                  <a:cubicBezTo>
                    <a:pt x="11908" y="523"/>
                    <a:pt x="4422" y="3805"/>
                    <a:pt x="2035" y="5269"/>
                  </a:cubicBezTo>
                  <a:cubicBezTo>
                    <a:pt x="0" y="6490"/>
                    <a:pt x="1709" y="9012"/>
                    <a:pt x="1709" y="9012"/>
                  </a:cubicBezTo>
                  <a:cubicBezTo>
                    <a:pt x="2155" y="9838"/>
                    <a:pt x="2974" y="10172"/>
                    <a:pt x="4003" y="10172"/>
                  </a:cubicBezTo>
                  <a:cubicBezTo>
                    <a:pt x="7672" y="10172"/>
                    <a:pt x="13999" y="5920"/>
                    <a:pt x="15461" y="4564"/>
                  </a:cubicBezTo>
                  <a:cubicBezTo>
                    <a:pt x="17191" y="2958"/>
                    <a:pt x="14958" y="0"/>
                    <a:pt x="13337" y="0"/>
                  </a:cubicBezTo>
                  <a:close/>
                </a:path>
              </a:pathLst>
            </a:custGeom>
            <a:solidFill>
              <a:srgbClr val="D4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5773425" y="2649275"/>
              <a:ext cx="395925" cy="308550"/>
            </a:xfrm>
            <a:custGeom>
              <a:avLst/>
              <a:gdLst/>
              <a:ahLst/>
              <a:cxnLst/>
              <a:rect l="l" t="t" r="r" b="b"/>
              <a:pathLst>
                <a:path w="15837" h="12342" extrusionOk="0">
                  <a:moveTo>
                    <a:pt x="11846" y="1"/>
                  </a:moveTo>
                  <a:cubicBezTo>
                    <a:pt x="11539" y="1"/>
                    <a:pt x="11261" y="77"/>
                    <a:pt x="11040" y="246"/>
                  </a:cubicBezTo>
                  <a:cubicBezTo>
                    <a:pt x="10199" y="897"/>
                    <a:pt x="3662" y="5861"/>
                    <a:pt x="1817" y="7976"/>
                  </a:cubicBezTo>
                  <a:cubicBezTo>
                    <a:pt x="0" y="10038"/>
                    <a:pt x="2441" y="11665"/>
                    <a:pt x="2441" y="11665"/>
                  </a:cubicBezTo>
                  <a:cubicBezTo>
                    <a:pt x="2876" y="12137"/>
                    <a:pt x="3424" y="12341"/>
                    <a:pt x="4047" y="12341"/>
                  </a:cubicBezTo>
                  <a:cubicBezTo>
                    <a:pt x="7578" y="12341"/>
                    <a:pt x="13498" y="5753"/>
                    <a:pt x="14674" y="3908"/>
                  </a:cubicBezTo>
                  <a:cubicBezTo>
                    <a:pt x="15836" y="2108"/>
                    <a:pt x="13456" y="1"/>
                    <a:pt x="11846" y="1"/>
                  </a:cubicBezTo>
                  <a:close/>
                </a:path>
              </a:pathLst>
            </a:custGeom>
            <a:solidFill>
              <a:srgbClr val="D4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5389625" y="2395050"/>
              <a:ext cx="398450" cy="202550"/>
            </a:xfrm>
            <a:custGeom>
              <a:avLst/>
              <a:gdLst/>
              <a:ahLst/>
              <a:cxnLst/>
              <a:rect l="l" t="t" r="r" b="b"/>
              <a:pathLst>
                <a:path w="15938" h="8102" extrusionOk="0">
                  <a:moveTo>
                    <a:pt x="12376" y="0"/>
                  </a:moveTo>
                  <a:cubicBezTo>
                    <a:pt x="12300" y="0"/>
                    <a:pt x="12225" y="9"/>
                    <a:pt x="12152" y="27"/>
                  </a:cubicBezTo>
                  <a:cubicBezTo>
                    <a:pt x="11175" y="244"/>
                    <a:pt x="4638" y="1980"/>
                    <a:pt x="2197" y="2848"/>
                  </a:cubicBezTo>
                  <a:cubicBezTo>
                    <a:pt x="0" y="3634"/>
                    <a:pt x="1438" y="6401"/>
                    <a:pt x="1438" y="6401"/>
                  </a:cubicBezTo>
                  <a:cubicBezTo>
                    <a:pt x="1888" y="7643"/>
                    <a:pt x="3068" y="8101"/>
                    <a:pt x="4545" y="8101"/>
                  </a:cubicBezTo>
                  <a:cubicBezTo>
                    <a:pt x="7871" y="8101"/>
                    <a:pt x="12698" y="5775"/>
                    <a:pt x="14050" y="4855"/>
                  </a:cubicBezTo>
                  <a:cubicBezTo>
                    <a:pt x="15938" y="3562"/>
                    <a:pt x="13930" y="0"/>
                    <a:pt x="12376" y="0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5635775" y="2415150"/>
              <a:ext cx="110550" cy="108900"/>
            </a:xfrm>
            <a:custGeom>
              <a:avLst/>
              <a:gdLst/>
              <a:ahLst/>
              <a:cxnLst/>
              <a:rect l="l" t="t" r="r" b="b"/>
              <a:pathLst>
                <a:path w="4422" h="4356" extrusionOk="0">
                  <a:moveTo>
                    <a:pt x="2151" y="1"/>
                  </a:moveTo>
                  <a:cubicBezTo>
                    <a:pt x="1466" y="1"/>
                    <a:pt x="365" y="630"/>
                    <a:pt x="217" y="1094"/>
                  </a:cubicBezTo>
                  <a:cubicBezTo>
                    <a:pt x="0" y="1718"/>
                    <a:pt x="624" y="3942"/>
                    <a:pt x="1492" y="4322"/>
                  </a:cubicBezTo>
                  <a:cubicBezTo>
                    <a:pt x="1492" y="4322"/>
                    <a:pt x="1576" y="4355"/>
                    <a:pt x="1737" y="4355"/>
                  </a:cubicBezTo>
                  <a:cubicBezTo>
                    <a:pt x="2058" y="4355"/>
                    <a:pt x="2685" y="4223"/>
                    <a:pt x="3553" y="3427"/>
                  </a:cubicBezTo>
                  <a:cubicBezTo>
                    <a:pt x="4421" y="2667"/>
                    <a:pt x="3065" y="769"/>
                    <a:pt x="2604" y="172"/>
                  </a:cubicBezTo>
                  <a:cubicBezTo>
                    <a:pt x="2508" y="52"/>
                    <a:pt x="2346" y="1"/>
                    <a:pt x="2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5390300" y="2428925"/>
              <a:ext cx="378400" cy="168650"/>
            </a:xfrm>
            <a:custGeom>
              <a:avLst/>
              <a:gdLst/>
              <a:ahLst/>
              <a:cxnLst/>
              <a:rect l="l" t="t" r="r" b="b"/>
              <a:pathLst>
                <a:path w="15136" h="6746" extrusionOk="0">
                  <a:moveTo>
                    <a:pt x="14159" y="1"/>
                  </a:moveTo>
                  <a:lnTo>
                    <a:pt x="14159" y="1"/>
                  </a:lnTo>
                  <a:cubicBezTo>
                    <a:pt x="14593" y="842"/>
                    <a:pt x="14539" y="2578"/>
                    <a:pt x="13291" y="3283"/>
                  </a:cubicBezTo>
                  <a:cubicBezTo>
                    <a:pt x="10324" y="4971"/>
                    <a:pt x="7946" y="5330"/>
                    <a:pt x="6455" y="5330"/>
                  </a:cubicBezTo>
                  <a:cubicBezTo>
                    <a:pt x="5574" y="5330"/>
                    <a:pt x="5003" y="5205"/>
                    <a:pt x="4801" y="5154"/>
                  </a:cubicBezTo>
                  <a:cubicBezTo>
                    <a:pt x="1329" y="4286"/>
                    <a:pt x="2170" y="1493"/>
                    <a:pt x="2170" y="1493"/>
                  </a:cubicBezTo>
                  <a:lnTo>
                    <a:pt x="2170" y="1493"/>
                  </a:lnTo>
                  <a:cubicBezTo>
                    <a:pt x="0" y="2279"/>
                    <a:pt x="1411" y="5046"/>
                    <a:pt x="1411" y="5046"/>
                  </a:cubicBezTo>
                  <a:cubicBezTo>
                    <a:pt x="1869" y="6287"/>
                    <a:pt x="3051" y="6745"/>
                    <a:pt x="4526" y="6745"/>
                  </a:cubicBezTo>
                  <a:cubicBezTo>
                    <a:pt x="7853" y="6745"/>
                    <a:pt x="12670" y="4412"/>
                    <a:pt x="14023" y="3473"/>
                  </a:cubicBezTo>
                  <a:cubicBezTo>
                    <a:pt x="15135" y="2686"/>
                    <a:pt x="14864" y="1113"/>
                    <a:pt x="14159" y="1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5720525" y="2402475"/>
              <a:ext cx="10200" cy="8850"/>
            </a:xfrm>
            <a:custGeom>
              <a:avLst/>
              <a:gdLst/>
              <a:ahLst/>
              <a:cxnLst/>
              <a:rect l="l" t="t" r="r" b="b"/>
              <a:pathLst>
                <a:path w="408" h="354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109"/>
                    <a:pt x="272" y="245"/>
                    <a:pt x="407" y="354"/>
                  </a:cubicBezTo>
                  <a:cubicBezTo>
                    <a:pt x="299" y="245"/>
                    <a:pt x="163" y="109"/>
                    <a:pt x="1" y="1"/>
                  </a:cubicBezTo>
                  <a:close/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5470300" y="2508900"/>
              <a:ext cx="392875" cy="225775"/>
            </a:xfrm>
            <a:custGeom>
              <a:avLst/>
              <a:gdLst/>
              <a:ahLst/>
              <a:cxnLst/>
              <a:rect l="l" t="t" r="r" b="b"/>
              <a:pathLst>
                <a:path w="15715" h="9031" extrusionOk="0">
                  <a:moveTo>
                    <a:pt x="11922" y="0"/>
                  </a:moveTo>
                  <a:cubicBezTo>
                    <a:pt x="11804" y="0"/>
                    <a:pt x="11690" y="18"/>
                    <a:pt x="11583" y="57"/>
                  </a:cubicBezTo>
                  <a:cubicBezTo>
                    <a:pt x="10606" y="409"/>
                    <a:pt x="4341" y="2905"/>
                    <a:pt x="2035" y="4071"/>
                  </a:cubicBezTo>
                  <a:cubicBezTo>
                    <a:pt x="1" y="5075"/>
                    <a:pt x="1737" y="7678"/>
                    <a:pt x="1737" y="7678"/>
                  </a:cubicBezTo>
                  <a:cubicBezTo>
                    <a:pt x="2226" y="8651"/>
                    <a:pt x="3148" y="9031"/>
                    <a:pt x="4279" y="9031"/>
                  </a:cubicBezTo>
                  <a:cubicBezTo>
                    <a:pt x="7595" y="9031"/>
                    <a:pt x="12716" y="5766"/>
                    <a:pt x="14051" y="4613"/>
                  </a:cubicBezTo>
                  <a:cubicBezTo>
                    <a:pt x="15714" y="3126"/>
                    <a:pt x="13467" y="0"/>
                    <a:pt x="11922" y="0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5710350" y="2529925"/>
              <a:ext cx="112600" cy="109475"/>
            </a:xfrm>
            <a:custGeom>
              <a:avLst/>
              <a:gdLst/>
              <a:ahLst/>
              <a:cxnLst/>
              <a:rect l="l" t="t" r="r" b="b"/>
              <a:pathLst>
                <a:path w="4504" h="4379" extrusionOk="0">
                  <a:moveTo>
                    <a:pt x="2028" y="1"/>
                  </a:moveTo>
                  <a:cubicBezTo>
                    <a:pt x="1339" y="1"/>
                    <a:pt x="225" y="801"/>
                    <a:pt x="136" y="1331"/>
                  </a:cubicBezTo>
                  <a:cubicBezTo>
                    <a:pt x="1" y="1955"/>
                    <a:pt x="869" y="4098"/>
                    <a:pt x="1791" y="4369"/>
                  </a:cubicBezTo>
                  <a:cubicBezTo>
                    <a:pt x="1791" y="4369"/>
                    <a:pt x="1831" y="4379"/>
                    <a:pt x="1907" y="4379"/>
                  </a:cubicBezTo>
                  <a:cubicBezTo>
                    <a:pt x="2167" y="4379"/>
                    <a:pt x="2847" y="4265"/>
                    <a:pt x="3771" y="3257"/>
                  </a:cubicBezTo>
                  <a:cubicBezTo>
                    <a:pt x="4503" y="2362"/>
                    <a:pt x="2930" y="653"/>
                    <a:pt x="2415" y="138"/>
                  </a:cubicBezTo>
                  <a:cubicBezTo>
                    <a:pt x="2319" y="42"/>
                    <a:pt x="2184" y="1"/>
                    <a:pt x="20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5469625" y="2540150"/>
              <a:ext cx="370275" cy="193850"/>
            </a:xfrm>
            <a:custGeom>
              <a:avLst/>
              <a:gdLst/>
              <a:ahLst/>
              <a:cxnLst/>
              <a:rect l="l" t="t" r="r" b="b"/>
              <a:pathLst>
                <a:path w="14811" h="7754" extrusionOk="0">
                  <a:moveTo>
                    <a:pt x="13807" y="0"/>
                  </a:moveTo>
                  <a:lnTo>
                    <a:pt x="13807" y="0"/>
                  </a:lnTo>
                  <a:cubicBezTo>
                    <a:pt x="14403" y="814"/>
                    <a:pt x="14648" y="2495"/>
                    <a:pt x="13508" y="3309"/>
                  </a:cubicBezTo>
                  <a:cubicBezTo>
                    <a:pt x="10178" y="5714"/>
                    <a:pt x="7456" y="6078"/>
                    <a:pt x="6073" y="6078"/>
                  </a:cubicBezTo>
                  <a:cubicBezTo>
                    <a:pt x="5631" y="6078"/>
                    <a:pt x="5326" y="6041"/>
                    <a:pt x="5181" y="6022"/>
                  </a:cubicBezTo>
                  <a:cubicBezTo>
                    <a:pt x="2116" y="5560"/>
                    <a:pt x="2062" y="3363"/>
                    <a:pt x="2116" y="2767"/>
                  </a:cubicBezTo>
                  <a:lnTo>
                    <a:pt x="2062" y="2767"/>
                  </a:lnTo>
                  <a:cubicBezTo>
                    <a:pt x="1" y="3825"/>
                    <a:pt x="1764" y="6401"/>
                    <a:pt x="1764" y="6401"/>
                  </a:cubicBezTo>
                  <a:cubicBezTo>
                    <a:pt x="2253" y="7373"/>
                    <a:pt x="3175" y="7753"/>
                    <a:pt x="4308" y="7753"/>
                  </a:cubicBezTo>
                  <a:cubicBezTo>
                    <a:pt x="7631" y="7753"/>
                    <a:pt x="12763" y="4483"/>
                    <a:pt x="14078" y="3309"/>
                  </a:cubicBezTo>
                  <a:cubicBezTo>
                    <a:pt x="14810" y="2631"/>
                    <a:pt x="14783" y="1655"/>
                    <a:pt x="14349" y="732"/>
                  </a:cubicBezTo>
                  <a:cubicBezTo>
                    <a:pt x="14214" y="461"/>
                    <a:pt x="13997" y="217"/>
                    <a:pt x="13807" y="0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5588300" y="2595575"/>
              <a:ext cx="429775" cy="254300"/>
            </a:xfrm>
            <a:custGeom>
              <a:avLst/>
              <a:gdLst/>
              <a:ahLst/>
              <a:cxnLst/>
              <a:rect l="l" t="t" r="r" b="b"/>
              <a:pathLst>
                <a:path w="17191" h="10172" extrusionOk="0">
                  <a:moveTo>
                    <a:pt x="13337" y="0"/>
                  </a:moveTo>
                  <a:cubicBezTo>
                    <a:pt x="13179" y="0"/>
                    <a:pt x="13026" y="28"/>
                    <a:pt x="12884" y="89"/>
                  </a:cubicBezTo>
                  <a:cubicBezTo>
                    <a:pt x="11908" y="523"/>
                    <a:pt x="4422" y="3805"/>
                    <a:pt x="2035" y="5269"/>
                  </a:cubicBezTo>
                  <a:cubicBezTo>
                    <a:pt x="0" y="6490"/>
                    <a:pt x="1709" y="9012"/>
                    <a:pt x="1709" y="9012"/>
                  </a:cubicBezTo>
                  <a:cubicBezTo>
                    <a:pt x="2155" y="9838"/>
                    <a:pt x="2974" y="10172"/>
                    <a:pt x="4003" y="10172"/>
                  </a:cubicBezTo>
                  <a:cubicBezTo>
                    <a:pt x="7672" y="10172"/>
                    <a:pt x="13999" y="5920"/>
                    <a:pt x="15461" y="4564"/>
                  </a:cubicBezTo>
                  <a:cubicBezTo>
                    <a:pt x="17191" y="2958"/>
                    <a:pt x="14958" y="0"/>
                    <a:pt x="13337" y="0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5858850" y="2618025"/>
              <a:ext cx="118025" cy="112775"/>
            </a:xfrm>
            <a:custGeom>
              <a:avLst/>
              <a:gdLst/>
              <a:ahLst/>
              <a:cxnLst/>
              <a:rect l="l" t="t" r="r" b="b"/>
              <a:pathLst>
                <a:path w="4721" h="4511" extrusionOk="0">
                  <a:moveTo>
                    <a:pt x="2178" y="0"/>
                  </a:moveTo>
                  <a:cubicBezTo>
                    <a:pt x="1494" y="0"/>
                    <a:pt x="250" y="949"/>
                    <a:pt x="136" y="1496"/>
                  </a:cubicBezTo>
                  <a:cubicBezTo>
                    <a:pt x="1" y="2174"/>
                    <a:pt x="869" y="4317"/>
                    <a:pt x="1872" y="4507"/>
                  </a:cubicBezTo>
                  <a:cubicBezTo>
                    <a:pt x="1872" y="4507"/>
                    <a:pt x="1892" y="4510"/>
                    <a:pt x="1930" y="4510"/>
                  </a:cubicBezTo>
                  <a:cubicBezTo>
                    <a:pt x="2137" y="4510"/>
                    <a:pt x="2881" y="4414"/>
                    <a:pt x="3934" y="3178"/>
                  </a:cubicBezTo>
                  <a:cubicBezTo>
                    <a:pt x="4720" y="2283"/>
                    <a:pt x="3012" y="574"/>
                    <a:pt x="2496" y="113"/>
                  </a:cubicBezTo>
                  <a:cubicBezTo>
                    <a:pt x="2418" y="35"/>
                    <a:pt x="2308" y="0"/>
                    <a:pt x="2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5590325" y="2628300"/>
              <a:ext cx="408925" cy="222525"/>
            </a:xfrm>
            <a:custGeom>
              <a:avLst/>
              <a:gdLst/>
              <a:ahLst/>
              <a:cxnLst/>
              <a:rect l="l" t="t" r="r" b="b"/>
              <a:pathLst>
                <a:path w="16357" h="8901" extrusionOk="0">
                  <a:moveTo>
                    <a:pt x="15326" y="0"/>
                  </a:moveTo>
                  <a:lnTo>
                    <a:pt x="15326" y="0"/>
                  </a:lnTo>
                  <a:cubicBezTo>
                    <a:pt x="16139" y="1600"/>
                    <a:pt x="15516" y="2496"/>
                    <a:pt x="13508" y="4069"/>
                  </a:cubicBezTo>
                  <a:cubicBezTo>
                    <a:pt x="11883" y="5316"/>
                    <a:pt x="7240" y="7441"/>
                    <a:pt x="4670" y="7441"/>
                  </a:cubicBezTo>
                  <a:cubicBezTo>
                    <a:pt x="4109" y="7441"/>
                    <a:pt x="3648" y="7340"/>
                    <a:pt x="3337" y="7107"/>
                  </a:cubicBezTo>
                  <a:cubicBezTo>
                    <a:pt x="1628" y="5832"/>
                    <a:pt x="2632" y="3635"/>
                    <a:pt x="2659" y="3581"/>
                  </a:cubicBezTo>
                  <a:lnTo>
                    <a:pt x="2659" y="3581"/>
                  </a:lnTo>
                  <a:cubicBezTo>
                    <a:pt x="2388" y="3716"/>
                    <a:pt x="2171" y="3852"/>
                    <a:pt x="1981" y="3987"/>
                  </a:cubicBezTo>
                  <a:cubicBezTo>
                    <a:pt x="1" y="5262"/>
                    <a:pt x="1655" y="7730"/>
                    <a:pt x="1655" y="7730"/>
                  </a:cubicBezTo>
                  <a:cubicBezTo>
                    <a:pt x="2102" y="8563"/>
                    <a:pt x="2925" y="8900"/>
                    <a:pt x="3958" y="8900"/>
                  </a:cubicBezTo>
                  <a:cubicBezTo>
                    <a:pt x="7635" y="8900"/>
                    <a:pt x="13967" y="4631"/>
                    <a:pt x="15407" y="3255"/>
                  </a:cubicBezTo>
                  <a:cubicBezTo>
                    <a:pt x="16356" y="2333"/>
                    <a:pt x="16058" y="977"/>
                    <a:pt x="15326" y="0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5756475" y="2649275"/>
              <a:ext cx="395925" cy="308550"/>
            </a:xfrm>
            <a:custGeom>
              <a:avLst/>
              <a:gdLst/>
              <a:ahLst/>
              <a:cxnLst/>
              <a:rect l="l" t="t" r="r" b="b"/>
              <a:pathLst>
                <a:path w="15837" h="12342" extrusionOk="0">
                  <a:moveTo>
                    <a:pt x="11846" y="1"/>
                  </a:moveTo>
                  <a:cubicBezTo>
                    <a:pt x="11539" y="1"/>
                    <a:pt x="11261" y="77"/>
                    <a:pt x="11040" y="246"/>
                  </a:cubicBezTo>
                  <a:cubicBezTo>
                    <a:pt x="10199" y="897"/>
                    <a:pt x="3662" y="5861"/>
                    <a:pt x="1817" y="7976"/>
                  </a:cubicBezTo>
                  <a:cubicBezTo>
                    <a:pt x="0" y="10038"/>
                    <a:pt x="2441" y="11665"/>
                    <a:pt x="2441" y="11665"/>
                  </a:cubicBezTo>
                  <a:cubicBezTo>
                    <a:pt x="2876" y="12137"/>
                    <a:pt x="3424" y="12341"/>
                    <a:pt x="4047" y="12341"/>
                  </a:cubicBezTo>
                  <a:cubicBezTo>
                    <a:pt x="7578" y="12341"/>
                    <a:pt x="13498" y="5753"/>
                    <a:pt x="14674" y="3908"/>
                  </a:cubicBezTo>
                  <a:cubicBezTo>
                    <a:pt x="15836" y="2108"/>
                    <a:pt x="13456" y="1"/>
                    <a:pt x="11846" y="1"/>
                  </a:cubicBezTo>
                  <a:close/>
                </a:path>
              </a:pathLst>
            </a:custGeom>
            <a:solidFill>
              <a:srgbClr val="FFB9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5999350" y="2673825"/>
              <a:ext cx="115850" cy="111150"/>
            </a:xfrm>
            <a:custGeom>
              <a:avLst/>
              <a:gdLst/>
              <a:ahLst/>
              <a:cxnLst/>
              <a:rect l="l" t="t" r="r" b="b"/>
              <a:pathLst>
                <a:path w="4634" h="4446" extrusionOk="0">
                  <a:moveTo>
                    <a:pt x="1808" y="1"/>
                  </a:moveTo>
                  <a:cubicBezTo>
                    <a:pt x="1145" y="1"/>
                    <a:pt x="1" y="1364"/>
                    <a:pt x="50" y="1976"/>
                  </a:cubicBezTo>
                  <a:cubicBezTo>
                    <a:pt x="104" y="2650"/>
                    <a:pt x="1467" y="4445"/>
                    <a:pt x="2468" y="4445"/>
                  </a:cubicBezTo>
                  <a:cubicBezTo>
                    <a:pt x="2476" y="4445"/>
                    <a:pt x="2483" y="4445"/>
                    <a:pt x="2491" y="4445"/>
                  </a:cubicBezTo>
                  <a:cubicBezTo>
                    <a:pt x="2491" y="4445"/>
                    <a:pt x="3305" y="4391"/>
                    <a:pt x="4145" y="2655"/>
                  </a:cubicBezTo>
                  <a:cubicBezTo>
                    <a:pt x="4634" y="1570"/>
                    <a:pt x="2654" y="376"/>
                    <a:pt x="2003" y="51"/>
                  </a:cubicBezTo>
                  <a:cubicBezTo>
                    <a:pt x="1945" y="16"/>
                    <a:pt x="1879" y="1"/>
                    <a:pt x="1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5757150" y="2699500"/>
              <a:ext cx="383150" cy="258750"/>
            </a:xfrm>
            <a:custGeom>
              <a:avLst/>
              <a:gdLst/>
              <a:ahLst/>
              <a:cxnLst/>
              <a:rect l="l" t="t" r="r" b="b"/>
              <a:pathLst>
                <a:path w="15326" h="10350" extrusionOk="0">
                  <a:moveTo>
                    <a:pt x="14728" y="0"/>
                  </a:moveTo>
                  <a:cubicBezTo>
                    <a:pt x="15325" y="1736"/>
                    <a:pt x="11663" y="4801"/>
                    <a:pt x="10199" y="5886"/>
                  </a:cubicBezTo>
                  <a:cubicBezTo>
                    <a:pt x="9109" y="6693"/>
                    <a:pt x="7029" y="8431"/>
                    <a:pt x="5120" y="8431"/>
                  </a:cubicBezTo>
                  <a:cubicBezTo>
                    <a:pt x="4462" y="8431"/>
                    <a:pt x="3825" y="8224"/>
                    <a:pt x="3255" y="7703"/>
                  </a:cubicBezTo>
                  <a:cubicBezTo>
                    <a:pt x="2089" y="6645"/>
                    <a:pt x="2197" y="5750"/>
                    <a:pt x="2577" y="5208"/>
                  </a:cubicBezTo>
                  <a:lnTo>
                    <a:pt x="2577" y="5208"/>
                  </a:lnTo>
                  <a:cubicBezTo>
                    <a:pt x="2279" y="5479"/>
                    <a:pt x="2034" y="5750"/>
                    <a:pt x="1818" y="5995"/>
                  </a:cubicBezTo>
                  <a:cubicBezTo>
                    <a:pt x="0" y="8110"/>
                    <a:pt x="2441" y="9683"/>
                    <a:pt x="2441" y="9683"/>
                  </a:cubicBezTo>
                  <a:cubicBezTo>
                    <a:pt x="2869" y="10148"/>
                    <a:pt x="3409" y="10349"/>
                    <a:pt x="4023" y="10349"/>
                  </a:cubicBezTo>
                  <a:cubicBezTo>
                    <a:pt x="7536" y="10349"/>
                    <a:pt x="13470" y="3750"/>
                    <a:pt x="14647" y="1926"/>
                  </a:cubicBezTo>
                  <a:cubicBezTo>
                    <a:pt x="15054" y="1275"/>
                    <a:pt x="15027" y="597"/>
                    <a:pt x="14728" y="0"/>
                  </a:cubicBezTo>
                  <a:close/>
                </a:path>
              </a:pathLst>
            </a:custGeom>
            <a:solidFill>
              <a:srgbClr val="E7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0" name="Google Shape;1230;p44"/>
          <p:cNvSpPr txBox="1">
            <a:spLocks noGrp="1"/>
          </p:cNvSpPr>
          <p:nvPr>
            <p:ph type="title"/>
          </p:nvPr>
        </p:nvSpPr>
        <p:spPr>
          <a:xfrm>
            <a:off x="2961314" y="1310989"/>
            <a:ext cx="430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/>
              <a:t>Open</a:t>
            </a:r>
            <a:endParaRPr b="1" dirty="0"/>
          </a:p>
        </p:txBody>
      </p:sp>
      <p:sp>
        <p:nvSpPr>
          <p:cNvPr id="1232" name="Google Shape;1232;p44"/>
          <p:cNvSpPr txBox="1">
            <a:spLocks noGrp="1"/>
          </p:cNvSpPr>
          <p:nvPr>
            <p:ph type="subTitle" idx="1"/>
          </p:nvPr>
        </p:nvSpPr>
        <p:spPr>
          <a:xfrm>
            <a:off x="3834989" y="2409294"/>
            <a:ext cx="2921416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Your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</a:t>
            </a:r>
            <a:r>
              <a:rPr lang="en" sz="2000" b="1" dirty="0">
                <a:solidFill>
                  <a:srgbClr val="FF6600"/>
                </a:solidFill>
              </a:rPr>
              <a:t>.(54)</a:t>
            </a:r>
            <a:endParaRPr sz="2000" b="1" dirty="0">
              <a:solidFill>
                <a:srgbClr val="FF6600"/>
              </a:solidFill>
            </a:endParaRPr>
          </a:p>
        </p:txBody>
      </p:sp>
      <p:grpSp>
        <p:nvGrpSpPr>
          <p:cNvPr id="1233" name="Google Shape;1233;p44"/>
          <p:cNvGrpSpPr/>
          <p:nvPr/>
        </p:nvGrpSpPr>
        <p:grpSpPr>
          <a:xfrm rot="861634">
            <a:off x="8197369" y="1373195"/>
            <a:ext cx="791107" cy="749080"/>
            <a:chOff x="4508775" y="2209225"/>
            <a:chExt cx="688950" cy="652350"/>
          </a:xfrm>
        </p:grpSpPr>
        <p:sp>
          <p:nvSpPr>
            <p:cNvPr id="1234" name="Google Shape;1234;p44"/>
            <p:cNvSpPr/>
            <p:nvPr/>
          </p:nvSpPr>
          <p:spPr>
            <a:xfrm>
              <a:off x="4508775" y="2209225"/>
              <a:ext cx="651675" cy="652350"/>
            </a:xfrm>
            <a:custGeom>
              <a:avLst/>
              <a:gdLst/>
              <a:ahLst/>
              <a:cxnLst/>
              <a:rect l="l" t="t" r="r" b="b"/>
              <a:pathLst>
                <a:path w="26067" h="26094" extrusionOk="0">
                  <a:moveTo>
                    <a:pt x="13047" y="1"/>
                  </a:moveTo>
                  <a:cubicBezTo>
                    <a:pt x="5859" y="1"/>
                    <a:pt x="0" y="5832"/>
                    <a:pt x="0" y="13020"/>
                  </a:cubicBezTo>
                  <a:cubicBezTo>
                    <a:pt x="0" y="20208"/>
                    <a:pt x="5832" y="26094"/>
                    <a:pt x="13020" y="26094"/>
                  </a:cubicBezTo>
                  <a:cubicBezTo>
                    <a:pt x="20207" y="26094"/>
                    <a:pt x="26066" y="20262"/>
                    <a:pt x="26066" y="13074"/>
                  </a:cubicBezTo>
                  <a:cubicBezTo>
                    <a:pt x="26066" y="5887"/>
                    <a:pt x="20262" y="1"/>
                    <a:pt x="13047" y="1"/>
                  </a:cubicBezTo>
                  <a:close/>
                </a:path>
              </a:pathLst>
            </a:custGeom>
            <a:solidFill>
              <a:srgbClr val="B73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546050" y="2209225"/>
              <a:ext cx="651675" cy="652350"/>
            </a:xfrm>
            <a:custGeom>
              <a:avLst/>
              <a:gdLst/>
              <a:ahLst/>
              <a:cxnLst/>
              <a:rect l="l" t="t" r="r" b="b"/>
              <a:pathLst>
                <a:path w="26067" h="26094" extrusionOk="0">
                  <a:moveTo>
                    <a:pt x="13048" y="1"/>
                  </a:moveTo>
                  <a:cubicBezTo>
                    <a:pt x="5860" y="1"/>
                    <a:pt x="1" y="5832"/>
                    <a:pt x="1" y="13020"/>
                  </a:cubicBezTo>
                  <a:cubicBezTo>
                    <a:pt x="1" y="20208"/>
                    <a:pt x="5833" y="26094"/>
                    <a:pt x="13020" y="26094"/>
                  </a:cubicBezTo>
                  <a:cubicBezTo>
                    <a:pt x="20208" y="26094"/>
                    <a:pt x="26067" y="20262"/>
                    <a:pt x="26067" y="13074"/>
                  </a:cubicBezTo>
                  <a:cubicBezTo>
                    <a:pt x="26067" y="5887"/>
                    <a:pt x="20235" y="1"/>
                    <a:pt x="13048" y="1"/>
                  </a:cubicBezTo>
                  <a:close/>
                </a:path>
              </a:pathLst>
            </a:custGeom>
            <a:solidFill>
              <a:srgbClr val="ED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574550" y="2238375"/>
              <a:ext cx="593350" cy="593375"/>
            </a:xfrm>
            <a:custGeom>
              <a:avLst/>
              <a:gdLst/>
              <a:ahLst/>
              <a:cxnLst/>
              <a:rect l="l" t="t" r="r" b="b"/>
              <a:pathLst>
                <a:path w="23734" h="23735" extrusionOk="0">
                  <a:moveTo>
                    <a:pt x="11908" y="1"/>
                  </a:moveTo>
                  <a:cubicBezTo>
                    <a:pt x="5316" y="1"/>
                    <a:pt x="0" y="5290"/>
                    <a:pt x="0" y="11827"/>
                  </a:cubicBezTo>
                  <a:cubicBezTo>
                    <a:pt x="0" y="18418"/>
                    <a:pt x="5289" y="23734"/>
                    <a:pt x="11826" y="23734"/>
                  </a:cubicBezTo>
                  <a:cubicBezTo>
                    <a:pt x="18417" y="23734"/>
                    <a:pt x="23734" y="18445"/>
                    <a:pt x="23734" y="11908"/>
                  </a:cubicBezTo>
                  <a:cubicBezTo>
                    <a:pt x="23734" y="5344"/>
                    <a:pt x="18444" y="28"/>
                    <a:pt x="11908" y="1"/>
                  </a:cubicBezTo>
                  <a:close/>
                </a:path>
              </a:pathLst>
            </a:custGeom>
            <a:solidFill>
              <a:srgbClr val="E2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58675" y="2332650"/>
              <a:ext cx="25100" cy="214975"/>
            </a:xfrm>
            <a:custGeom>
              <a:avLst/>
              <a:gdLst/>
              <a:ahLst/>
              <a:cxnLst/>
              <a:rect l="l" t="t" r="r" b="b"/>
              <a:pathLst>
                <a:path w="1004" h="8599" extrusionOk="0">
                  <a:moveTo>
                    <a:pt x="515" y="0"/>
                  </a:moveTo>
                  <a:cubicBezTo>
                    <a:pt x="244" y="0"/>
                    <a:pt x="0" y="217"/>
                    <a:pt x="0" y="488"/>
                  </a:cubicBezTo>
                  <a:lnTo>
                    <a:pt x="0" y="8083"/>
                  </a:lnTo>
                  <a:cubicBezTo>
                    <a:pt x="0" y="8354"/>
                    <a:pt x="244" y="8598"/>
                    <a:pt x="515" y="8598"/>
                  </a:cubicBezTo>
                  <a:cubicBezTo>
                    <a:pt x="787" y="8598"/>
                    <a:pt x="1004" y="8381"/>
                    <a:pt x="1004" y="8083"/>
                  </a:cubicBezTo>
                  <a:lnTo>
                    <a:pt x="1004" y="488"/>
                  </a:lnTo>
                  <a:cubicBezTo>
                    <a:pt x="1004" y="217"/>
                    <a:pt x="787" y="0"/>
                    <a:pt x="515" y="0"/>
                  </a:cubicBezTo>
                  <a:close/>
                </a:path>
              </a:pathLst>
            </a:custGeom>
            <a:solidFill>
              <a:srgbClr val="7F8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4"/>
            <p:cNvSpPr/>
            <p:nvPr/>
          </p:nvSpPr>
          <p:spPr>
            <a:xfrm>
              <a:off x="4858675" y="2522500"/>
              <a:ext cx="155975" cy="25125"/>
            </a:xfrm>
            <a:custGeom>
              <a:avLst/>
              <a:gdLst/>
              <a:ahLst/>
              <a:cxnLst/>
              <a:rect l="l" t="t" r="r" b="b"/>
              <a:pathLst>
                <a:path w="6239" h="1005" extrusionOk="0">
                  <a:moveTo>
                    <a:pt x="515" y="1"/>
                  </a:moveTo>
                  <a:cubicBezTo>
                    <a:pt x="244" y="1"/>
                    <a:pt x="0" y="218"/>
                    <a:pt x="0" y="489"/>
                  </a:cubicBezTo>
                  <a:cubicBezTo>
                    <a:pt x="0" y="760"/>
                    <a:pt x="244" y="1004"/>
                    <a:pt x="515" y="1004"/>
                  </a:cubicBezTo>
                  <a:lnTo>
                    <a:pt x="5723" y="1004"/>
                  </a:lnTo>
                  <a:cubicBezTo>
                    <a:pt x="5994" y="1004"/>
                    <a:pt x="6239" y="787"/>
                    <a:pt x="6239" y="489"/>
                  </a:cubicBezTo>
                  <a:cubicBezTo>
                    <a:pt x="6239" y="218"/>
                    <a:pt x="5994" y="1"/>
                    <a:pt x="5723" y="1"/>
                  </a:cubicBezTo>
                  <a:close/>
                </a:path>
              </a:pathLst>
            </a:custGeom>
            <a:solidFill>
              <a:srgbClr val="7F8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4"/>
            <p:cNvSpPr/>
            <p:nvPr/>
          </p:nvSpPr>
          <p:spPr>
            <a:xfrm>
              <a:off x="4862725" y="2256025"/>
              <a:ext cx="12250" cy="35950"/>
            </a:xfrm>
            <a:custGeom>
              <a:avLst/>
              <a:gdLst/>
              <a:ahLst/>
              <a:cxnLst/>
              <a:rect l="l" t="t" r="r" b="b"/>
              <a:pathLst>
                <a:path w="490" h="1438" extrusionOk="0">
                  <a:moveTo>
                    <a:pt x="1" y="0"/>
                  </a:moveTo>
                  <a:lnTo>
                    <a:pt x="1" y="1438"/>
                  </a:lnTo>
                  <a:lnTo>
                    <a:pt x="489" y="1438"/>
                  </a:lnTo>
                  <a:lnTo>
                    <a:pt x="489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4"/>
            <p:cNvSpPr/>
            <p:nvPr/>
          </p:nvSpPr>
          <p:spPr>
            <a:xfrm>
              <a:off x="4861375" y="2774750"/>
              <a:ext cx="12900" cy="35975"/>
            </a:xfrm>
            <a:custGeom>
              <a:avLst/>
              <a:gdLst/>
              <a:ahLst/>
              <a:cxnLst/>
              <a:rect l="l" t="t" r="r" b="b"/>
              <a:pathLst>
                <a:path w="516" h="1439" extrusionOk="0">
                  <a:moveTo>
                    <a:pt x="1" y="1"/>
                  </a:moveTo>
                  <a:lnTo>
                    <a:pt x="1" y="1411"/>
                  </a:lnTo>
                  <a:lnTo>
                    <a:pt x="516" y="1438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4"/>
            <p:cNvSpPr/>
            <p:nvPr/>
          </p:nvSpPr>
          <p:spPr>
            <a:xfrm>
              <a:off x="5109550" y="2527250"/>
              <a:ext cx="35975" cy="12925"/>
            </a:xfrm>
            <a:custGeom>
              <a:avLst/>
              <a:gdLst/>
              <a:ahLst/>
              <a:cxnLst/>
              <a:rect l="l" t="t" r="r" b="b"/>
              <a:pathLst>
                <a:path w="1439" h="517" extrusionOk="0">
                  <a:moveTo>
                    <a:pt x="1" y="1"/>
                  </a:moveTo>
                  <a:lnTo>
                    <a:pt x="1" y="516"/>
                  </a:lnTo>
                  <a:lnTo>
                    <a:pt x="1438" y="516"/>
                  </a:lnTo>
                  <a:lnTo>
                    <a:pt x="1438" y="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4"/>
            <p:cNvSpPr/>
            <p:nvPr/>
          </p:nvSpPr>
          <p:spPr>
            <a:xfrm>
              <a:off x="4590150" y="2526575"/>
              <a:ext cx="35950" cy="12900"/>
            </a:xfrm>
            <a:custGeom>
              <a:avLst/>
              <a:gdLst/>
              <a:ahLst/>
              <a:cxnLst/>
              <a:rect l="l" t="t" r="r" b="b"/>
              <a:pathLst>
                <a:path w="1438" h="516" extrusionOk="0">
                  <a:moveTo>
                    <a:pt x="0" y="1"/>
                  </a:moveTo>
                  <a:lnTo>
                    <a:pt x="0" y="516"/>
                  </a:lnTo>
                  <a:lnTo>
                    <a:pt x="1438" y="516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4"/>
            <p:cNvSpPr/>
            <p:nvPr/>
          </p:nvSpPr>
          <p:spPr>
            <a:xfrm>
              <a:off x="5034975" y="2333325"/>
              <a:ext cx="34600" cy="346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1004" y="0"/>
                  </a:moveTo>
                  <a:lnTo>
                    <a:pt x="0" y="1004"/>
                  </a:lnTo>
                  <a:lnTo>
                    <a:pt x="353" y="1384"/>
                  </a:lnTo>
                  <a:lnTo>
                    <a:pt x="1384" y="353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4"/>
            <p:cNvSpPr/>
            <p:nvPr/>
          </p:nvSpPr>
          <p:spPr>
            <a:xfrm>
              <a:off x="4666775" y="2699500"/>
              <a:ext cx="34600" cy="346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1031" y="0"/>
                  </a:moveTo>
                  <a:lnTo>
                    <a:pt x="0" y="1004"/>
                  </a:lnTo>
                  <a:lnTo>
                    <a:pt x="380" y="1383"/>
                  </a:lnTo>
                  <a:lnTo>
                    <a:pt x="1383" y="380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4"/>
            <p:cNvSpPr/>
            <p:nvPr/>
          </p:nvSpPr>
          <p:spPr>
            <a:xfrm>
              <a:off x="5034300" y="2700175"/>
              <a:ext cx="33925" cy="33925"/>
            </a:xfrm>
            <a:custGeom>
              <a:avLst/>
              <a:gdLst/>
              <a:ahLst/>
              <a:cxnLst/>
              <a:rect l="l" t="t" r="r" b="b"/>
              <a:pathLst>
                <a:path w="1357" h="1357" extrusionOk="0">
                  <a:moveTo>
                    <a:pt x="353" y="0"/>
                  </a:moveTo>
                  <a:lnTo>
                    <a:pt x="0" y="353"/>
                  </a:lnTo>
                  <a:lnTo>
                    <a:pt x="1004" y="1356"/>
                  </a:lnTo>
                  <a:lnTo>
                    <a:pt x="1356" y="1004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4668125" y="2332650"/>
              <a:ext cx="33925" cy="33925"/>
            </a:xfrm>
            <a:custGeom>
              <a:avLst/>
              <a:gdLst/>
              <a:ahLst/>
              <a:cxnLst/>
              <a:rect l="l" t="t" r="r" b="b"/>
              <a:pathLst>
                <a:path w="1357" h="1357" extrusionOk="0">
                  <a:moveTo>
                    <a:pt x="353" y="0"/>
                  </a:moveTo>
                  <a:lnTo>
                    <a:pt x="0" y="353"/>
                  </a:lnTo>
                  <a:lnTo>
                    <a:pt x="1004" y="1356"/>
                  </a:lnTo>
                  <a:lnTo>
                    <a:pt x="1356" y="1004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4"/>
            <p:cNvSpPr/>
            <p:nvPr/>
          </p:nvSpPr>
          <p:spPr>
            <a:xfrm>
              <a:off x="4845100" y="2509525"/>
              <a:ext cx="52250" cy="52350"/>
            </a:xfrm>
            <a:custGeom>
              <a:avLst/>
              <a:gdLst/>
              <a:ahLst/>
              <a:cxnLst/>
              <a:rect l="l" t="t" r="r" b="b"/>
              <a:pathLst>
                <a:path w="2090" h="2094" extrusionOk="0">
                  <a:moveTo>
                    <a:pt x="1145" y="0"/>
                  </a:moveTo>
                  <a:cubicBezTo>
                    <a:pt x="1116" y="0"/>
                    <a:pt x="1087" y="2"/>
                    <a:pt x="1058" y="4"/>
                  </a:cubicBezTo>
                  <a:cubicBezTo>
                    <a:pt x="462" y="4"/>
                    <a:pt x="1" y="466"/>
                    <a:pt x="1" y="1062"/>
                  </a:cubicBezTo>
                  <a:cubicBezTo>
                    <a:pt x="1" y="1632"/>
                    <a:pt x="462" y="2093"/>
                    <a:pt x="1058" y="2093"/>
                  </a:cubicBezTo>
                  <a:cubicBezTo>
                    <a:pt x="1628" y="2093"/>
                    <a:pt x="2089" y="1632"/>
                    <a:pt x="2089" y="1062"/>
                  </a:cubicBezTo>
                  <a:cubicBezTo>
                    <a:pt x="2089" y="470"/>
                    <a:pt x="1674" y="0"/>
                    <a:pt x="1145" y="0"/>
                  </a:cubicBezTo>
                  <a:close/>
                </a:path>
              </a:pathLst>
            </a:custGeom>
            <a:solidFill>
              <a:srgbClr val="3D4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2" name="Google Shape;1252;p44"/>
          <p:cNvGrpSpPr/>
          <p:nvPr/>
        </p:nvGrpSpPr>
        <p:grpSpPr>
          <a:xfrm rot="861634">
            <a:off x="6984108" y="1275726"/>
            <a:ext cx="1014619" cy="1219759"/>
            <a:chOff x="5460125" y="1253125"/>
            <a:chExt cx="883600" cy="1062250"/>
          </a:xfrm>
        </p:grpSpPr>
        <p:sp>
          <p:nvSpPr>
            <p:cNvPr id="1253" name="Google Shape;1253;p44"/>
            <p:cNvSpPr/>
            <p:nvPr/>
          </p:nvSpPr>
          <p:spPr>
            <a:xfrm>
              <a:off x="5547600" y="1532150"/>
              <a:ext cx="753400" cy="442825"/>
            </a:xfrm>
            <a:custGeom>
              <a:avLst/>
              <a:gdLst/>
              <a:ahLst/>
              <a:cxnLst/>
              <a:rect l="l" t="t" r="r" b="b"/>
              <a:pathLst>
                <a:path w="30136" h="17713" extrusionOk="0">
                  <a:moveTo>
                    <a:pt x="4428" y="0"/>
                  </a:moveTo>
                  <a:cubicBezTo>
                    <a:pt x="3407" y="0"/>
                    <a:pt x="2469" y="664"/>
                    <a:pt x="2171" y="1696"/>
                  </a:cubicBezTo>
                  <a:lnTo>
                    <a:pt x="299" y="8558"/>
                  </a:lnTo>
                  <a:cubicBezTo>
                    <a:pt x="1" y="9779"/>
                    <a:pt x="706" y="11026"/>
                    <a:pt x="1927" y="11352"/>
                  </a:cubicBezTo>
                  <a:lnTo>
                    <a:pt x="25172" y="17645"/>
                  </a:lnTo>
                  <a:cubicBezTo>
                    <a:pt x="25360" y="17691"/>
                    <a:pt x="25550" y="17713"/>
                    <a:pt x="25736" y="17713"/>
                  </a:cubicBezTo>
                  <a:cubicBezTo>
                    <a:pt x="26756" y="17713"/>
                    <a:pt x="27690" y="17049"/>
                    <a:pt x="27966" y="16017"/>
                  </a:cubicBezTo>
                  <a:lnTo>
                    <a:pt x="29837" y="9155"/>
                  </a:lnTo>
                  <a:cubicBezTo>
                    <a:pt x="30136" y="7934"/>
                    <a:pt x="29430" y="6687"/>
                    <a:pt x="28210" y="6334"/>
                  </a:cubicBezTo>
                  <a:lnTo>
                    <a:pt x="4992" y="68"/>
                  </a:lnTo>
                  <a:cubicBezTo>
                    <a:pt x="4803" y="22"/>
                    <a:pt x="4614" y="0"/>
                    <a:pt x="4428" y="0"/>
                  </a:cubicBezTo>
                  <a:close/>
                </a:path>
              </a:pathLst>
            </a:custGeom>
            <a:solidFill>
              <a:srgbClr val="B73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4"/>
            <p:cNvSpPr/>
            <p:nvPr/>
          </p:nvSpPr>
          <p:spPr>
            <a:xfrm>
              <a:off x="5605250" y="1253125"/>
              <a:ext cx="522825" cy="766250"/>
            </a:xfrm>
            <a:custGeom>
              <a:avLst/>
              <a:gdLst/>
              <a:ahLst/>
              <a:cxnLst/>
              <a:rect l="l" t="t" r="r" b="b"/>
              <a:pathLst>
                <a:path w="20913" h="30650" extrusionOk="0">
                  <a:moveTo>
                    <a:pt x="7866" y="0"/>
                  </a:moveTo>
                  <a:cubicBezTo>
                    <a:pt x="6212" y="7866"/>
                    <a:pt x="3852" y="15434"/>
                    <a:pt x="0" y="22513"/>
                  </a:cubicBezTo>
                  <a:lnTo>
                    <a:pt x="8544" y="30650"/>
                  </a:lnTo>
                  <a:cubicBezTo>
                    <a:pt x="14376" y="22187"/>
                    <a:pt x="18146" y="12748"/>
                    <a:pt x="20913" y="2902"/>
                  </a:cubicBezTo>
                  <a:cubicBezTo>
                    <a:pt x="16573" y="1953"/>
                    <a:pt x="12206" y="1004"/>
                    <a:pt x="7866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4"/>
            <p:cNvSpPr/>
            <p:nvPr/>
          </p:nvSpPr>
          <p:spPr>
            <a:xfrm>
              <a:off x="5628300" y="1303300"/>
              <a:ext cx="577775" cy="762200"/>
            </a:xfrm>
            <a:custGeom>
              <a:avLst/>
              <a:gdLst/>
              <a:ahLst/>
              <a:cxnLst/>
              <a:rect l="l" t="t" r="r" b="b"/>
              <a:pathLst>
                <a:path w="23111" h="30488" extrusionOk="0">
                  <a:moveTo>
                    <a:pt x="10498" y="0"/>
                  </a:moveTo>
                  <a:cubicBezTo>
                    <a:pt x="7921" y="7595"/>
                    <a:pt x="4666" y="14810"/>
                    <a:pt x="1" y="21401"/>
                  </a:cubicBezTo>
                  <a:cubicBezTo>
                    <a:pt x="2469" y="24412"/>
                    <a:pt x="4991" y="27477"/>
                    <a:pt x="7487" y="30487"/>
                  </a:cubicBezTo>
                  <a:cubicBezTo>
                    <a:pt x="14295" y="22784"/>
                    <a:pt x="19177" y="13861"/>
                    <a:pt x="23110" y="4394"/>
                  </a:cubicBezTo>
                  <a:cubicBezTo>
                    <a:pt x="18906" y="2930"/>
                    <a:pt x="14702" y="1465"/>
                    <a:pt x="1049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4"/>
            <p:cNvSpPr/>
            <p:nvPr/>
          </p:nvSpPr>
          <p:spPr>
            <a:xfrm>
              <a:off x="5687300" y="1358225"/>
              <a:ext cx="446900" cy="621825"/>
            </a:xfrm>
            <a:custGeom>
              <a:avLst/>
              <a:gdLst/>
              <a:ahLst/>
              <a:cxnLst/>
              <a:rect l="l" t="t" r="r" b="b"/>
              <a:pathLst>
                <a:path w="17876" h="24873" extrusionOk="0">
                  <a:moveTo>
                    <a:pt x="10796" y="0"/>
                  </a:moveTo>
                  <a:cubicBezTo>
                    <a:pt x="10123" y="958"/>
                    <a:pt x="9129" y="1496"/>
                    <a:pt x="8120" y="1496"/>
                  </a:cubicBezTo>
                  <a:cubicBezTo>
                    <a:pt x="8072" y="1496"/>
                    <a:pt x="8023" y="1495"/>
                    <a:pt x="7975" y="1492"/>
                  </a:cubicBezTo>
                  <a:cubicBezTo>
                    <a:pt x="5778" y="7052"/>
                    <a:pt x="3310" y="12423"/>
                    <a:pt x="0" y="17414"/>
                  </a:cubicBezTo>
                  <a:cubicBezTo>
                    <a:pt x="434" y="18363"/>
                    <a:pt x="516" y="19584"/>
                    <a:pt x="109" y="20587"/>
                  </a:cubicBezTo>
                  <a:cubicBezTo>
                    <a:pt x="1547" y="22242"/>
                    <a:pt x="2279" y="23110"/>
                    <a:pt x="3798" y="24873"/>
                  </a:cubicBezTo>
                  <a:cubicBezTo>
                    <a:pt x="4359" y="24493"/>
                    <a:pt x="4980" y="24295"/>
                    <a:pt x="5600" y="24295"/>
                  </a:cubicBezTo>
                  <a:cubicBezTo>
                    <a:pt x="5999" y="24295"/>
                    <a:pt x="6399" y="24377"/>
                    <a:pt x="6781" y="24547"/>
                  </a:cubicBezTo>
                  <a:cubicBezTo>
                    <a:pt x="11203" y="18661"/>
                    <a:pt x="14783" y="12531"/>
                    <a:pt x="17875" y="5832"/>
                  </a:cubicBezTo>
                  <a:cubicBezTo>
                    <a:pt x="16980" y="4964"/>
                    <a:pt x="16600" y="3635"/>
                    <a:pt x="16736" y="2252"/>
                  </a:cubicBezTo>
                  <a:cubicBezTo>
                    <a:pt x="14240" y="1302"/>
                    <a:pt x="13074" y="841"/>
                    <a:pt x="10796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5614750" y="1364325"/>
              <a:ext cx="651675" cy="732375"/>
            </a:xfrm>
            <a:custGeom>
              <a:avLst/>
              <a:gdLst/>
              <a:ahLst/>
              <a:cxnLst/>
              <a:rect l="l" t="t" r="r" b="b"/>
              <a:pathLst>
                <a:path w="26067" h="29295" extrusionOk="0">
                  <a:moveTo>
                    <a:pt x="14539" y="0"/>
                  </a:moveTo>
                  <a:cubicBezTo>
                    <a:pt x="10497" y="6917"/>
                    <a:pt x="5886" y="13400"/>
                    <a:pt x="0" y="18879"/>
                  </a:cubicBezTo>
                  <a:cubicBezTo>
                    <a:pt x="1872" y="22378"/>
                    <a:pt x="3689" y="25849"/>
                    <a:pt x="5561" y="29294"/>
                  </a:cubicBezTo>
                  <a:cubicBezTo>
                    <a:pt x="13752" y="23137"/>
                    <a:pt x="20343" y="15325"/>
                    <a:pt x="26066" y="6863"/>
                  </a:cubicBezTo>
                  <a:cubicBezTo>
                    <a:pt x="22242" y="4584"/>
                    <a:pt x="18363" y="2306"/>
                    <a:pt x="14539" y="0"/>
                  </a:cubicBezTo>
                  <a:close/>
                </a:path>
              </a:pathLst>
            </a:custGeom>
            <a:solidFill>
              <a:srgbClr val="439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5628300" y="1433500"/>
              <a:ext cx="671350" cy="714725"/>
            </a:xfrm>
            <a:custGeom>
              <a:avLst/>
              <a:gdLst/>
              <a:ahLst/>
              <a:cxnLst/>
              <a:rect l="l" t="t" r="r" b="b"/>
              <a:pathLst>
                <a:path w="26854" h="28589" extrusionOk="0">
                  <a:moveTo>
                    <a:pt x="15868" y="0"/>
                  </a:moveTo>
                  <a:cubicBezTo>
                    <a:pt x="11311" y="6618"/>
                    <a:pt x="6266" y="12748"/>
                    <a:pt x="1" y="17820"/>
                  </a:cubicBezTo>
                  <a:lnTo>
                    <a:pt x="4774" y="28589"/>
                  </a:lnTo>
                  <a:cubicBezTo>
                    <a:pt x="13427" y="23001"/>
                    <a:pt x="20533" y="15705"/>
                    <a:pt x="26853" y="7676"/>
                  </a:cubicBezTo>
                  <a:cubicBezTo>
                    <a:pt x="23192" y="5126"/>
                    <a:pt x="19530" y="2577"/>
                    <a:pt x="15868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5678475" y="1506050"/>
              <a:ext cx="526225" cy="564200"/>
            </a:xfrm>
            <a:custGeom>
              <a:avLst/>
              <a:gdLst/>
              <a:ahLst/>
              <a:cxnLst/>
              <a:rect l="l" t="t" r="r" b="b"/>
              <a:pathLst>
                <a:path w="21049" h="22568" extrusionOk="0">
                  <a:moveTo>
                    <a:pt x="15787" y="0"/>
                  </a:moveTo>
                  <a:cubicBezTo>
                    <a:pt x="15134" y="519"/>
                    <a:pt x="14372" y="793"/>
                    <a:pt x="13636" y="793"/>
                  </a:cubicBezTo>
                  <a:cubicBezTo>
                    <a:pt x="13333" y="793"/>
                    <a:pt x="13034" y="746"/>
                    <a:pt x="12749" y="651"/>
                  </a:cubicBezTo>
                  <a:cubicBezTo>
                    <a:pt x="9142" y="5425"/>
                    <a:pt x="5317" y="9900"/>
                    <a:pt x="760" y="13833"/>
                  </a:cubicBezTo>
                  <a:cubicBezTo>
                    <a:pt x="950" y="14837"/>
                    <a:pt x="679" y="16030"/>
                    <a:pt x="1" y="16953"/>
                  </a:cubicBezTo>
                  <a:cubicBezTo>
                    <a:pt x="896" y="18906"/>
                    <a:pt x="1411" y="19936"/>
                    <a:pt x="2388" y="22079"/>
                  </a:cubicBezTo>
                  <a:cubicBezTo>
                    <a:pt x="2750" y="21958"/>
                    <a:pt x="3115" y="21898"/>
                    <a:pt x="3471" y="21898"/>
                  </a:cubicBezTo>
                  <a:cubicBezTo>
                    <a:pt x="4156" y="21898"/>
                    <a:pt x="4809" y="22121"/>
                    <a:pt x="5344" y="22567"/>
                  </a:cubicBezTo>
                  <a:cubicBezTo>
                    <a:pt x="11176" y="18092"/>
                    <a:pt x="16275" y="13128"/>
                    <a:pt x="21049" y="7514"/>
                  </a:cubicBezTo>
                  <a:cubicBezTo>
                    <a:pt x="20425" y="6429"/>
                    <a:pt x="20398" y="5045"/>
                    <a:pt x="20913" y="3743"/>
                  </a:cubicBezTo>
                  <a:cubicBezTo>
                    <a:pt x="18771" y="2197"/>
                    <a:pt x="17767" y="1411"/>
                    <a:pt x="15787" y="0"/>
                  </a:cubicBezTo>
                  <a:close/>
                </a:path>
              </a:pathLst>
            </a:custGeom>
            <a:solidFill>
              <a:srgbClr val="D6FA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4"/>
            <p:cNvSpPr/>
            <p:nvPr/>
          </p:nvSpPr>
          <p:spPr>
            <a:xfrm>
              <a:off x="5812075" y="1677275"/>
              <a:ext cx="244125" cy="241900"/>
            </a:xfrm>
            <a:custGeom>
              <a:avLst/>
              <a:gdLst/>
              <a:ahLst/>
              <a:cxnLst/>
              <a:rect l="l" t="t" r="r" b="b"/>
              <a:pathLst>
                <a:path w="9765" h="9676" extrusionOk="0">
                  <a:moveTo>
                    <a:pt x="5403" y="1"/>
                  </a:moveTo>
                  <a:cubicBezTo>
                    <a:pt x="4232" y="1"/>
                    <a:pt x="3039" y="547"/>
                    <a:pt x="2116" y="1560"/>
                  </a:cubicBezTo>
                  <a:cubicBezTo>
                    <a:pt x="434" y="3377"/>
                    <a:pt x="0" y="6198"/>
                    <a:pt x="1248" y="8124"/>
                  </a:cubicBezTo>
                  <a:cubicBezTo>
                    <a:pt x="1909" y="9137"/>
                    <a:pt x="2994" y="9675"/>
                    <a:pt x="4176" y="9675"/>
                  </a:cubicBezTo>
                  <a:cubicBezTo>
                    <a:pt x="5273" y="9675"/>
                    <a:pt x="6454" y="9211"/>
                    <a:pt x="7459" y="8232"/>
                  </a:cubicBezTo>
                  <a:cubicBezTo>
                    <a:pt x="9602" y="6198"/>
                    <a:pt x="9765" y="2889"/>
                    <a:pt x="8083" y="1153"/>
                  </a:cubicBezTo>
                  <a:cubicBezTo>
                    <a:pt x="7312" y="370"/>
                    <a:pt x="6365" y="1"/>
                    <a:pt x="5403" y="1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4"/>
            <p:cNvSpPr/>
            <p:nvPr/>
          </p:nvSpPr>
          <p:spPr>
            <a:xfrm>
              <a:off x="6025000" y="1570475"/>
              <a:ext cx="78675" cy="95625"/>
            </a:xfrm>
            <a:custGeom>
              <a:avLst/>
              <a:gdLst/>
              <a:ahLst/>
              <a:cxnLst/>
              <a:rect l="l" t="t" r="r" b="b"/>
              <a:pathLst>
                <a:path w="3147" h="3825" extrusionOk="0">
                  <a:moveTo>
                    <a:pt x="2631" y="0"/>
                  </a:moveTo>
                  <a:cubicBezTo>
                    <a:pt x="1628" y="1383"/>
                    <a:pt x="1085" y="2061"/>
                    <a:pt x="0" y="3391"/>
                  </a:cubicBezTo>
                  <a:lnTo>
                    <a:pt x="434" y="3824"/>
                  </a:lnTo>
                  <a:cubicBezTo>
                    <a:pt x="1546" y="2495"/>
                    <a:pt x="2089" y="1817"/>
                    <a:pt x="3147" y="407"/>
                  </a:cubicBezTo>
                  <a:cubicBezTo>
                    <a:pt x="2957" y="244"/>
                    <a:pt x="2848" y="163"/>
                    <a:pt x="2631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6052125" y="1594875"/>
              <a:ext cx="82075" cy="97675"/>
            </a:xfrm>
            <a:custGeom>
              <a:avLst/>
              <a:gdLst/>
              <a:ahLst/>
              <a:cxnLst/>
              <a:rect l="l" t="t" r="r" b="b"/>
              <a:pathLst>
                <a:path w="3283" h="3907" extrusionOk="0">
                  <a:moveTo>
                    <a:pt x="2767" y="0"/>
                  </a:moveTo>
                  <a:cubicBezTo>
                    <a:pt x="1682" y="1438"/>
                    <a:pt x="1112" y="2116"/>
                    <a:pt x="0" y="3472"/>
                  </a:cubicBezTo>
                  <a:cubicBezTo>
                    <a:pt x="190" y="3635"/>
                    <a:pt x="271" y="3744"/>
                    <a:pt x="461" y="3906"/>
                  </a:cubicBezTo>
                  <a:cubicBezTo>
                    <a:pt x="1628" y="2550"/>
                    <a:pt x="2197" y="1872"/>
                    <a:pt x="3282" y="407"/>
                  </a:cubicBezTo>
                  <a:cubicBezTo>
                    <a:pt x="3092" y="245"/>
                    <a:pt x="2984" y="136"/>
                    <a:pt x="2767" y="0"/>
                  </a:cubicBez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460125" y="1574525"/>
              <a:ext cx="883600" cy="740850"/>
            </a:xfrm>
            <a:custGeom>
              <a:avLst/>
              <a:gdLst/>
              <a:ahLst/>
              <a:cxnLst/>
              <a:rect l="l" t="t" r="r" b="b"/>
              <a:pathLst>
                <a:path w="35344" h="29634" extrusionOk="0">
                  <a:moveTo>
                    <a:pt x="5643" y="1"/>
                  </a:moveTo>
                  <a:lnTo>
                    <a:pt x="326" y="19774"/>
                  </a:lnTo>
                  <a:cubicBezTo>
                    <a:pt x="1" y="20995"/>
                    <a:pt x="733" y="22242"/>
                    <a:pt x="1954" y="22595"/>
                  </a:cubicBezTo>
                  <a:lnTo>
                    <a:pt x="27857" y="29566"/>
                  </a:lnTo>
                  <a:cubicBezTo>
                    <a:pt x="28046" y="29612"/>
                    <a:pt x="28235" y="29634"/>
                    <a:pt x="28421" y="29634"/>
                  </a:cubicBezTo>
                  <a:cubicBezTo>
                    <a:pt x="29441" y="29634"/>
                    <a:pt x="30376" y="28970"/>
                    <a:pt x="30651" y="27938"/>
                  </a:cubicBezTo>
                  <a:lnTo>
                    <a:pt x="35045" y="11800"/>
                  </a:lnTo>
                  <a:cubicBezTo>
                    <a:pt x="35343" y="10579"/>
                    <a:pt x="34638" y="9331"/>
                    <a:pt x="33418" y="8979"/>
                  </a:cubicBezTo>
                  <a:lnTo>
                    <a:pt x="7514" y="2008"/>
                  </a:lnTo>
                  <a:cubicBezTo>
                    <a:pt x="5209" y="1357"/>
                    <a:pt x="5670" y="1"/>
                    <a:pt x="5643" y="1"/>
                  </a:cubicBezTo>
                  <a:close/>
                </a:path>
              </a:pathLst>
            </a:custGeom>
            <a:solidFill>
              <a:srgbClr val="ED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5899550" y="2003650"/>
              <a:ext cx="392625" cy="232050"/>
            </a:xfrm>
            <a:custGeom>
              <a:avLst/>
              <a:gdLst/>
              <a:ahLst/>
              <a:cxnLst/>
              <a:rect l="l" t="t" r="r" b="b"/>
              <a:pathLst>
                <a:path w="15705" h="9282" extrusionOk="0">
                  <a:moveTo>
                    <a:pt x="3081" y="0"/>
                  </a:moveTo>
                  <a:cubicBezTo>
                    <a:pt x="2012" y="0"/>
                    <a:pt x="1000" y="713"/>
                    <a:pt x="705" y="1822"/>
                  </a:cubicBezTo>
                  <a:lnTo>
                    <a:pt x="380" y="3043"/>
                  </a:lnTo>
                  <a:cubicBezTo>
                    <a:pt x="0" y="4345"/>
                    <a:pt x="787" y="5728"/>
                    <a:pt x="2089" y="6054"/>
                  </a:cubicBezTo>
                  <a:lnTo>
                    <a:pt x="14078" y="9281"/>
                  </a:lnTo>
                  <a:lnTo>
                    <a:pt x="15705" y="3314"/>
                  </a:lnTo>
                  <a:lnTo>
                    <a:pt x="3716" y="87"/>
                  </a:lnTo>
                  <a:cubicBezTo>
                    <a:pt x="3506" y="28"/>
                    <a:pt x="3292" y="0"/>
                    <a:pt x="3081" y="0"/>
                  </a:cubicBezTo>
                  <a:close/>
                </a:path>
              </a:pathLst>
            </a:custGeom>
            <a:solidFill>
              <a:srgbClr val="D74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5947700" y="2040725"/>
              <a:ext cx="104450" cy="94275"/>
            </a:xfrm>
            <a:custGeom>
              <a:avLst/>
              <a:gdLst/>
              <a:ahLst/>
              <a:cxnLst/>
              <a:rect l="l" t="t" r="r" b="b"/>
              <a:pathLst>
                <a:path w="4178" h="3771" extrusionOk="0">
                  <a:moveTo>
                    <a:pt x="2073" y="1"/>
                  </a:moveTo>
                  <a:cubicBezTo>
                    <a:pt x="1249" y="1"/>
                    <a:pt x="497" y="539"/>
                    <a:pt x="271" y="1397"/>
                  </a:cubicBezTo>
                  <a:cubicBezTo>
                    <a:pt x="0" y="2401"/>
                    <a:pt x="570" y="3432"/>
                    <a:pt x="1600" y="3703"/>
                  </a:cubicBezTo>
                  <a:cubicBezTo>
                    <a:pt x="1769" y="3748"/>
                    <a:pt x="1938" y="3770"/>
                    <a:pt x="2104" y="3770"/>
                  </a:cubicBezTo>
                  <a:cubicBezTo>
                    <a:pt x="2928" y="3770"/>
                    <a:pt x="3680" y="3232"/>
                    <a:pt x="3906" y="2374"/>
                  </a:cubicBezTo>
                  <a:cubicBezTo>
                    <a:pt x="4177" y="1370"/>
                    <a:pt x="3553" y="339"/>
                    <a:pt x="2577" y="68"/>
                  </a:cubicBezTo>
                  <a:cubicBezTo>
                    <a:pt x="2409" y="23"/>
                    <a:pt x="2240" y="1"/>
                    <a:pt x="2073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5728675" y="1754225"/>
              <a:ext cx="474000" cy="218375"/>
            </a:xfrm>
            <a:custGeom>
              <a:avLst/>
              <a:gdLst/>
              <a:ahLst/>
              <a:cxnLst/>
              <a:rect l="l" t="t" r="r" b="b"/>
              <a:pathLst>
                <a:path w="18960" h="8735" extrusionOk="0">
                  <a:moveTo>
                    <a:pt x="1058" y="1"/>
                  </a:moveTo>
                  <a:lnTo>
                    <a:pt x="0" y="3879"/>
                  </a:lnTo>
                  <a:lnTo>
                    <a:pt x="17902" y="8734"/>
                  </a:lnTo>
                  <a:lnTo>
                    <a:pt x="18960" y="4829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rgbClr val="F2F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44"/>
          <p:cNvGrpSpPr/>
          <p:nvPr/>
        </p:nvGrpSpPr>
        <p:grpSpPr>
          <a:xfrm rot="861634">
            <a:off x="6489924" y="1645829"/>
            <a:ext cx="417371" cy="367650"/>
            <a:chOff x="4844425" y="1454475"/>
            <a:chExt cx="363475" cy="320175"/>
          </a:xfrm>
        </p:grpSpPr>
        <p:sp>
          <p:nvSpPr>
            <p:cNvPr id="1268" name="Google Shape;1268;p44"/>
            <p:cNvSpPr/>
            <p:nvPr/>
          </p:nvSpPr>
          <p:spPr>
            <a:xfrm>
              <a:off x="5004450" y="1613800"/>
              <a:ext cx="185150" cy="160850"/>
            </a:xfrm>
            <a:custGeom>
              <a:avLst/>
              <a:gdLst/>
              <a:ahLst/>
              <a:cxnLst/>
              <a:rect l="l" t="t" r="r" b="b"/>
              <a:pathLst>
                <a:path w="7406" h="6434" extrusionOk="0">
                  <a:moveTo>
                    <a:pt x="6017" y="1"/>
                  </a:moveTo>
                  <a:cubicBezTo>
                    <a:pt x="5135" y="1"/>
                    <a:pt x="3665" y="177"/>
                    <a:pt x="2360" y="1142"/>
                  </a:cubicBezTo>
                  <a:cubicBezTo>
                    <a:pt x="1031" y="2119"/>
                    <a:pt x="272" y="3692"/>
                    <a:pt x="28" y="5726"/>
                  </a:cubicBezTo>
                  <a:cubicBezTo>
                    <a:pt x="1" y="6052"/>
                    <a:pt x="218" y="6404"/>
                    <a:pt x="597" y="6431"/>
                  </a:cubicBezTo>
                  <a:cubicBezTo>
                    <a:pt x="617" y="6433"/>
                    <a:pt x="637" y="6434"/>
                    <a:pt x="656" y="6434"/>
                  </a:cubicBezTo>
                  <a:cubicBezTo>
                    <a:pt x="986" y="6434"/>
                    <a:pt x="1277" y="6220"/>
                    <a:pt x="1303" y="5862"/>
                  </a:cubicBezTo>
                  <a:cubicBezTo>
                    <a:pt x="1520" y="4207"/>
                    <a:pt x="2116" y="2932"/>
                    <a:pt x="3120" y="2200"/>
                  </a:cubicBezTo>
                  <a:cubicBezTo>
                    <a:pt x="4107" y="1428"/>
                    <a:pt x="5284" y="1298"/>
                    <a:pt x="5975" y="1298"/>
                  </a:cubicBezTo>
                  <a:cubicBezTo>
                    <a:pt x="6329" y="1298"/>
                    <a:pt x="6556" y="1332"/>
                    <a:pt x="6565" y="1332"/>
                  </a:cubicBezTo>
                  <a:cubicBezTo>
                    <a:pt x="6608" y="1340"/>
                    <a:pt x="6652" y="1344"/>
                    <a:pt x="6695" y="1344"/>
                  </a:cubicBezTo>
                  <a:cubicBezTo>
                    <a:pt x="6946" y="1344"/>
                    <a:pt x="7177" y="1211"/>
                    <a:pt x="7270" y="979"/>
                  </a:cubicBezTo>
                  <a:cubicBezTo>
                    <a:pt x="7324" y="898"/>
                    <a:pt x="7351" y="871"/>
                    <a:pt x="7351" y="790"/>
                  </a:cubicBezTo>
                  <a:cubicBezTo>
                    <a:pt x="7406" y="464"/>
                    <a:pt x="7189" y="111"/>
                    <a:pt x="6809" y="57"/>
                  </a:cubicBezTo>
                  <a:cubicBezTo>
                    <a:pt x="6772" y="48"/>
                    <a:pt x="6473" y="1"/>
                    <a:pt x="601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4927150" y="1534850"/>
              <a:ext cx="271275" cy="233025"/>
            </a:xfrm>
            <a:custGeom>
              <a:avLst/>
              <a:gdLst/>
              <a:ahLst/>
              <a:cxnLst/>
              <a:rect l="l" t="t" r="r" b="b"/>
              <a:pathLst>
                <a:path w="10851" h="9321" extrusionOk="0">
                  <a:moveTo>
                    <a:pt x="9505" y="0"/>
                  </a:moveTo>
                  <a:cubicBezTo>
                    <a:pt x="7304" y="0"/>
                    <a:pt x="950" y="761"/>
                    <a:pt x="28" y="8613"/>
                  </a:cubicBezTo>
                  <a:cubicBezTo>
                    <a:pt x="1" y="8938"/>
                    <a:pt x="245" y="9291"/>
                    <a:pt x="624" y="9318"/>
                  </a:cubicBezTo>
                  <a:cubicBezTo>
                    <a:pt x="643" y="9320"/>
                    <a:pt x="661" y="9320"/>
                    <a:pt x="679" y="9320"/>
                  </a:cubicBezTo>
                  <a:cubicBezTo>
                    <a:pt x="988" y="9320"/>
                    <a:pt x="1304" y="9107"/>
                    <a:pt x="1330" y="8748"/>
                  </a:cubicBezTo>
                  <a:cubicBezTo>
                    <a:pt x="2131" y="1880"/>
                    <a:pt x="7590" y="1292"/>
                    <a:pt x="9452" y="1292"/>
                  </a:cubicBezTo>
                  <a:cubicBezTo>
                    <a:pt x="9796" y="1292"/>
                    <a:pt x="10017" y="1312"/>
                    <a:pt x="10064" y="1317"/>
                  </a:cubicBezTo>
                  <a:cubicBezTo>
                    <a:pt x="10085" y="1319"/>
                    <a:pt x="10107" y="1319"/>
                    <a:pt x="10129" y="1319"/>
                  </a:cubicBezTo>
                  <a:cubicBezTo>
                    <a:pt x="10404" y="1319"/>
                    <a:pt x="10666" y="1163"/>
                    <a:pt x="10742" y="937"/>
                  </a:cubicBezTo>
                  <a:cubicBezTo>
                    <a:pt x="10796" y="883"/>
                    <a:pt x="10796" y="801"/>
                    <a:pt x="10823" y="747"/>
                  </a:cubicBezTo>
                  <a:cubicBezTo>
                    <a:pt x="10850" y="394"/>
                    <a:pt x="10606" y="69"/>
                    <a:pt x="10253" y="42"/>
                  </a:cubicBezTo>
                  <a:cubicBezTo>
                    <a:pt x="10235" y="32"/>
                    <a:pt x="9958" y="0"/>
                    <a:pt x="9505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4844425" y="1454475"/>
              <a:ext cx="363475" cy="306950"/>
            </a:xfrm>
            <a:custGeom>
              <a:avLst/>
              <a:gdLst/>
              <a:ahLst/>
              <a:cxnLst/>
              <a:rect l="l" t="t" r="r" b="b"/>
              <a:pathLst>
                <a:path w="14539" h="12278" extrusionOk="0">
                  <a:moveTo>
                    <a:pt x="13093" y="1"/>
                  </a:moveTo>
                  <a:cubicBezTo>
                    <a:pt x="10377" y="1"/>
                    <a:pt x="1773" y="833"/>
                    <a:pt x="55" y="11529"/>
                  </a:cubicBezTo>
                  <a:cubicBezTo>
                    <a:pt x="0" y="11855"/>
                    <a:pt x="217" y="12208"/>
                    <a:pt x="597" y="12262"/>
                  </a:cubicBezTo>
                  <a:cubicBezTo>
                    <a:pt x="639" y="12272"/>
                    <a:pt x="682" y="12277"/>
                    <a:pt x="725" y="12277"/>
                  </a:cubicBezTo>
                  <a:cubicBezTo>
                    <a:pt x="1010" y="12277"/>
                    <a:pt x="1286" y="12050"/>
                    <a:pt x="1357" y="11719"/>
                  </a:cubicBezTo>
                  <a:cubicBezTo>
                    <a:pt x="2876" y="2192"/>
                    <a:pt x="10220" y="1316"/>
                    <a:pt x="12838" y="1316"/>
                  </a:cubicBezTo>
                  <a:cubicBezTo>
                    <a:pt x="13350" y="1316"/>
                    <a:pt x="13681" y="1349"/>
                    <a:pt x="13752" y="1358"/>
                  </a:cubicBezTo>
                  <a:cubicBezTo>
                    <a:pt x="13774" y="1360"/>
                    <a:pt x="13796" y="1361"/>
                    <a:pt x="13817" y="1361"/>
                  </a:cubicBezTo>
                  <a:cubicBezTo>
                    <a:pt x="14089" y="1361"/>
                    <a:pt x="14330" y="1205"/>
                    <a:pt x="14430" y="978"/>
                  </a:cubicBezTo>
                  <a:cubicBezTo>
                    <a:pt x="14457" y="897"/>
                    <a:pt x="14457" y="843"/>
                    <a:pt x="14485" y="734"/>
                  </a:cubicBezTo>
                  <a:cubicBezTo>
                    <a:pt x="14539" y="382"/>
                    <a:pt x="14295" y="56"/>
                    <a:pt x="13915" y="29"/>
                  </a:cubicBezTo>
                  <a:cubicBezTo>
                    <a:pt x="13894" y="29"/>
                    <a:pt x="13593" y="1"/>
                    <a:pt x="13093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B68CF5F9-45FB-8757-D698-31B37E42B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0" y="719401"/>
            <a:ext cx="3221636" cy="3995856"/>
          </a:xfrm>
          <a:prstGeom prst="roundRect">
            <a:avLst>
              <a:gd name="adj" fmla="val 16667"/>
            </a:avLst>
          </a:prstGeom>
          <a:ln w="76200">
            <a:solidFill>
              <a:srgbClr val="FF66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7A558DD-363C-796B-A185-8747E731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9" t="61200" r="25841" b="23225"/>
          <a:stretch/>
        </p:blipFill>
        <p:spPr>
          <a:xfrm>
            <a:off x="1817761" y="2037412"/>
            <a:ext cx="7102607" cy="1290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51" name="Google Shape;1551;p52"/>
          <p:cNvGrpSpPr/>
          <p:nvPr/>
        </p:nvGrpSpPr>
        <p:grpSpPr>
          <a:xfrm rot="-1100053">
            <a:off x="7422157" y="3586518"/>
            <a:ext cx="1287635" cy="951099"/>
            <a:chOff x="2527900" y="3184675"/>
            <a:chExt cx="906125" cy="669300"/>
          </a:xfrm>
        </p:grpSpPr>
        <p:sp>
          <p:nvSpPr>
            <p:cNvPr id="1552" name="Google Shape;1552;p52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2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5" name="Google Shape;1565;p52"/>
          <p:cNvGrpSpPr/>
          <p:nvPr/>
        </p:nvGrpSpPr>
        <p:grpSpPr>
          <a:xfrm rot="385674">
            <a:off x="440027" y="420100"/>
            <a:ext cx="1287725" cy="951032"/>
            <a:chOff x="2527900" y="3184675"/>
            <a:chExt cx="906125" cy="669300"/>
          </a:xfrm>
        </p:grpSpPr>
        <p:sp>
          <p:nvSpPr>
            <p:cNvPr id="1566" name="Google Shape;1566;p52"/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52"/>
          <p:cNvGrpSpPr/>
          <p:nvPr/>
        </p:nvGrpSpPr>
        <p:grpSpPr>
          <a:xfrm>
            <a:off x="255375" y="155807"/>
            <a:ext cx="1673209" cy="1673838"/>
            <a:chOff x="2416000" y="1808150"/>
            <a:chExt cx="2662650" cy="2663650"/>
          </a:xfrm>
        </p:grpSpPr>
        <p:sp>
          <p:nvSpPr>
            <p:cNvPr id="1580" name="Google Shape;1580;p52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2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2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dk1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52"/>
          <p:cNvGrpSpPr/>
          <p:nvPr/>
        </p:nvGrpSpPr>
        <p:grpSpPr>
          <a:xfrm>
            <a:off x="7229695" y="3225160"/>
            <a:ext cx="1673209" cy="1673838"/>
            <a:chOff x="2416000" y="1808150"/>
            <a:chExt cx="2662650" cy="2663650"/>
          </a:xfrm>
        </p:grpSpPr>
        <p:sp>
          <p:nvSpPr>
            <p:cNvPr id="1585" name="Google Shape;1585;p52"/>
            <p:cNvSpPr/>
            <p:nvPr/>
          </p:nvSpPr>
          <p:spPr>
            <a:xfrm>
              <a:off x="2416000" y="1808150"/>
              <a:ext cx="1883350" cy="1559600"/>
            </a:xfrm>
            <a:custGeom>
              <a:avLst/>
              <a:gdLst/>
              <a:ahLst/>
              <a:cxnLst/>
              <a:rect l="l" t="t" r="r" b="b"/>
              <a:pathLst>
                <a:path w="75334" h="62384" fill="none" extrusionOk="0">
                  <a:moveTo>
                    <a:pt x="776" y="62384"/>
                  </a:moveTo>
                  <a:cubicBezTo>
                    <a:pt x="279" y="59420"/>
                    <a:pt x="0" y="56376"/>
                    <a:pt x="0" y="53273"/>
                  </a:cubicBezTo>
                  <a:cubicBezTo>
                    <a:pt x="0" y="23852"/>
                    <a:pt x="23852" y="0"/>
                    <a:pt x="53253" y="0"/>
                  </a:cubicBezTo>
                  <a:cubicBezTo>
                    <a:pt x="61150" y="0"/>
                    <a:pt x="68630" y="1731"/>
                    <a:pt x="75334" y="4775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2"/>
            <p:cNvSpPr/>
            <p:nvPr/>
          </p:nvSpPr>
          <p:spPr>
            <a:xfrm>
              <a:off x="2577625" y="3778025"/>
              <a:ext cx="1721725" cy="693775"/>
            </a:xfrm>
            <a:custGeom>
              <a:avLst/>
              <a:gdLst/>
              <a:ahLst/>
              <a:cxnLst/>
              <a:rect l="l" t="t" r="r" b="b"/>
              <a:pathLst>
                <a:path w="68869" h="27751" fill="none" extrusionOk="0">
                  <a:moveTo>
                    <a:pt x="68869" y="22977"/>
                  </a:moveTo>
                  <a:cubicBezTo>
                    <a:pt x="62145" y="26060"/>
                    <a:pt x="54646" y="27751"/>
                    <a:pt x="46768" y="27751"/>
                  </a:cubicBezTo>
                  <a:cubicBezTo>
                    <a:pt x="26597" y="27751"/>
                    <a:pt x="9052" y="16531"/>
                    <a:pt x="0" y="0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2"/>
            <p:cNvSpPr/>
            <p:nvPr/>
          </p:nvSpPr>
          <p:spPr>
            <a:xfrm>
              <a:off x="4400800" y="3343375"/>
              <a:ext cx="661950" cy="956850"/>
            </a:xfrm>
            <a:custGeom>
              <a:avLst/>
              <a:gdLst/>
              <a:ahLst/>
              <a:cxnLst/>
              <a:rect l="l" t="t" r="r" b="b"/>
              <a:pathLst>
                <a:path w="26478" h="38274" fill="none" extrusionOk="0">
                  <a:moveTo>
                    <a:pt x="26477" y="0"/>
                  </a:moveTo>
                  <a:cubicBezTo>
                    <a:pt x="23971" y="16432"/>
                    <a:pt x="13925" y="30396"/>
                    <a:pt x="0" y="38274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2"/>
            <p:cNvSpPr/>
            <p:nvPr/>
          </p:nvSpPr>
          <p:spPr>
            <a:xfrm>
              <a:off x="4464450" y="2018500"/>
              <a:ext cx="614200" cy="1121975"/>
            </a:xfrm>
            <a:custGeom>
              <a:avLst/>
              <a:gdLst/>
              <a:ahLst/>
              <a:cxnLst/>
              <a:rect l="l" t="t" r="r" b="b"/>
              <a:pathLst>
                <a:path w="24568" h="44879" fill="none" extrusionOk="0">
                  <a:moveTo>
                    <a:pt x="0" y="1"/>
                  </a:moveTo>
                  <a:cubicBezTo>
                    <a:pt x="14761" y="9470"/>
                    <a:pt x="24568" y="26041"/>
                    <a:pt x="24568" y="44879"/>
                  </a:cubicBezTo>
                </a:path>
              </a:pathLst>
            </a:custGeom>
            <a:noFill/>
            <a:ln w="18900" cap="flat" cmpd="sng">
              <a:solidFill>
                <a:schemeClr val="lt2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537;p52">
            <a:extLst>
              <a:ext uri="{FF2B5EF4-FFF2-40B4-BE49-F238E27FC236}">
                <a16:creationId xmlns:a16="http://schemas.microsoft.com/office/drawing/2014/main" id="{ECB2169D-A89F-97CE-4347-D1698418D186}"/>
              </a:ext>
            </a:extLst>
          </p:cNvPr>
          <p:cNvGrpSpPr/>
          <p:nvPr/>
        </p:nvGrpSpPr>
        <p:grpSpPr>
          <a:xfrm rot="-1650380">
            <a:off x="146847" y="1922661"/>
            <a:ext cx="1287635" cy="951070"/>
            <a:chOff x="2527900" y="3184675"/>
            <a:chExt cx="906125" cy="669300"/>
          </a:xfrm>
        </p:grpSpPr>
        <p:sp>
          <p:nvSpPr>
            <p:cNvPr id="18" name="Google Shape;1538;p52">
              <a:extLst>
                <a:ext uri="{FF2B5EF4-FFF2-40B4-BE49-F238E27FC236}">
                  <a16:creationId xmlns:a16="http://schemas.microsoft.com/office/drawing/2014/main" id="{8F62E8E0-3129-36C4-51A7-7E3E3241A899}"/>
                </a:ext>
              </a:extLst>
            </p:cNvPr>
            <p:cNvSpPr/>
            <p:nvPr/>
          </p:nvSpPr>
          <p:spPr>
            <a:xfrm>
              <a:off x="2527900" y="3184675"/>
              <a:ext cx="906125" cy="669300"/>
            </a:xfrm>
            <a:custGeom>
              <a:avLst/>
              <a:gdLst/>
              <a:ahLst/>
              <a:cxnLst/>
              <a:rect l="l" t="t" r="r" b="b"/>
              <a:pathLst>
                <a:path w="36245" h="26772" extrusionOk="0">
                  <a:moveTo>
                    <a:pt x="6048" y="0"/>
                  </a:moveTo>
                  <a:cubicBezTo>
                    <a:pt x="5402" y="0"/>
                    <a:pt x="4812" y="440"/>
                    <a:pt x="4615" y="1097"/>
                  </a:cubicBezTo>
                  <a:lnTo>
                    <a:pt x="219" y="16931"/>
                  </a:lnTo>
                  <a:cubicBezTo>
                    <a:pt x="0" y="17727"/>
                    <a:pt x="478" y="18562"/>
                    <a:pt x="1273" y="18781"/>
                  </a:cubicBezTo>
                  <a:lnTo>
                    <a:pt x="29780" y="26718"/>
                  </a:lnTo>
                  <a:cubicBezTo>
                    <a:pt x="29910" y="26754"/>
                    <a:pt x="30042" y="26772"/>
                    <a:pt x="30172" y="26772"/>
                  </a:cubicBezTo>
                  <a:cubicBezTo>
                    <a:pt x="30833" y="26772"/>
                    <a:pt x="31447" y="26329"/>
                    <a:pt x="31630" y="25664"/>
                  </a:cubicBezTo>
                  <a:lnTo>
                    <a:pt x="36026" y="9810"/>
                  </a:lnTo>
                  <a:cubicBezTo>
                    <a:pt x="36245" y="9014"/>
                    <a:pt x="35787" y="8178"/>
                    <a:pt x="34991" y="7960"/>
                  </a:cubicBezTo>
                  <a:lnTo>
                    <a:pt x="6465" y="62"/>
                  </a:lnTo>
                  <a:cubicBezTo>
                    <a:pt x="6326" y="20"/>
                    <a:pt x="6186" y="0"/>
                    <a:pt x="6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539;p52">
              <a:extLst>
                <a:ext uri="{FF2B5EF4-FFF2-40B4-BE49-F238E27FC236}">
                  <a16:creationId xmlns:a16="http://schemas.microsoft.com/office/drawing/2014/main" id="{2A752096-81D5-9211-6674-93CAB05527D7}"/>
                </a:ext>
              </a:extLst>
            </p:cNvPr>
            <p:cNvSpPr/>
            <p:nvPr/>
          </p:nvSpPr>
          <p:spPr>
            <a:xfrm>
              <a:off x="2616900" y="3482600"/>
              <a:ext cx="691300" cy="207450"/>
            </a:xfrm>
            <a:custGeom>
              <a:avLst/>
              <a:gdLst/>
              <a:ahLst/>
              <a:cxnLst/>
              <a:rect l="l" t="t" r="r" b="b"/>
              <a:pathLst>
                <a:path w="27652" h="8298" extrusionOk="0">
                  <a:moveTo>
                    <a:pt x="482" y="0"/>
                  </a:moveTo>
                  <a:cubicBezTo>
                    <a:pt x="279" y="0"/>
                    <a:pt x="106" y="140"/>
                    <a:pt x="41" y="319"/>
                  </a:cubicBezTo>
                  <a:cubicBezTo>
                    <a:pt x="1" y="538"/>
                    <a:pt x="140" y="797"/>
                    <a:pt x="379" y="876"/>
                  </a:cubicBezTo>
                  <a:lnTo>
                    <a:pt x="27015" y="8277"/>
                  </a:lnTo>
                  <a:cubicBezTo>
                    <a:pt x="27061" y="8291"/>
                    <a:pt x="27107" y="8297"/>
                    <a:pt x="27151" y="8297"/>
                  </a:cubicBezTo>
                  <a:cubicBezTo>
                    <a:pt x="27354" y="8297"/>
                    <a:pt x="27527" y="8158"/>
                    <a:pt x="27592" y="7978"/>
                  </a:cubicBezTo>
                  <a:cubicBezTo>
                    <a:pt x="27652" y="7759"/>
                    <a:pt x="27493" y="7501"/>
                    <a:pt x="27254" y="7421"/>
                  </a:cubicBezTo>
                  <a:lnTo>
                    <a:pt x="618" y="21"/>
                  </a:lnTo>
                  <a:cubicBezTo>
                    <a:pt x="571" y="7"/>
                    <a:pt x="526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40;p52">
              <a:extLst>
                <a:ext uri="{FF2B5EF4-FFF2-40B4-BE49-F238E27FC236}">
                  <a16:creationId xmlns:a16="http://schemas.microsoft.com/office/drawing/2014/main" id="{76908C8B-BC89-6F9A-5370-771E60F162B2}"/>
                </a:ext>
              </a:extLst>
            </p:cNvPr>
            <p:cNvSpPr/>
            <p:nvPr/>
          </p:nvSpPr>
          <p:spPr>
            <a:xfrm>
              <a:off x="2595525" y="3557200"/>
              <a:ext cx="311350" cy="101850"/>
            </a:xfrm>
            <a:custGeom>
              <a:avLst/>
              <a:gdLst/>
              <a:ahLst/>
              <a:cxnLst/>
              <a:rect l="l" t="t" r="r" b="b"/>
              <a:pathLst>
                <a:path w="12454" h="4074" extrusionOk="0">
                  <a:moveTo>
                    <a:pt x="489" y="0"/>
                  </a:moveTo>
                  <a:cubicBezTo>
                    <a:pt x="292" y="0"/>
                    <a:pt x="106" y="140"/>
                    <a:pt x="40" y="319"/>
                  </a:cubicBezTo>
                  <a:cubicBezTo>
                    <a:pt x="1" y="538"/>
                    <a:pt x="140" y="797"/>
                    <a:pt x="398" y="876"/>
                  </a:cubicBezTo>
                  <a:lnTo>
                    <a:pt x="11817" y="4059"/>
                  </a:lnTo>
                  <a:cubicBezTo>
                    <a:pt x="11854" y="4069"/>
                    <a:pt x="11892" y="4073"/>
                    <a:pt x="11930" y="4073"/>
                  </a:cubicBezTo>
                  <a:cubicBezTo>
                    <a:pt x="12133" y="4073"/>
                    <a:pt x="12327" y="3945"/>
                    <a:pt x="12394" y="3761"/>
                  </a:cubicBezTo>
                  <a:cubicBezTo>
                    <a:pt x="12453" y="3522"/>
                    <a:pt x="12314" y="3283"/>
                    <a:pt x="12036" y="3204"/>
                  </a:cubicBezTo>
                  <a:lnTo>
                    <a:pt x="617" y="21"/>
                  </a:lnTo>
                  <a:cubicBezTo>
                    <a:pt x="575" y="7"/>
                    <a:pt x="531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41;p52">
              <a:extLst>
                <a:ext uri="{FF2B5EF4-FFF2-40B4-BE49-F238E27FC236}">
                  <a16:creationId xmlns:a16="http://schemas.microsoft.com/office/drawing/2014/main" id="{432D4477-CC39-2B40-AB11-2420C374A85C}"/>
                </a:ext>
              </a:extLst>
            </p:cNvPr>
            <p:cNvSpPr/>
            <p:nvPr/>
          </p:nvSpPr>
          <p:spPr>
            <a:xfrm>
              <a:off x="3109250" y="3700100"/>
              <a:ext cx="175075" cy="64050"/>
            </a:xfrm>
            <a:custGeom>
              <a:avLst/>
              <a:gdLst/>
              <a:ahLst/>
              <a:cxnLst/>
              <a:rect l="l" t="t" r="r" b="b"/>
              <a:pathLst>
                <a:path w="7003" h="2562" extrusionOk="0">
                  <a:moveTo>
                    <a:pt x="497" y="0"/>
                  </a:moveTo>
                  <a:cubicBezTo>
                    <a:pt x="288" y="0"/>
                    <a:pt x="108" y="128"/>
                    <a:pt x="40" y="313"/>
                  </a:cubicBezTo>
                  <a:cubicBezTo>
                    <a:pt x="1" y="551"/>
                    <a:pt x="140" y="790"/>
                    <a:pt x="379" y="870"/>
                  </a:cubicBezTo>
                  <a:lnTo>
                    <a:pt x="6346" y="2541"/>
                  </a:lnTo>
                  <a:cubicBezTo>
                    <a:pt x="6393" y="2555"/>
                    <a:pt x="6438" y="2561"/>
                    <a:pt x="6482" y="2561"/>
                  </a:cubicBezTo>
                  <a:cubicBezTo>
                    <a:pt x="6685" y="2561"/>
                    <a:pt x="6858" y="2422"/>
                    <a:pt x="6923" y="2242"/>
                  </a:cubicBezTo>
                  <a:cubicBezTo>
                    <a:pt x="7003" y="2023"/>
                    <a:pt x="6824" y="1765"/>
                    <a:pt x="6585" y="1685"/>
                  </a:cubicBezTo>
                  <a:lnTo>
                    <a:pt x="617" y="14"/>
                  </a:lnTo>
                  <a:cubicBezTo>
                    <a:pt x="577" y="5"/>
                    <a:pt x="536" y="0"/>
                    <a:pt x="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42;p52">
              <a:extLst>
                <a:ext uri="{FF2B5EF4-FFF2-40B4-BE49-F238E27FC236}">
                  <a16:creationId xmlns:a16="http://schemas.microsoft.com/office/drawing/2014/main" id="{313CCE6D-9338-88BB-6AB2-1DAEF6C4BB9E}"/>
                </a:ext>
              </a:extLst>
            </p:cNvPr>
            <p:cNvSpPr/>
            <p:nvPr/>
          </p:nvSpPr>
          <p:spPr>
            <a:xfrm>
              <a:off x="3130650" y="3405025"/>
              <a:ext cx="54725" cy="65550"/>
            </a:xfrm>
            <a:custGeom>
              <a:avLst/>
              <a:gdLst/>
              <a:ahLst/>
              <a:cxnLst/>
              <a:rect l="l" t="t" r="r" b="b"/>
              <a:pathLst>
                <a:path w="2189" h="2622" extrusionOk="0">
                  <a:moveTo>
                    <a:pt x="995" y="518"/>
                  </a:moveTo>
                  <a:lnTo>
                    <a:pt x="1492" y="637"/>
                  </a:lnTo>
                  <a:cubicBezTo>
                    <a:pt x="1631" y="657"/>
                    <a:pt x="1731" y="737"/>
                    <a:pt x="1671" y="956"/>
                  </a:cubicBezTo>
                  <a:cubicBezTo>
                    <a:pt x="1640" y="1095"/>
                    <a:pt x="1549" y="1174"/>
                    <a:pt x="1444" y="1174"/>
                  </a:cubicBezTo>
                  <a:cubicBezTo>
                    <a:pt x="1414" y="1174"/>
                    <a:pt x="1384" y="1168"/>
                    <a:pt x="1353" y="1155"/>
                  </a:cubicBezTo>
                  <a:lnTo>
                    <a:pt x="855" y="1035"/>
                  </a:lnTo>
                  <a:lnTo>
                    <a:pt x="995" y="518"/>
                  </a:lnTo>
                  <a:close/>
                  <a:moveTo>
                    <a:pt x="776" y="1393"/>
                  </a:moveTo>
                  <a:lnTo>
                    <a:pt x="1273" y="1533"/>
                  </a:lnTo>
                  <a:cubicBezTo>
                    <a:pt x="1472" y="1592"/>
                    <a:pt x="1492" y="1751"/>
                    <a:pt x="1452" y="1930"/>
                  </a:cubicBezTo>
                  <a:cubicBezTo>
                    <a:pt x="1387" y="2144"/>
                    <a:pt x="1280" y="2195"/>
                    <a:pt x="1167" y="2195"/>
                  </a:cubicBezTo>
                  <a:cubicBezTo>
                    <a:pt x="1143" y="2195"/>
                    <a:pt x="1118" y="2193"/>
                    <a:pt x="1094" y="2189"/>
                  </a:cubicBezTo>
                  <a:lnTo>
                    <a:pt x="597" y="2030"/>
                  </a:lnTo>
                  <a:lnTo>
                    <a:pt x="776" y="1393"/>
                  </a:lnTo>
                  <a:close/>
                  <a:moveTo>
                    <a:pt x="676" y="1"/>
                  </a:moveTo>
                  <a:lnTo>
                    <a:pt x="0" y="2308"/>
                  </a:lnTo>
                  <a:lnTo>
                    <a:pt x="975" y="2587"/>
                  </a:lnTo>
                  <a:cubicBezTo>
                    <a:pt x="1071" y="2610"/>
                    <a:pt x="1158" y="2621"/>
                    <a:pt x="1237" y="2621"/>
                  </a:cubicBezTo>
                  <a:cubicBezTo>
                    <a:pt x="1567" y="2621"/>
                    <a:pt x="1754" y="2427"/>
                    <a:pt x="1850" y="2090"/>
                  </a:cubicBezTo>
                  <a:cubicBezTo>
                    <a:pt x="1950" y="1791"/>
                    <a:pt x="1830" y="1553"/>
                    <a:pt x="1651" y="1453"/>
                  </a:cubicBezTo>
                  <a:lnTo>
                    <a:pt x="1651" y="1453"/>
                  </a:lnTo>
                  <a:cubicBezTo>
                    <a:pt x="1670" y="1457"/>
                    <a:pt x="1689" y="1458"/>
                    <a:pt x="1707" y="1458"/>
                  </a:cubicBezTo>
                  <a:cubicBezTo>
                    <a:pt x="1900" y="1458"/>
                    <a:pt x="2052" y="1273"/>
                    <a:pt x="2089" y="1055"/>
                  </a:cubicBezTo>
                  <a:cubicBezTo>
                    <a:pt x="2188" y="737"/>
                    <a:pt x="2089" y="399"/>
                    <a:pt x="1631" y="26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43;p52">
              <a:extLst>
                <a:ext uri="{FF2B5EF4-FFF2-40B4-BE49-F238E27FC236}">
                  <a16:creationId xmlns:a16="http://schemas.microsoft.com/office/drawing/2014/main" id="{D9A8B967-7001-C135-93E3-B28B91A9680D}"/>
                </a:ext>
              </a:extLst>
            </p:cNvPr>
            <p:cNvSpPr/>
            <p:nvPr/>
          </p:nvSpPr>
          <p:spPr>
            <a:xfrm>
              <a:off x="3174900" y="3422450"/>
              <a:ext cx="51250" cy="67150"/>
            </a:xfrm>
            <a:custGeom>
              <a:avLst/>
              <a:gdLst/>
              <a:ahLst/>
              <a:cxnLst/>
              <a:rect l="l" t="t" r="r" b="b"/>
              <a:pathLst>
                <a:path w="2050" h="2686" extrusionOk="0">
                  <a:moveTo>
                    <a:pt x="1552" y="657"/>
                  </a:moveTo>
                  <a:lnTo>
                    <a:pt x="1572" y="1552"/>
                  </a:lnTo>
                  <a:lnTo>
                    <a:pt x="1055" y="1413"/>
                  </a:lnTo>
                  <a:lnTo>
                    <a:pt x="1552" y="657"/>
                  </a:lnTo>
                  <a:close/>
                  <a:moveTo>
                    <a:pt x="1453" y="0"/>
                  </a:moveTo>
                  <a:lnTo>
                    <a:pt x="1" y="2109"/>
                  </a:lnTo>
                  <a:lnTo>
                    <a:pt x="478" y="2228"/>
                  </a:lnTo>
                  <a:lnTo>
                    <a:pt x="776" y="1751"/>
                  </a:lnTo>
                  <a:lnTo>
                    <a:pt x="1552" y="1989"/>
                  </a:lnTo>
                  <a:lnTo>
                    <a:pt x="1572" y="2546"/>
                  </a:lnTo>
                  <a:lnTo>
                    <a:pt x="2049" y="2686"/>
                  </a:lnTo>
                  <a:lnTo>
                    <a:pt x="1950" y="139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44;p52">
              <a:extLst>
                <a:ext uri="{FF2B5EF4-FFF2-40B4-BE49-F238E27FC236}">
                  <a16:creationId xmlns:a16="http://schemas.microsoft.com/office/drawing/2014/main" id="{DF0EEBD4-9188-E162-7217-994488C7A7F2}"/>
                </a:ext>
              </a:extLst>
            </p:cNvPr>
            <p:cNvSpPr/>
            <p:nvPr/>
          </p:nvSpPr>
          <p:spPr>
            <a:xfrm>
              <a:off x="3231600" y="3432875"/>
              <a:ext cx="62175" cy="70650"/>
            </a:xfrm>
            <a:custGeom>
              <a:avLst/>
              <a:gdLst/>
              <a:ahLst/>
              <a:cxnLst/>
              <a:rect l="l" t="t" r="r" b="b"/>
              <a:pathLst>
                <a:path w="2487" h="2826" extrusionOk="0">
                  <a:moveTo>
                    <a:pt x="677" y="1"/>
                  </a:moveTo>
                  <a:lnTo>
                    <a:pt x="0" y="2328"/>
                  </a:lnTo>
                  <a:lnTo>
                    <a:pt x="438" y="2448"/>
                  </a:lnTo>
                  <a:lnTo>
                    <a:pt x="876" y="956"/>
                  </a:lnTo>
                  <a:lnTo>
                    <a:pt x="1393" y="2706"/>
                  </a:lnTo>
                  <a:lnTo>
                    <a:pt x="1830" y="2826"/>
                  </a:lnTo>
                  <a:lnTo>
                    <a:pt x="2487" y="518"/>
                  </a:lnTo>
                  <a:lnTo>
                    <a:pt x="2029" y="399"/>
                  </a:lnTo>
                  <a:lnTo>
                    <a:pt x="1612" y="1891"/>
                  </a:lnTo>
                  <a:lnTo>
                    <a:pt x="1114" y="120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45;p52">
              <a:extLst>
                <a:ext uri="{FF2B5EF4-FFF2-40B4-BE49-F238E27FC236}">
                  <a16:creationId xmlns:a16="http://schemas.microsoft.com/office/drawing/2014/main" id="{7A288228-ACDA-762A-4822-464006B7FD1F}"/>
                </a:ext>
              </a:extLst>
            </p:cNvPr>
            <p:cNvSpPr/>
            <p:nvPr/>
          </p:nvSpPr>
          <p:spPr>
            <a:xfrm>
              <a:off x="3286300" y="3447800"/>
              <a:ext cx="59200" cy="70650"/>
            </a:xfrm>
            <a:custGeom>
              <a:avLst/>
              <a:gdLst/>
              <a:ahLst/>
              <a:cxnLst/>
              <a:rect l="l" t="t" r="r" b="b"/>
              <a:pathLst>
                <a:path w="2368" h="2826" extrusionOk="0">
                  <a:moveTo>
                    <a:pt x="637" y="1"/>
                  </a:moveTo>
                  <a:lnTo>
                    <a:pt x="1" y="2348"/>
                  </a:lnTo>
                  <a:lnTo>
                    <a:pt x="418" y="2487"/>
                  </a:lnTo>
                  <a:lnTo>
                    <a:pt x="697" y="1513"/>
                  </a:lnTo>
                  <a:lnTo>
                    <a:pt x="876" y="1552"/>
                  </a:lnTo>
                  <a:lnTo>
                    <a:pt x="1194" y="2686"/>
                  </a:lnTo>
                  <a:lnTo>
                    <a:pt x="1711" y="2825"/>
                  </a:lnTo>
                  <a:lnTo>
                    <a:pt x="1711" y="2825"/>
                  </a:lnTo>
                  <a:lnTo>
                    <a:pt x="1313" y="1453"/>
                  </a:lnTo>
                  <a:lnTo>
                    <a:pt x="2368" y="498"/>
                  </a:lnTo>
                  <a:lnTo>
                    <a:pt x="1831" y="339"/>
                  </a:lnTo>
                  <a:lnTo>
                    <a:pt x="995" y="1135"/>
                  </a:lnTo>
                  <a:lnTo>
                    <a:pt x="796" y="1095"/>
                  </a:lnTo>
                  <a:lnTo>
                    <a:pt x="1075" y="1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46;p52">
              <a:extLst>
                <a:ext uri="{FF2B5EF4-FFF2-40B4-BE49-F238E27FC236}">
                  <a16:creationId xmlns:a16="http://schemas.microsoft.com/office/drawing/2014/main" id="{6217F6C4-7323-538E-73B2-552D2D04C49E}"/>
                </a:ext>
              </a:extLst>
            </p:cNvPr>
            <p:cNvSpPr/>
            <p:nvPr/>
          </p:nvSpPr>
          <p:spPr>
            <a:xfrm>
              <a:off x="2760150" y="3289150"/>
              <a:ext cx="71625" cy="50275"/>
            </a:xfrm>
            <a:custGeom>
              <a:avLst/>
              <a:gdLst/>
              <a:ahLst/>
              <a:cxnLst/>
              <a:rect l="l" t="t" r="r" b="b"/>
              <a:pathLst>
                <a:path w="2865" h="2011" extrusionOk="0">
                  <a:moveTo>
                    <a:pt x="358" y="1"/>
                  </a:moveTo>
                  <a:lnTo>
                    <a:pt x="0" y="1274"/>
                  </a:lnTo>
                  <a:lnTo>
                    <a:pt x="2606" y="2010"/>
                  </a:lnTo>
                  <a:lnTo>
                    <a:pt x="2725" y="1692"/>
                  </a:lnTo>
                  <a:cubicBezTo>
                    <a:pt x="2865" y="1175"/>
                    <a:pt x="2546" y="618"/>
                    <a:pt x="2009" y="47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47;p52">
              <a:extLst>
                <a:ext uri="{FF2B5EF4-FFF2-40B4-BE49-F238E27FC236}">
                  <a16:creationId xmlns:a16="http://schemas.microsoft.com/office/drawing/2014/main" id="{D224EB3C-2499-D2BD-0086-0FE6198AC715}"/>
                </a:ext>
              </a:extLst>
            </p:cNvPr>
            <p:cNvSpPr/>
            <p:nvPr/>
          </p:nvSpPr>
          <p:spPr>
            <a:xfrm>
              <a:off x="2751175" y="3324975"/>
              <a:ext cx="73150" cy="44775"/>
            </a:xfrm>
            <a:custGeom>
              <a:avLst/>
              <a:gdLst/>
              <a:ahLst/>
              <a:cxnLst/>
              <a:rect l="l" t="t" r="r" b="b"/>
              <a:pathLst>
                <a:path w="2926" h="1791" extrusionOk="0">
                  <a:moveTo>
                    <a:pt x="299" y="0"/>
                  </a:moveTo>
                  <a:lnTo>
                    <a:pt x="1" y="1054"/>
                  </a:lnTo>
                  <a:lnTo>
                    <a:pt x="2627" y="1791"/>
                  </a:lnTo>
                  <a:lnTo>
                    <a:pt x="2925" y="73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48;p52">
              <a:extLst>
                <a:ext uri="{FF2B5EF4-FFF2-40B4-BE49-F238E27FC236}">
                  <a16:creationId xmlns:a16="http://schemas.microsoft.com/office/drawing/2014/main" id="{8704A2BC-EF0B-54AA-849A-89E8E93D14A1}"/>
                </a:ext>
              </a:extLst>
            </p:cNvPr>
            <p:cNvSpPr/>
            <p:nvPr/>
          </p:nvSpPr>
          <p:spPr>
            <a:xfrm>
              <a:off x="2660175" y="3270275"/>
              <a:ext cx="104475" cy="92525"/>
            </a:xfrm>
            <a:custGeom>
              <a:avLst/>
              <a:gdLst/>
              <a:ahLst/>
              <a:cxnLst/>
              <a:rect l="l" t="t" r="r" b="b"/>
              <a:pathLst>
                <a:path w="4179" h="3701" extrusionOk="0">
                  <a:moveTo>
                    <a:pt x="1526" y="0"/>
                  </a:moveTo>
                  <a:cubicBezTo>
                    <a:pt x="1092" y="0"/>
                    <a:pt x="677" y="306"/>
                    <a:pt x="578" y="736"/>
                  </a:cubicBezTo>
                  <a:lnTo>
                    <a:pt x="1" y="2745"/>
                  </a:lnTo>
                  <a:cubicBezTo>
                    <a:pt x="1" y="2755"/>
                    <a:pt x="1" y="2755"/>
                    <a:pt x="3" y="2755"/>
                  </a:cubicBezTo>
                  <a:cubicBezTo>
                    <a:pt x="6" y="2755"/>
                    <a:pt x="11" y="2755"/>
                    <a:pt x="21" y="2765"/>
                  </a:cubicBezTo>
                  <a:lnTo>
                    <a:pt x="3362" y="3700"/>
                  </a:lnTo>
                  <a:lnTo>
                    <a:pt x="4178" y="716"/>
                  </a:lnTo>
                  <a:lnTo>
                    <a:pt x="1791" y="40"/>
                  </a:lnTo>
                  <a:cubicBezTo>
                    <a:pt x="1703" y="13"/>
                    <a:pt x="1614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49;p52">
              <a:extLst>
                <a:ext uri="{FF2B5EF4-FFF2-40B4-BE49-F238E27FC236}">
                  <a16:creationId xmlns:a16="http://schemas.microsoft.com/office/drawing/2014/main" id="{D8060902-DD71-99EC-1E43-0D98B7ADAE2A}"/>
                </a:ext>
              </a:extLst>
            </p:cNvPr>
            <p:cNvSpPr/>
            <p:nvPr/>
          </p:nvSpPr>
          <p:spPr>
            <a:xfrm>
              <a:off x="2655700" y="3343375"/>
              <a:ext cx="86550" cy="45775"/>
            </a:xfrm>
            <a:custGeom>
              <a:avLst/>
              <a:gdLst/>
              <a:ahLst/>
              <a:cxnLst/>
              <a:rect l="l" t="t" r="r" b="b"/>
              <a:pathLst>
                <a:path w="3462" h="1831" extrusionOk="0">
                  <a:moveTo>
                    <a:pt x="100" y="0"/>
                  </a:moveTo>
                  <a:lnTo>
                    <a:pt x="100" y="0"/>
                  </a:lnTo>
                  <a:cubicBezTo>
                    <a:pt x="1" y="498"/>
                    <a:pt x="299" y="1015"/>
                    <a:pt x="796" y="1174"/>
                  </a:cubicBezTo>
                  <a:lnTo>
                    <a:pt x="3183" y="1830"/>
                  </a:lnTo>
                  <a:lnTo>
                    <a:pt x="3462" y="935"/>
                  </a:lnTo>
                  <a:lnTo>
                    <a:pt x="140" y="20"/>
                  </a:lnTo>
                  <a:cubicBezTo>
                    <a:pt x="140" y="20"/>
                    <a:pt x="100" y="2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50;p52">
              <a:extLst>
                <a:ext uri="{FF2B5EF4-FFF2-40B4-BE49-F238E27FC236}">
                  <a16:creationId xmlns:a16="http://schemas.microsoft.com/office/drawing/2014/main" id="{06A22476-CFC5-AA93-177E-58ED777FA629}"/>
                </a:ext>
              </a:extLst>
            </p:cNvPr>
            <p:cNvSpPr/>
            <p:nvPr/>
          </p:nvSpPr>
          <p:spPr>
            <a:xfrm>
              <a:off x="2740250" y="3356300"/>
              <a:ext cx="75625" cy="46300"/>
            </a:xfrm>
            <a:custGeom>
              <a:avLst/>
              <a:gdLst/>
              <a:ahLst/>
              <a:cxnLst/>
              <a:rect l="l" t="t" r="r" b="b"/>
              <a:pathLst>
                <a:path w="3025" h="1852" extrusionOk="0">
                  <a:moveTo>
                    <a:pt x="378" y="0"/>
                  </a:moveTo>
                  <a:lnTo>
                    <a:pt x="0" y="1353"/>
                  </a:lnTo>
                  <a:lnTo>
                    <a:pt x="1671" y="1811"/>
                  </a:lnTo>
                  <a:cubicBezTo>
                    <a:pt x="1762" y="1838"/>
                    <a:pt x="1854" y="1852"/>
                    <a:pt x="1946" y="1852"/>
                  </a:cubicBezTo>
                  <a:cubicBezTo>
                    <a:pt x="2376" y="1852"/>
                    <a:pt x="2786" y="1558"/>
                    <a:pt x="2885" y="1114"/>
                  </a:cubicBezTo>
                  <a:lnTo>
                    <a:pt x="3024" y="71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2873;p75">
            <a:extLst>
              <a:ext uri="{FF2B5EF4-FFF2-40B4-BE49-F238E27FC236}">
                <a16:creationId xmlns:a16="http://schemas.microsoft.com/office/drawing/2014/main" id="{59E00A4A-019F-17B4-1CA4-31AE2EE1D09F}"/>
              </a:ext>
            </a:extLst>
          </p:cNvPr>
          <p:cNvGrpSpPr/>
          <p:nvPr/>
        </p:nvGrpSpPr>
        <p:grpSpPr>
          <a:xfrm rot="936986">
            <a:off x="170532" y="2935807"/>
            <a:ext cx="1546298" cy="937939"/>
            <a:chOff x="1580850" y="3862600"/>
            <a:chExt cx="1546275" cy="937925"/>
          </a:xfrm>
        </p:grpSpPr>
        <p:sp>
          <p:nvSpPr>
            <p:cNvPr id="1536" name="Google Shape;2874;p75">
              <a:extLst>
                <a:ext uri="{FF2B5EF4-FFF2-40B4-BE49-F238E27FC236}">
                  <a16:creationId xmlns:a16="http://schemas.microsoft.com/office/drawing/2014/main" id="{DE158B0E-63D5-3EE0-15C1-32E7EEE12685}"/>
                </a:ext>
              </a:extLst>
            </p:cNvPr>
            <p:cNvSpPr/>
            <p:nvPr/>
          </p:nvSpPr>
          <p:spPr>
            <a:xfrm>
              <a:off x="1781700" y="3862600"/>
              <a:ext cx="1165475" cy="902875"/>
            </a:xfrm>
            <a:custGeom>
              <a:avLst/>
              <a:gdLst/>
              <a:ahLst/>
              <a:cxnLst/>
              <a:rect l="l" t="t" r="r" b="b"/>
              <a:pathLst>
                <a:path w="46619" h="36115" extrusionOk="0">
                  <a:moveTo>
                    <a:pt x="1" y="18246"/>
                  </a:moveTo>
                  <a:lnTo>
                    <a:pt x="38061" y="1"/>
                  </a:lnTo>
                  <a:lnTo>
                    <a:pt x="46619" y="17849"/>
                  </a:lnTo>
                  <a:lnTo>
                    <a:pt x="8558" y="36115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2875;p75">
              <a:extLst>
                <a:ext uri="{FF2B5EF4-FFF2-40B4-BE49-F238E27FC236}">
                  <a16:creationId xmlns:a16="http://schemas.microsoft.com/office/drawing/2014/main" id="{C011EB2B-D68F-AA4A-2F9E-8D53403F2509}"/>
                </a:ext>
              </a:extLst>
            </p:cNvPr>
            <p:cNvSpPr/>
            <p:nvPr/>
          </p:nvSpPr>
          <p:spPr>
            <a:xfrm>
              <a:off x="1862775" y="3942650"/>
              <a:ext cx="1002800" cy="741750"/>
            </a:xfrm>
            <a:custGeom>
              <a:avLst/>
              <a:gdLst/>
              <a:ahLst/>
              <a:cxnLst/>
              <a:rect l="l" t="t" r="r" b="b"/>
              <a:pathLst>
                <a:path w="40112" h="29670" extrusionOk="0">
                  <a:moveTo>
                    <a:pt x="1" y="16132"/>
                  </a:moveTo>
                  <a:lnTo>
                    <a:pt x="33625" y="0"/>
                  </a:lnTo>
                  <a:lnTo>
                    <a:pt x="40111" y="13538"/>
                  </a:lnTo>
                  <a:lnTo>
                    <a:pt x="6487" y="2967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2876;p75">
              <a:extLst>
                <a:ext uri="{FF2B5EF4-FFF2-40B4-BE49-F238E27FC236}">
                  <a16:creationId xmlns:a16="http://schemas.microsoft.com/office/drawing/2014/main" id="{44559407-1242-1744-CBBC-829EE8EA6227}"/>
                </a:ext>
              </a:extLst>
            </p:cNvPr>
            <p:cNvSpPr/>
            <p:nvPr/>
          </p:nvSpPr>
          <p:spPr>
            <a:xfrm>
              <a:off x="2598250" y="3943675"/>
              <a:ext cx="155900" cy="132900"/>
            </a:xfrm>
            <a:custGeom>
              <a:avLst/>
              <a:gdLst/>
              <a:ahLst/>
              <a:cxnLst/>
              <a:rect l="l" t="t" r="r" b="b"/>
              <a:pathLst>
                <a:path w="6236" h="5316" extrusionOk="0">
                  <a:moveTo>
                    <a:pt x="0" y="2010"/>
                  </a:moveTo>
                  <a:cubicBezTo>
                    <a:pt x="1130" y="4332"/>
                    <a:pt x="3913" y="5315"/>
                    <a:pt x="6236" y="4207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2877;p75">
              <a:extLst>
                <a:ext uri="{FF2B5EF4-FFF2-40B4-BE49-F238E27FC236}">
                  <a16:creationId xmlns:a16="http://schemas.microsoft.com/office/drawing/2014/main" id="{62A542BE-BED9-6736-7C39-D98E5630E70C}"/>
                </a:ext>
              </a:extLst>
            </p:cNvPr>
            <p:cNvSpPr/>
            <p:nvPr/>
          </p:nvSpPr>
          <p:spPr>
            <a:xfrm>
              <a:off x="1855450" y="4174375"/>
              <a:ext cx="1110025" cy="626150"/>
            </a:xfrm>
            <a:custGeom>
              <a:avLst/>
              <a:gdLst/>
              <a:ahLst/>
              <a:cxnLst/>
              <a:rect l="l" t="t" r="r" b="b"/>
              <a:pathLst>
                <a:path w="44401" h="25046" extrusionOk="0">
                  <a:moveTo>
                    <a:pt x="1" y="19627"/>
                  </a:moveTo>
                  <a:lnTo>
                    <a:pt x="2533" y="0"/>
                  </a:lnTo>
                  <a:lnTo>
                    <a:pt x="44401" y="5419"/>
                  </a:lnTo>
                  <a:lnTo>
                    <a:pt x="41869" y="25046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2878;p75">
              <a:extLst>
                <a:ext uri="{FF2B5EF4-FFF2-40B4-BE49-F238E27FC236}">
                  <a16:creationId xmlns:a16="http://schemas.microsoft.com/office/drawing/2014/main" id="{299B873C-1B77-086A-37E2-480472FCCB35}"/>
                </a:ext>
              </a:extLst>
            </p:cNvPr>
            <p:cNvSpPr/>
            <p:nvPr/>
          </p:nvSpPr>
          <p:spPr>
            <a:xfrm>
              <a:off x="1923975" y="4241850"/>
              <a:ext cx="972975" cy="491725"/>
            </a:xfrm>
            <a:custGeom>
              <a:avLst/>
              <a:gdLst/>
              <a:ahLst/>
              <a:cxnLst/>
              <a:rect l="l" t="t" r="r" b="b"/>
              <a:pathLst>
                <a:path w="38919" h="19669" extrusionOk="0">
                  <a:moveTo>
                    <a:pt x="1" y="14898"/>
                  </a:moveTo>
                  <a:lnTo>
                    <a:pt x="1926" y="0"/>
                  </a:lnTo>
                  <a:lnTo>
                    <a:pt x="38919" y="4792"/>
                  </a:lnTo>
                  <a:lnTo>
                    <a:pt x="36994" y="19669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2879;p75">
              <a:extLst>
                <a:ext uri="{FF2B5EF4-FFF2-40B4-BE49-F238E27FC236}">
                  <a16:creationId xmlns:a16="http://schemas.microsoft.com/office/drawing/2014/main" id="{246529F4-F18B-3428-5417-38A560AA1504}"/>
                </a:ext>
              </a:extLst>
            </p:cNvPr>
            <p:cNvSpPr/>
            <p:nvPr/>
          </p:nvSpPr>
          <p:spPr>
            <a:xfrm>
              <a:off x="2731625" y="4619000"/>
              <a:ext cx="130800" cy="124525"/>
            </a:xfrm>
            <a:custGeom>
              <a:avLst/>
              <a:gdLst/>
              <a:ahLst/>
              <a:cxnLst/>
              <a:rect l="l" t="t" r="r" b="b"/>
              <a:pathLst>
                <a:path w="5232" h="4981" extrusionOk="0">
                  <a:moveTo>
                    <a:pt x="1" y="4373"/>
                  </a:moveTo>
                  <a:cubicBezTo>
                    <a:pt x="357" y="1800"/>
                    <a:pt x="2679" y="0"/>
                    <a:pt x="5232" y="335"/>
                  </a:cubicBezTo>
                  <a:lnTo>
                    <a:pt x="4625" y="498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2880;p75">
              <a:extLst>
                <a:ext uri="{FF2B5EF4-FFF2-40B4-BE49-F238E27FC236}">
                  <a16:creationId xmlns:a16="http://schemas.microsoft.com/office/drawing/2014/main" id="{5DF35C71-724E-68B6-C4ED-C4970BB2D7F3}"/>
                </a:ext>
              </a:extLst>
            </p:cNvPr>
            <p:cNvSpPr/>
            <p:nvPr/>
          </p:nvSpPr>
          <p:spPr>
            <a:xfrm>
              <a:off x="1989900" y="4039925"/>
              <a:ext cx="1137225" cy="711425"/>
            </a:xfrm>
            <a:custGeom>
              <a:avLst/>
              <a:gdLst/>
              <a:ahLst/>
              <a:cxnLst/>
              <a:rect l="l" t="t" r="r" b="b"/>
              <a:pathLst>
                <a:path w="45489" h="28457" extrusionOk="0">
                  <a:moveTo>
                    <a:pt x="0" y="9124"/>
                  </a:moveTo>
                  <a:lnTo>
                    <a:pt x="41220" y="1"/>
                  </a:lnTo>
                  <a:lnTo>
                    <a:pt x="45488" y="19313"/>
                  </a:lnTo>
                  <a:lnTo>
                    <a:pt x="4290" y="28457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2881;p75">
              <a:extLst>
                <a:ext uri="{FF2B5EF4-FFF2-40B4-BE49-F238E27FC236}">
                  <a16:creationId xmlns:a16="http://schemas.microsoft.com/office/drawing/2014/main" id="{54503BCE-4100-E381-FE4D-28828AA8A0AF}"/>
                </a:ext>
              </a:extLst>
            </p:cNvPr>
            <p:cNvSpPr/>
            <p:nvPr/>
          </p:nvSpPr>
          <p:spPr>
            <a:xfrm>
              <a:off x="2062600" y="4111075"/>
              <a:ext cx="991800" cy="568100"/>
            </a:xfrm>
            <a:custGeom>
              <a:avLst/>
              <a:gdLst/>
              <a:ahLst/>
              <a:cxnLst/>
              <a:rect l="l" t="t" r="r" b="b"/>
              <a:pathLst>
                <a:path w="39672" h="22724" extrusionOk="0">
                  <a:moveTo>
                    <a:pt x="1" y="8077"/>
                  </a:moveTo>
                  <a:lnTo>
                    <a:pt x="36408" y="0"/>
                  </a:lnTo>
                  <a:lnTo>
                    <a:pt x="39672" y="14668"/>
                  </a:lnTo>
                  <a:lnTo>
                    <a:pt x="3244" y="22723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2882;p75">
              <a:extLst>
                <a:ext uri="{FF2B5EF4-FFF2-40B4-BE49-F238E27FC236}">
                  <a16:creationId xmlns:a16="http://schemas.microsoft.com/office/drawing/2014/main" id="{64C87303-BF7A-B210-6008-52877FC0C558}"/>
                </a:ext>
              </a:extLst>
            </p:cNvPr>
            <p:cNvSpPr/>
            <p:nvPr/>
          </p:nvSpPr>
          <p:spPr>
            <a:xfrm>
              <a:off x="2858750" y="4112125"/>
              <a:ext cx="139175" cy="127650"/>
            </a:xfrm>
            <a:custGeom>
              <a:avLst/>
              <a:gdLst/>
              <a:ahLst/>
              <a:cxnLst/>
              <a:rect l="l" t="t" r="r" b="b"/>
              <a:pathLst>
                <a:path w="5567" h="5106" extrusionOk="0">
                  <a:moveTo>
                    <a:pt x="0" y="1005"/>
                  </a:moveTo>
                  <a:cubicBezTo>
                    <a:pt x="544" y="3515"/>
                    <a:pt x="3055" y="5106"/>
                    <a:pt x="5566" y="4562"/>
                  </a:cubicBezTo>
                  <a:lnTo>
                    <a:pt x="4541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2883;p75">
              <a:extLst>
                <a:ext uri="{FF2B5EF4-FFF2-40B4-BE49-F238E27FC236}">
                  <a16:creationId xmlns:a16="http://schemas.microsoft.com/office/drawing/2014/main" id="{9A6B8AD4-0F58-4AA1-890B-AFCAE659D286}"/>
                </a:ext>
              </a:extLst>
            </p:cNvPr>
            <p:cNvSpPr/>
            <p:nvPr/>
          </p:nvSpPr>
          <p:spPr>
            <a:xfrm>
              <a:off x="2928325" y="4373675"/>
              <a:ext cx="128175" cy="139150"/>
            </a:xfrm>
            <a:custGeom>
              <a:avLst/>
              <a:gdLst/>
              <a:ahLst/>
              <a:cxnLst/>
              <a:rect l="l" t="t" r="r" b="b"/>
              <a:pathLst>
                <a:path w="5127" h="5566" extrusionOk="0">
                  <a:moveTo>
                    <a:pt x="565" y="5566"/>
                  </a:moveTo>
                  <a:cubicBezTo>
                    <a:pt x="0" y="3055"/>
                    <a:pt x="1570" y="544"/>
                    <a:pt x="4122" y="0"/>
                  </a:cubicBezTo>
                  <a:lnTo>
                    <a:pt x="5127" y="4561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2884;p75">
              <a:extLst>
                <a:ext uri="{FF2B5EF4-FFF2-40B4-BE49-F238E27FC236}">
                  <a16:creationId xmlns:a16="http://schemas.microsoft.com/office/drawing/2014/main" id="{84CA2C99-72CA-F6C0-9A08-6A6F2B7DA261}"/>
                </a:ext>
              </a:extLst>
            </p:cNvPr>
            <p:cNvSpPr/>
            <p:nvPr/>
          </p:nvSpPr>
          <p:spPr>
            <a:xfrm>
              <a:off x="2407325" y="4244975"/>
              <a:ext cx="301850" cy="301325"/>
            </a:xfrm>
            <a:custGeom>
              <a:avLst/>
              <a:gdLst/>
              <a:ahLst/>
              <a:cxnLst/>
              <a:rect l="l" t="t" r="r" b="b"/>
              <a:pathLst>
                <a:path w="12074" h="12053" extrusionOk="0">
                  <a:moveTo>
                    <a:pt x="4855" y="650"/>
                  </a:moveTo>
                  <a:cubicBezTo>
                    <a:pt x="7805" y="1"/>
                    <a:pt x="10755" y="1863"/>
                    <a:pt x="11404" y="4834"/>
                  </a:cubicBezTo>
                  <a:cubicBezTo>
                    <a:pt x="12073" y="7784"/>
                    <a:pt x="10211" y="10756"/>
                    <a:pt x="7219" y="11404"/>
                  </a:cubicBezTo>
                  <a:cubicBezTo>
                    <a:pt x="4269" y="12053"/>
                    <a:pt x="1319" y="10191"/>
                    <a:pt x="670" y="7220"/>
                  </a:cubicBezTo>
                  <a:cubicBezTo>
                    <a:pt x="0" y="4248"/>
                    <a:pt x="1883" y="1298"/>
                    <a:pt x="4855" y="650"/>
                  </a:cubicBez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2885;p75">
              <a:extLst>
                <a:ext uri="{FF2B5EF4-FFF2-40B4-BE49-F238E27FC236}">
                  <a16:creationId xmlns:a16="http://schemas.microsoft.com/office/drawing/2014/main" id="{61A58656-B177-15A6-22A4-7658D936F48F}"/>
                </a:ext>
              </a:extLst>
            </p:cNvPr>
            <p:cNvSpPr/>
            <p:nvPr/>
          </p:nvSpPr>
          <p:spPr>
            <a:xfrm>
              <a:off x="1580850" y="4125200"/>
              <a:ext cx="1093275" cy="666950"/>
            </a:xfrm>
            <a:custGeom>
              <a:avLst/>
              <a:gdLst/>
              <a:ahLst/>
              <a:cxnLst/>
              <a:rect l="l" t="t" r="r" b="b"/>
              <a:pathLst>
                <a:path w="43731" h="26678" extrusionOk="0">
                  <a:moveTo>
                    <a:pt x="3745" y="0"/>
                  </a:moveTo>
                  <a:lnTo>
                    <a:pt x="40006" y="0"/>
                  </a:lnTo>
                  <a:cubicBezTo>
                    <a:pt x="42036" y="0"/>
                    <a:pt x="43730" y="1674"/>
                    <a:pt x="43730" y="3746"/>
                  </a:cubicBezTo>
                  <a:lnTo>
                    <a:pt x="43730" y="22954"/>
                  </a:lnTo>
                  <a:cubicBezTo>
                    <a:pt x="43730" y="24983"/>
                    <a:pt x="42056" y="26678"/>
                    <a:pt x="40006" y="26678"/>
                  </a:cubicBezTo>
                  <a:lnTo>
                    <a:pt x="3745" y="26678"/>
                  </a:lnTo>
                  <a:cubicBezTo>
                    <a:pt x="1716" y="26678"/>
                    <a:pt x="0" y="25004"/>
                    <a:pt x="0" y="22954"/>
                  </a:cubicBezTo>
                  <a:lnTo>
                    <a:pt x="0" y="3746"/>
                  </a:lnTo>
                  <a:cubicBezTo>
                    <a:pt x="42" y="1716"/>
                    <a:pt x="1716" y="0"/>
                    <a:pt x="3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2886;p75">
              <a:extLst>
                <a:ext uri="{FF2B5EF4-FFF2-40B4-BE49-F238E27FC236}">
                  <a16:creationId xmlns:a16="http://schemas.microsoft.com/office/drawing/2014/main" id="{8313F689-D42C-2C03-50BC-D8FE13CC3BC2}"/>
                </a:ext>
              </a:extLst>
            </p:cNvPr>
            <p:cNvSpPr/>
            <p:nvPr/>
          </p:nvSpPr>
          <p:spPr>
            <a:xfrm>
              <a:off x="1641000" y="4182225"/>
              <a:ext cx="972975" cy="553450"/>
            </a:xfrm>
            <a:custGeom>
              <a:avLst/>
              <a:gdLst/>
              <a:ahLst/>
              <a:cxnLst/>
              <a:rect l="l" t="t" r="r" b="b"/>
              <a:pathLst>
                <a:path w="38919" h="22138" fill="none" extrusionOk="0">
                  <a:moveTo>
                    <a:pt x="2406" y="0"/>
                  </a:moveTo>
                  <a:lnTo>
                    <a:pt x="36512" y="0"/>
                  </a:lnTo>
                  <a:cubicBezTo>
                    <a:pt x="37830" y="0"/>
                    <a:pt x="38918" y="1067"/>
                    <a:pt x="38918" y="2406"/>
                  </a:cubicBezTo>
                  <a:lnTo>
                    <a:pt x="38918" y="19731"/>
                  </a:lnTo>
                  <a:cubicBezTo>
                    <a:pt x="38918" y="21028"/>
                    <a:pt x="37851" y="22137"/>
                    <a:pt x="36512" y="22137"/>
                  </a:cubicBezTo>
                  <a:lnTo>
                    <a:pt x="2406" y="22137"/>
                  </a:lnTo>
                  <a:cubicBezTo>
                    <a:pt x="1109" y="22137"/>
                    <a:pt x="0" y="21049"/>
                    <a:pt x="0" y="19731"/>
                  </a:cubicBezTo>
                  <a:lnTo>
                    <a:pt x="0" y="2406"/>
                  </a:lnTo>
                  <a:cubicBezTo>
                    <a:pt x="0" y="1109"/>
                    <a:pt x="1109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 w="204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2887;p75">
              <a:extLst>
                <a:ext uri="{FF2B5EF4-FFF2-40B4-BE49-F238E27FC236}">
                  <a16:creationId xmlns:a16="http://schemas.microsoft.com/office/drawing/2014/main" id="{88311BD6-9A2D-3973-A62D-076BF4248C08}"/>
                </a:ext>
              </a:extLst>
            </p:cNvPr>
            <p:cNvSpPr/>
            <p:nvPr/>
          </p:nvSpPr>
          <p:spPr>
            <a:xfrm>
              <a:off x="2037500" y="4098000"/>
              <a:ext cx="181000" cy="220775"/>
            </a:xfrm>
            <a:custGeom>
              <a:avLst/>
              <a:gdLst/>
              <a:ahLst/>
              <a:cxnLst/>
              <a:rect l="l" t="t" r="r" b="b"/>
              <a:pathLst>
                <a:path w="7240" h="8831" extrusionOk="0">
                  <a:moveTo>
                    <a:pt x="1026" y="0"/>
                  </a:moveTo>
                  <a:lnTo>
                    <a:pt x="6215" y="0"/>
                  </a:lnTo>
                  <a:cubicBezTo>
                    <a:pt x="6780" y="0"/>
                    <a:pt x="7240" y="440"/>
                    <a:pt x="7240" y="1005"/>
                  </a:cubicBezTo>
                  <a:lnTo>
                    <a:pt x="7240" y="7805"/>
                  </a:lnTo>
                  <a:cubicBezTo>
                    <a:pt x="7240" y="8370"/>
                    <a:pt x="6801" y="8830"/>
                    <a:pt x="6215" y="8830"/>
                  </a:cubicBezTo>
                  <a:lnTo>
                    <a:pt x="1026" y="8830"/>
                  </a:lnTo>
                  <a:cubicBezTo>
                    <a:pt x="461" y="8830"/>
                    <a:pt x="0" y="8391"/>
                    <a:pt x="0" y="7805"/>
                  </a:cubicBezTo>
                  <a:lnTo>
                    <a:pt x="0" y="1005"/>
                  </a:lnTo>
                  <a:cubicBezTo>
                    <a:pt x="0" y="461"/>
                    <a:pt x="44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2888;p75">
              <a:extLst>
                <a:ext uri="{FF2B5EF4-FFF2-40B4-BE49-F238E27FC236}">
                  <a16:creationId xmlns:a16="http://schemas.microsoft.com/office/drawing/2014/main" id="{18047EF6-8312-CAB6-5BAA-E7DF7358CB40}"/>
                </a:ext>
              </a:extLst>
            </p:cNvPr>
            <p:cNvSpPr/>
            <p:nvPr/>
          </p:nvSpPr>
          <p:spPr>
            <a:xfrm>
              <a:off x="2080900" y="4205750"/>
              <a:ext cx="93150" cy="93150"/>
            </a:xfrm>
            <a:custGeom>
              <a:avLst/>
              <a:gdLst/>
              <a:ahLst/>
              <a:cxnLst/>
              <a:rect l="l" t="t" r="r" b="b"/>
              <a:pathLst>
                <a:path w="3726" h="3726" extrusionOk="0">
                  <a:moveTo>
                    <a:pt x="1863" y="3725"/>
                  </a:moveTo>
                  <a:cubicBezTo>
                    <a:pt x="2888" y="3725"/>
                    <a:pt x="3725" y="2867"/>
                    <a:pt x="3725" y="1863"/>
                  </a:cubicBezTo>
                  <a:cubicBezTo>
                    <a:pt x="3725" y="838"/>
                    <a:pt x="2888" y="1"/>
                    <a:pt x="1863" y="1"/>
                  </a:cubicBezTo>
                  <a:cubicBezTo>
                    <a:pt x="859" y="1"/>
                    <a:pt x="22" y="838"/>
                    <a:pt x="22" y="1863"/>
                  </a:cubicBezTo>
                  <a:cubicBezTo>
                    <a:pt x="1" y="2867"/>
                    <a:pt x="859" y="3725"/>
                    <a:pt x="1863" y="37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2161082-5882-61A0-C18E-A9E91F13E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5" t="20452" r="26991" b="8279"/>
          <a:stretch/>
        </p:blipFill>
        <p:spPr>
          <a:xfrm>
            <a:off x="510368" y="137795"/>
            <a:ext cx="5266775" cy="487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8BDFA32-855F-882F-78C5-E3E15ADCB612}"/>
              </a:ext>
            </a:extLst>
          </p:cNvPr>
          <p:cNvSpPr/>
          <p:nvPr/>
        </p:nvSpPr>
        <p:spPr>
          <a:xfrm>
            <a:off x="6174225" y="1861168"/>
            <a:ext cx="2710830" cy="720191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What is the title ?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BE6EA2B2-2D8E-FA67-9778-D95BF3D21EB0}"/>
              </a:ext>
            </a:extLst>
          </p:cNvPr>
          <p:cNvSpPr txBox="1"/>
          <p:nvPr/>
        </p:nvSpPr>
        <p:spPr>
          <a:xfrm>
            <a:off x="949305" y="308440"/>
            <a:ext cx="4092034" cy="49267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0C9331AF-4191-2ACF-085D-2CE820364ADC}"/>
              </a:ext>
            </a:extLst>
          </p:cNvPr>
          <p:cNvSpPr/>
          <p:nvPr/>
        </p:nvSpPr>
        <p:spPr>
          <a:xfrm>
            <a:off x="6172877" y="2798497"/>
            <a:ext cx="2825467" cy="720191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How many paragraphs are there ?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49E57011-3486-AC4B-AB85-83C71BF80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113289" y="828508"/>
            <a:ext cx="821635" cy="52322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C2F9DBAD-B56D-D7CF-5F82-C7E197962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121381" y="1532515"/>
            <a:ext cx="821635" cy="52322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4E6CD4CA-AD82-2216-22F5-64CDE58D1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80921" y="4380911"/>
            <a:ext cx="821635" cy="52322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74A2D0A-AD76-2140-618C-D5C6473D0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2476163" y="2867701"/>
            <a:ext cx="821635" cy="523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2D0E5B-13A3-BBA2-542C-A302A1CBE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2468071" y="3474603"/>
            <a:ext cx="821635" cy="52322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B55F9DBE-5134-A609-BEDE-B81872E76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2532807" y="4162427"/>
            <a:ext cx="821635" cy="523220"/>
          </a:xfrm>
          <a:prstGeom prst="rect">
            <a:avLst/>
          </a:prstGeom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0DBFEE44-71AB-168D-981F-44BAE4EF8C1E}"/>
              </a:ext>
            </a:extLst>
          </p:cNvPr>
          <p:cNvSpPr/>
          <p:nvPr/>
        </p:nvSpPr>
        <p:spPr>
          <a:xfrm>
            <a:off x="6171529" y="3735825"/>
            <a:ext cx="2825467" cy="720191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What does the picture show?</a:t>
            </a:r>
          </a:p>
        </p:txBody>
      </p:sp>
      <p:sp>
        <p:nvSpPr>
          <p:cNvPr id="15" name="Google Shape;2217;p69">
            <a:extLst>
              <a:ext uri="{FF2B5EF4-FFF2-40B4-BE49-F238E27FC236}">
                <a16:creationId xmlns:a16="http://schemas.microsoft.com/office/drawing/2014/main" id="{9A8658D7-3F33-D3D2-A777-893E874A87B6}"/>
              </a:ext>
            </a:extLst>
          </p:cNvPr>
          <p:cNvSpPr txBox="1"/>
          <p:nvPr/>
        </p:nvSpPr>
        <p:spPr>
          <a:xfrm flipH="1">
            <a:off x="2123344" y="1956611"/>
            <a:ext cx="1485703" cy="39007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</a:t>
            </a:r>
            <a:r>
              <a:rPr lang="en" sz="1600" b="1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redit card</a:t>
            </a:r>
            <a:endParaRPr sz="1600" b="1" dirty="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EEF0FCF-D204-5294-F4CD-F18B0D3C4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6" t="40590" r="45133" b="37192"/>
          <a:stretch/>
        </p:blipFill>
        <p:spPr>
          <a:xfrm>
            <a:off x="1153323" y="451495"/>
            <a:ext cx="6165715" cy="2226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B2A9C692-2A11-6A1E-72AB-0193196483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943.6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322" y="585252"/>
            <a:ext cx="653874" cy="605372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6657169E-ADE9-1770-B391-AEA9CB402A45}"/>
              </a:ext>
            </a:extLst>
          </p:cNvPr>
          <p:cNvSpPr/>
          <p:nvPr/>
        </p:nvSpPr>
        <p:spPr>
          <a:xfrm>
            <a:off x="752561" y="3196354"/>
            <a:ext cx="3787072" cy="720191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is the credit card used to ?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900E4BD-ADD5-947A-C1FE-EFD08309CA73}"/>
              </a:ext>
            </a:extLst>
          </p:cNvPr>
          <p:cNvSpPr/>
          <p:nvPr/>
        </p:nvSpPr>
        <p:spPr>
          <a:xfrm>
            <a:off x="2971252" y="2039192"/>
            <a:ext cx="4222567" cy="23466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4809C32-5E06-6C6E-ED11-57CD6F132D24}"/>
              </a:ext>
            </a:extLst>
          </p:cNvPr>
          <p:cNvSpPr/>
          <p:nvPr/>
        </p:nvSpPr>
        <p:spPr>
          <a:xfrm>
            <a:off x="1498503" y="2322413"/>
            <a:ext cx="1309434" cy="21848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60CEA35-9CE3-5C60-4AE7-18E6653CD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23" t="22183" r="45398" b="7021"/>
          <a:stretch/>
        </p:blipFill>
        <p:spPr>
          <a:xfrm>
            <a:off x="734231" y="232645"/>
            <a:ext cx="3848006" cy="440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1FD49E8F-5975-29AA-62DF-E1387A85E0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70" end="108665.6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843" y="255280"/>
            <a:ext cx="491265" cy="454825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3D69CB93-5E88-C551-D0ED-58C0E455E197}"/>
              </a:ext>
            </a:extLst>
          </p:cNvPr>
          <p:cNvSpPr/>
          <p:nvPr/>
        </p:nvSpPr>
        <p:spPr>
          <a:xfrm>
            <a:off x="5235548" y="938675"/>
            <a:ext cx="3787072" cy="720191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was the “First Supper” in the credit card industry?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D330891-1D97-D5E8-E843-54BE7E44B7F2}"/>
              </a:ext>
            </a:extLst>
          </p:cNvPr>
          <p:cNvSpPr/>
          <p:nvPr/>
        </p:nvSpPr>
        <p:spPr>
          <a:xfrm>
            <a:off x="915875" y="3328658"/>
            <a:ext cx="2927841" cy="41795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5274B7D-15B5-6988-ABB7-A0015EB50C01}"/>
              </a:ext>
            </a:extLst>
          </p:cNvPr>
          <p:cNvSpPr/>
          <p:nvPr/>
        </p:nvSpPr>
        <p:spPr>
          <a:xfrm>
            <a:off x="5185647" y="1811265"/>
            <a:ext cx="3787072" cy="720191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the first time Frank McNamara used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a credit card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C20E28D-4EA5-1E91-FAD0-3C13ED0ACF61}"/>
              </a:ext>
            </a:extLst>
          </p:cNvPr>
          <p:cNvSpPr/>
          <p:nvPr/>
        </p:nvSpPr>
        <p:spPr>
          <a:xfrm>
            <a:off x="946896" y="2582841"/>
            <a:ext cx="1982422" cy="75916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1A04D3D-BD6D-CAC6-A57E-079DA00321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95" t="25926" r="5663" b="24484"/>
          <a:stretch/>
        </p:blipFill>
        <p:spPr>
          <a:xfrm>
            <a:off x="642236" y="1545015"/>
            <a:ext cx="4922118" cy="3394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03DBBB5-C519-C3A9-EE53-F579982090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33" t="30993" r="44602" b="53275"/>
          <a:stretch/>
        </p:blipFill>
        <p:spPr>
          <a:xfrm>
            <a:off x="614994" y="367782"/>
            <a:ext cx="4985635" cy="107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id="{0E2C47D0-184C-1E95-2415-20E38BD5F0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300" end="50233.6875"/>
                </p14:media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822" y="370441"/>
            <a:ext cx="491265" cy="454825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1B2B78B-EF3D-89D4-1F1F-A68FB8E7C608}"/>
              </a:ext>
            </a:extLst>
          </p:cNvPr>
          <p:cNvSpPr/>
          <p:nvPr/>
        </p:nvSpPr>
        <p:spPr>
          <a:xfrm>
            <a:off x="5907187" y="1582340"/>
            <a:ext cx="3139710" cy="731982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Did the credit card expand outside USA ?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A8CC676-4DC5-7A72-6B26-EA8F62952BE0}"/>
              </a:ext>
            </a:extLst>
          </p:cNvPr>
          <p:cNvSpPr/>
          <p:nvPr/>
        </p:nvSpPr>
        <p:spPr>
          <a:xfrm>
            <a:off x="2898424" y="2778399"/>
            <a:ext cx="2507056" cy="280389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5994367-48F6-AAA2-5CFC-1E0A05F3D851}"/>
              </a:ext>
            </a:extLst>
          </p:cNvPr>
          <p:cNvSpPr/>
          <p:nvPr/>
        </p:nvSpPr>
        <p:spPr>
          <a:xfrm>
            <a:off x="744594" y="3034513"/>
            <a:ext cx="2507056" cy="200951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270C2E40-2E8F-9ABF-1ABC-5E74EB7F834E}"/>
              </a:ext>
            </a:extLst>
          </p:cNvPr>
          <p:cNvSpPr/>
          <p:nvPr/>
        </p:nvSpPr>
        <p:spPr>
          <a:xfrm>
            <a:off x="5913931" y="2713876"/>
            <a:ext cx="3139710" cy="731982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Where did it expand ?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2F79C82-8A27-6049-6579-CD866CF51729}"/>
              </a:ext>
            </a:extLst>
          </p:cNvPr>
          <p:cNvSpPr/>
          <p:nvPr/>
        </p:nvSpPr>
        <p:spPr>
          <a:xfrm>
            <a:off x="2168792" y="3513425"/>
            <a:ext cx="2500312" cy="21700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30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D9E5ABD-A22A-AFC0-7543-E470B55EF8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28" t="34139" r="5575" b="44307"/>
          <a:stretch/>
        </p:blipFill>
        <p:spPr>
          <a:xfrm>
            <a:off x="1045129" y="519087"/>
            <a:ext cx="6608683" cy="196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CF47E20F-EF04-B6A6-BA6B-4DDC29F9A2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700" end="35533.6875"/>
                </p14:media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7370" y="903494"/>
            <a:ext cx="653874" cy="605372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462B5E85-BA2E-1A44-C63A-36BCACB9B6DE}"/>
              </a:ext>
            </a:extLst>
          </p:cNvPr>
          <p:cNvSpPr/>
          <p:nvPr/>
        </p:nvSpPr>
        <p:spPr>
          <a:xfrm>
            <a:off x="1440381" y="2885157"/>
            <a:ext cx="4094572" cy="683430"/>
          </a:xfrm>
          <a:prstGeom prst="wedgeRoundRectCallout">
            <a:avLst>
              <a:gd name="adj1" fmla="val -64689"/>
              <a:gd name="adj2" fmla="val 16946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are other famous international credit cards have been created s ?</a:t>
            </a:r>
          </a:p>
        </p:txBody>
      </p:sp>
      <p:grpSp>
        <p:nvGrpSpPr>
          <p:cNvPr id="6" name="Google Shape;2835;p75">
            <a:extLst>
              <a:ext uri="{FF2B5EF4-FFF2-40B4-BE49-F238E27FC236}">
                <a16:creationId xmlns:a16="http://schemas.microsoft.com/office/drawing/2014/main" id="{A8F2B4C7-EDC4-1AA7-681C-68D00B33E38D}"/>
              </a:ext>
            </a:extLst>
          </p:cNvPr>
          <p:cNvGrpSpPr/>
          <p:nvPr/>
        </p:nvGrpSpPr>
        <p:grpSpPr>
          <a:xfrm rot="-1346006">
            <a:off x="200487" y="3227641"/>
            <a:ext cx="586513" cy="372870"/>
            <a:chOff x="4736125" y="1004450"/>
            <a:chExt cx="1142975" cy="799300"/>
          </a:xfrm>
        </p:grpSpPr>
        <p:sp>
          <p:nvSpPr>
            <p:cNvPr id="7" name="Google Shape;2836;p75">
              <a:extLst>
                <a:ext uri="{FF2B5EF4-FFF2-40B4-BE49-F238E27FC236}">
                  <a16:creationId xmlns:a16="http://schemas.microsoft.com/office/drawing/2014/main" id="{7A45F65F-2E3B-565F-D038-5E8C36EAC849}"/>
                </a:ext>
              </a:extLst>
            </p:cNvPr>
            <p:cNvSpPr/>
            <p:nvPr/>
          </p:nvSpPr>
          <p:spPr>
            <a:xfrm>
              <a:off x="4736125" y="1267025"/>
              <a:ext cx="1142975" cy="536200"/>
            </a:xfrm>
            <a:custGeom>
              <a:avLst/>
              <a:gdLst/>
              <a:ahLst/>
              <a:cxnLst/>
              <a:rect l="l" t="t" r="r" b="b"/>
              <a:pathLst>
                <a:path w="45719" h="21448" extrusionOk="0">
                  <a:moveTo>
                    <a:pt x="0" y="1"/>
                  </a:moveTo>
                  <a:lnTo>
                    <a:pt x="45718" y="1"/>
                  </a:lnTo>
                  <a:lnTo>
                    <a:pt x="45718" y="21447"/>
                  </a:lnTo>
                  <a:lnTo>
                    <a:pt x="0" y="21447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37;p75">
              <a:extLst>
                <a:ext uri="{FF2B5EF4-FFF2-40B4-BE49-F238E27FC236}">
                  <a16:creationId xmlns:a16="http://schemas.microsoft.com/office/drawing/2014/main" id="{2A4E6C12-2FF7-9211-4EF7-6B1A069F2F0C}"/>
                </a:ext>
              </a:extLst>
            </p:cNvPr>
            <p:cNvSpPr/>
            <p:nvPr/>
          </p:nvSpPr>
          <p:spPr>
            <a:xfrm>
              <a:off x="4802550" y="1331900"/>
              <a:ext cx="1009600" cy="406975"/>
            </a:xfrm>
            <a:custGeom>
              <a:avLst/>
              <a:gdLst/>
              <a:ahLst/>
              <a:cxnLst/>
              <a:rect l="l" t="t" r="r" b="b"/>
              <a:pathLst>
                <a:path w="40384" h="16279" extrusionOk="0">
                  <a:moveTo>
                    <a:pt x="1" y="0"/>
                  </a:moveTo>
                  <a:lnTo>
                    <a:pt x="40383" y="0"/>
                  </a:lnTo>
                  <a:lnTo>
                    <a:pt x="40383" y="16279"/>
                  </a:lnTo>
                  <a:lnTo>
                    <a:pt x="1" y="16279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38;p75">
              <a:extLst>
                <a:ext uri="{FF2B5EF4-FFF2-40B4-BE49-F238E27FC236}">
                  <a16:creationId xmlns:a16="http://schemas.microsoft.com/office/drawing/2014/main" id="{48D31EEE-8EF3-691D-20B5-24311C91ACDF}"/>
                </a:ext>
              </a:extLst>
            </p:cNvPr>
            <p:cNvSpPr/>
            <p:nvPr/>
          </p:nvSpPr>
          <p:spPr>
            <a:xfrm>
              <a:off x="4802550" y="1331900"/>
              <a:ext cx="126100" cy="126600"/>
            </a:xfrm>
            <a:custGeom>
              <a:avLst/>
              <a:gdLst/>
              <a:ahLst/>
              <a:cxnLst/>
              <a:rect l="l" t="t" r="r" b="b"/>
              <a:pathLst>
                <a:path w="5044" h="5064" extrusionOk="0">
                  <a:moveTo>
                    <a:pt x="5043" y="0"/>
                  </a:moveTo>
                  <a:cubicBezTo>
                    <a:pt x="5043" y="2804"/>
                    <a:pt x="2783" y="5064"/>
                    <a:pt x="1" y="50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39;p75">
              <a:extLst>
                <a:ext uri="{FF2B5EF4-FFF2-40B4-BE49-F238E27FC236}">
                  <a16:creationId xmlns:a16="http://schemas.microsoft.com/office/drawing/2014/main" id="{4E24BA63-A05D-E635-3492-165A0326BC6C}"/>
                </a:ext>
              </a:extLst>
            </p:cNvPr>
            <p:cNvSpPr/>
            <p:nvPr/>
          </p:nvSpPr>
          <p:spPr>
            <a:xfrm>
              <a:off x="5686050" y="1331900"/>
              <a:ext cx="126100" cy="126600"/>
            </a:xfrm>
            <a:custGeom>
              <a:avLst/>
              <a:gdLst/>
              <a:ahLst/>
              <a:cxnLst/>
              <a:rect l="l" t="t" r="r" b="b"/>
              <a:pathLst>
                <a:path w="5044" h="5064" extrusionOk="0">
                  <a:moveTo>
                    <a:pt x="1" y="0"/>
                  </a:moveTo>
                  <a:cubicBezTo>
                    <a:pt x="1" y="2804"/>
                    <a:pt x="2281" y="5064"/>
                    <a:pt x="5043" y="5064"/>
                  </a:cubicBezTo>
                  <a:lnTo>
                    <a:pt x="5043" y="0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40;p75">
              <a:extLst>
                <a:ext uri="{FF2B5EF4-FFF2-40B4-BE49-F238E27FC236}">
                  <a16:creationId xmlns:a16="http://schemas.microsoft.com/office/drawing/2014/main" id="{7D417BEE-6182-414A-1104-D1CEA1EFC2D7}"/>
                </a:ext>
              </a:extLst>
            </p:cNvPr>
            <p:cNvSpPr/>
            <p:nvPr/>
          </p:nvSpPr>
          <p:spPr>
            <a:xfrm>
              <a:off x="4802550" y="1623250"/>
              <a:ext cx="126100" cy="126100"/>
            </a:xfrm>
            <a:custGeom>
              <a:avLst/>
              <a:gdLst/>
              <a:ahLst/>
              <a:cxnLst/>
              <a:rect l="l" t="t" r="r" b="b"/>
              <a:pathLst>
                <a:path w="5044" h="5044" extrusionOk="0">
                  <a:moveTo>
                    <a:pt x="5043" y="5043"/>
                  </a:moveTo>
                  <a:cubicBezTo>
                    <a:pt x="5043" y="2240"/>
                    <a:pt x="2783" y="1"/>
                    <a:pt x="1" y="1"/>
                  </a:cubicBezTo>
                  <a:lnTo>
                    <a:pt x="1" y="5043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41;p75">
              <a:extLst>
                <a:ext uri="{FF2B5EF4-FFF2-40B4-BE49-F238E27FC236}">
                  <a16:creationId xmlns:a16="http://schemas.microsoft.com/office/drawing/2014/main" id="{A1035A33-0C30-A35A-66D3-27D46282428E}"/>
                </a:ext>
              </a:extLst>
            </p:cNvPr>
            <p:cNvSpPr/>
            <p:nvPr/>
          </p:nvSpPr>
          <p:spPr>
            <a:xfrm>
              <a:off x="5686050" y="1623250"/>
              <a:ext cx="126100" cy="126100"/>
            </a:xfrm>
            <a:custGeom>
              <a:avLst/>
              <a:gdLst/>
              <a:ahLst/>
              <a:cxnLst/>
              <a:rect l="l" t="t" r="r" b="b"/>
              <a:pathLst>
                <a:path w="5044" h="5044" extrusionOk="0">
                  <a:moveTo>
                    <a:pt x="1" y="5043"/>
                  </a:moveTo>
                  <a:cubicBezTo>
                    <a:pt x="1" y="2240"/>
                    <a:pt x="2281" y="1"/>
                    <a:pt x="5043" y="1"/>
                  </a:cubicBezTo>
                  <a:lnTo>
                    <a:pt x="5043" y="5043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42;p75">
              <a:extLst>
                <a:ext uri="{FF2B5EF4-FFF2-40B4-BE49-F238E27FC236}">
                  <a16:creationId xmlns:a16="http://schemas.microsoft.com/office/drawing/2014/main" id="{B414F888-402D-5332-0068-A53A58C1C929}"/>
                </a:ext>
              </a:extLst>
            </p:cNvPr>
            <p:cNvSpPr/>
            <p:nvPr/>
          </p:nvSpPr>
          <p:spPr>
            <a:xfrm>
              <a:off x="5158250" y="1385775"/>
              <a:ext cx="298200" cy="298700"/>
            </a:xfrm>
            <a:custGeom>
              <a:avLst/>
              <a:gdLst/>
              <a:ahLst/>
              <a:cxnLst/>
              <a:rect l="l" t="t" r="r" b="b"/>
              <a:pathLst>
                <a:path w="11928" h="11948" extrusionOk="0">
                  <a:moveTo>
                    <a:pt x="5985" y="21"/>
                  </a:moveTo>
                  <a:cubicBezTo>
                    <a:pt x="9270" y="21"/>
                    <a:pt x="11927" y="2700"/>
                    <a:pt x="11927" y="5985"/>
                  </a:cubicBezTo>
                  <a:cubicBezTo>
                    <a:pt x="11927" y="9290"/>
                    <a:pt x="9249" y="11948"/>
                    <a:pt x="5964" y="11948"/>
                  </a:cubicBezTo>
                  <a:cubicBezTo>
                    <a:pt x="2658" y="11927"/>
                    <a:pt x="1" y="9249"/>
                    <a:pt x="1" y="5964"/>
                  </a:cubicBezTo>
                  <a:cubicBezTo>
                    <a:pt x="1" y="2679"/>
                    <a:pt x="2679" y="0"/>
                    <a:pt x="5985" y="21"/>
                  </a:cubicBez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43;p75">
              <a:extLst>
                <a:ext uri="{FF2B5EF4-FFF2-40B4-BE49-F238E27FC236}">
                  <a16:creationId xmlns:a16="http://schemas.microsoft.com/office/drawing/2014/main" id="{871FA5DE-2025-992E-7D2E-31469346AED5}"/>
                </a:ext>
              </a:extLst>
            </p:cNvPr>
            <p:cNvSpPr/>
            <p:nvPr/>
          </p:nvSpPr>
          <p:spPr>
            <a:xfrm>
              <a:off x="4736125" y="1004450"/>
              <a:ext cx="1142975" cy="256325"/>
            </a:xfrm>
            <a:custGeom>
              <a:avLst/>
              <a:gdLst/>
              <a:ahLst/>
              <a:cxnLst/>
              <a:rect l="l" t="t" r="r" b="b"/>
              <a:pathLst>
                <a:path w="45719" h="10253" extrusionOk="0">
                  <a:moveTo>
                    <a:pt x="0" y="0"/>
                  </a:moveTo>
                  <a:lnTo>
                    <a:pt x="45718" y="0"/>
                  </a:lnTo>
                  <a:lnTo>
                    <a:pt x="45718" y="10253"/>
                  </a:lnTo>
                  <a:lnTo>
                    <a:pt x="0" y="10253"/>
                  </a:lnTo>
                  <a:close/>
                </a:path>
              </a:pathLst>
            </a:custGeom>
            <a:solidFill>
              <a:srgbClr val="5AB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44;p75">
              <a:extLst>
                <a:ext uri="{FF2B5EF4-FFF2-40B4-BE49-F238E27FC236}">
                  <a16:creationId xmlns:a16="http://schemas.microsoft.com/office/drawing/2014/main" id="{69CF687A-3A82-F461-DB59-AE493EB704B7}"/>
                </a:ext>
              </a:extLst>
            </p:cNvPr>
            <p:cNvSpPr/>
            <p:nvPr/>
          </p:nvSpPr>
          <p:spPr>
            <a:xfrm>
              <a:off x="4736125" y="1248200"/>
              <a:ext cx="1142975" cy="25125"/>
            </a:xfrm>
            <a:custGeom>
              <a:avLst/>
              <a:gdLst/>
              <a:ahLst/>
              <a:cxnLst/>
              <a:rect l="l" t="t" r="r" b="b"/>
              <a:pathLst>
                <a:path w="45719" h="1005" extrusionOk="0">
                  <a:moveTo>
                    <a:pt x="0" y="1"/>
                  </a:moveTo>
                  <a:lnTo>
                    <a:pt x="0" y="1005"/>
                  </a:lnTo>
                  <a:lnTo>
                    <a:pt x="45718" y="1005"/>
                  </a:lnTo>
                  <a:lnTo>
                    <a:pt x="45718" y="1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45;p75">
              <a:extLst>
                <a:ext uri="{FF2B5EF4-FFF2-40B4-BE49-F238E27FC236}">
                  <a16:creationId xmlns:a16="http://schemas.microsoft.com/office/drawing/2014/main" id="{6C4128AE-6C77-1E40-B102-3854C5B5912E}"/>
                </a:ext>
              </a:extLst>
            </p:cNvPr>
            <p:cNvSpPr/>
            <p:nvPr/>
          </p:nvSpPr>
          <p:spPr>
            <a:xfrm>
              <a:off x="4736125" y="1182300"/>
              <a:ext cx="1142975" cy="24600"/>
            </a:xfrm>
            <a:custGeom>
              <a:avLst/>
              <a:gdLst/>
              <a:ahLst/>
              <a:cxnLst/>
              <a:rect l="l" t="t" r="r" b="b"/>
              <a:pathLst>
                <a:path w="45719" h="984" extrusionOk="0">
                  <a:moveTo>
                    <a:pt x="0" y="0"/>
                  </a:moveTo>
                  <a:lnTo>
                    <a:pt x="0" y="984"/>
                  </a:lnTo>
                  <a:lnTo>
                    <a:pt x="45718" y="984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46;p75">
              <a:extLst>
                <a:ext uri="{FF2B5EF4-FFF2-40B4-BE49-F238E27FC236}">
                  <a16:creationId xmlns:a16="http://schemas.microsoft.com/office/drawing/2014/main" id="{9955B4D1-60C6-FB36-C807-744351E606B3}"/>
                </a:ext>
              </a:extLst>
            </p:cNvPr>
            <p:cNvSpPr/>
            <p:nvPr/>
          </p:nvSpPr>
          <p:spPr>
            <a:xfrm>
              <a:off x="4736125" y="1116375"/>
              <a:ext cx="1142975" cy="24625"/>
            </a:xfrm>
            <a:custGeom>
              <a:avLst/>
              <a:gdLst/>
              <a:ahLst/>
              <a:cxnLst/>
              <a:rect l="l" t="t" r="r" b="b"/>
              <a:pathLst>
                <a:path w="45719" h="985" extrusionOk="0">
                  <a:moveTo>
                    <a:pt x="0" y="1"/>
                  </a:moveTo>
                  <a:lnTo>
                    <a:pt x="0" y="984"/>
                  </a:lnTo>
                  <a:lnTo>
                    <a:pt x="45718" y="984"/>
                  </a:lnTo>
                  <a:lnTo>
                    <a:pt x="45718" y="1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7;p75">
              <a:extLst>
                <a:ext uri="{FF2B5EF4-FFF2-40B4-BE49-F238E27FC236}">
                  <a16:creationId xmlns:a16="http://schemas.microsoft.com/office/drawing/2014/main" id="{61D9EAF4-8D64-A711-1B90-A6121C58DE8B}"/>
                </a:ext>
              </a:extLst>
            </p:cNvPr>
            <p:cNvSpPr/>
            <p:nvPr/>
          </p:nvSpPr>
          <p:spPr>
            <a:xfrm>
              <a:off x="4736125" y="1049950"/>
              <a:ext cx="1142975" cy="25125"/>
            </a:xfrm>
            <a:custGeom>
              <a:avLst/>
              <a:gdLst/>
              <a:ahLst/>
              <a:cxnLst/>
              <a:rect l="l" t="t" r="r" b="b"/>
              <a:pathLst>
                <a:path w="45719" h="1005" extrusionOk="0">
                  <a:moveTo>
                    <a:pt x="0" y="0"/>
                  </a:moveTo>
                  <a:lnTo>
                    <a:pt x="0" y="1005"/>
                  </a:lnTo>
                  <a:lnTo>
                    <a:pt x="45718" y="1005"/>
                  </a:lnTo>
                  <a:lnTo>
                    <a:pt x="45718" y="0"/>
                  </a:lnTo>
                  <a:close/>
                </a:path>
              </a:pathLst>
            </a:custGeom>
            <a:solidFill>
              <a:srgbClr val="78D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48;p75">
              <a:extLst>
                <a:ext uri="{FF2B5EF4-FFF2-40B4-BE49-F238E27FC236}">
                  <a16:creationId xmlns:a16="http://schemas.microsoft.com/office/drawing/2014/main" id="{FF3DF3BE-14D2-1E7B-2F24-252D4BF91C47}"/>
                </a:ext>
              </a:extLst>
            </p:cNvPr>
            <p:cNvSpPr/>
            <p:nvPr/>
          </p:nvSpPr>
          <p:spPr>
            <a:xfrm>
              <a:off x="5254500" y="1147250"/>
              <a:ext cx="105700" cy="656500"/>
            </a:xfrm>
            <a:custGeom>
              <a:avLst/>
              <a:gdLst/>
              <a:ahLst/>
              <a:cxnLst/>
              <a:rect l="l" t="t" r="r" b="b"/>
              <a:pathLst>
                <a:path w="4228" h="26260" extrusionOk="0">
                  <a:moveTo>
                    <a:pt x="1" y="0"/>
                  </a:moveTo>
                  <a:lnTo>
                    <a:pt x="4227" y="0"/>
                  </a:lnTo>
                  <a:lnTo>
                    <a:pt x="4227" y="26259"/>
                  </a:lnTo>
                  <a:lnTo>
                    <a:pt x="1" y="2625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49;p75">
              <a:extLst>
                <a:ext uri="{FF2B5EF4-FFF2-40B4-BE49-F238E27FC236}">
                  <a16:creationId xmlns:a16="http://schemas.microsoft.com/office/drawing/2014/main" id="{2F7E838C-16AA-71EF-5FB0-3D85D7A65B59}"/>
                </a:ext>
              </a:extLst>
            </p:cNvPr>
            <p:cNvSpPr/>
            <p:nvPr/>
          </p:nvSpPr>
          <p:spPr>
            <a:xfrm>
              <a:off x="5254500" y="1004450"/>
              <a:ext cx="105700" cy="262600"/>
            </a:xfrm>
            <a:custGeom>
              <a:avLst/>
              <a:gdLst/>
              <a:ahLst/>
              <a:cxnLst/>
              <a:rect l="l" t="t" r="r" b="b"/>
              <a:pathLst>
                <a:path w="4228" h="10504" extrusionOk="0">
                  <a:moveTo>
                    <a:pt x="1" y="0"/>
                  </a:moveTo>
                  <a:lnTo>
                    <a:pt x="4227" y="0"/>
                  </a:lnTo>
                  <a:lnTo>
                    <a:pt x="4227" y="10504"/>
                  </a:lnTo>
                  <a:lnTo>
                    <a:pt x="1" y="1050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5D7D105C-753D-68C3-0BA3-273C46F0860B}"/>
              </a:ext>
            </a:extLst>
          </p:cNvPr>
          <p:cNvSpPr/>
          <p:nvPr/>
        </p:nvSpPr>
        <p:spPr>
          <a:xfrm>
            <a:off x="3942296" y="1108609"/>
            <a:ext cx="3437640" cy="267037"/>
          </a:xfrm>
          <a:prstGeom prst="roundRect">
            <a:avLst/>
          </a:prstGeom>
          <a:solidFill>
            <a:schemeClr val="tx2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5D4F8A4-583E-C2D7-3CF6-6218D588FB92}"/>
              </a:ext>
            </a:extLst>
          </p:cNvPr>
          <p:cNvSpPr/>
          <p:nvPr/>
        </p:nvSpPr>
        <p:spPr>
          <a:xfrm>
            <a:off x="1369028" y="1423325"/>
            <a:ext cx="1406540" cy="227449"/>
          </a:xfrm>
          <a:prstGeom prst="roundRect">
            <a:avLst/>
          </a:prstGeom>
          <a:solidFill>
            <a:schemeClr val="tx2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B36C6802-2B1C-A524-EE51-6CB132641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8974">
            <a:off x="6813295" y="2665133"/>
            <a:ext cx="1786269" cy="1103541"/>
          </a:xfrm>
          <a:prstGeom prst="rect">
            <a:avLst/>
          </a:prstGeom>
        </p:spPr>
      </p:pic>
      <p:pic>
        <p:nvPicPr>
          <p:cNvPr id="24" name="Picture 6" descr="نتيجة الصورة لـ transparent American express card">
            <a:extLst>
              <a:ext uri="{FF2B5EF4-FFF2-40B4-BE49-F238E27FC236}">
                <a16:creationId xmlns:a16="http://schemas.microsoft.com/office/drawing/2014/main" id="{F088CB58-997B-B0CF-65B5-F9231AD8D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7552" r="6447" b="8584"/>
          <a:stretch/>
        </p:blipFill>
        <p:spPr bwMode="auto">
          <a:xfrm rot="21106389">
            <a:off x="4876789" y="3674129"/>
            <a:ext cx="1793753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Let's Celebrate International Banking Day! by Slidesgo">
  <a:themeElements>
    <a:clrScheme name="Simple Light">
      <a:dk1>
        <a:srgbClr val="FFFFFF"/>
      </a:dk1>
      <a:lt1>
        <a:srgbClr val="30343A"/>
      </a:lt1>
      <a:dk2>
        <a:srgbClr val="7F87A8"/>
      </a:dk2>
      <a:lt2>
        <a:srgbClr val="4563CD"/>
      </a:lt2>
      <a:accent1>
        <a:srgbClr val="FBC6E4"/>
      </a:accent1>
      <a:accent2>
        <a:srgbClr val="4A5671"/>
      </a:accent2>
      <a:accent3>
        <a:srgbClr val="ED683D"/>
      </a:accent3>
      <a:accent4>
        <a:srgbClr val="F6DF5C"/>
      </a:accent4>
      <a:accent5>
        <a:srgbClr val="EA8DC1"/>
      </a:accent5>
      <a:accent6>
        <a:srgbClr val="2E4B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363</Words>
  <Application>Microsoft Office PowerPoint</Application>
  <PresentationFormat>عرض على الشاشة (16:9)</PresentationFormat>
  <Paragraphs>65</Paragraphs>
  <Slides>20</Slides>
  <Notes>20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Calibri</vt:lpstr>
      <vt:lpstr>Footlight MT Light</vt:lpstr>
      <vt:lpstr>Nunito Light</vt:lpstr>
      <vt:lpstr>Arial Narrow</vt:lpstr>
      <vt:lpstr>Big Shoulders Text</vt:lpstr>
      <vt:lpstr>Bebas Neue</vt:lpstr>
      <vt:lpstr>Courier Prime</vt:lpstr>
      <vt:lpstr>PT Sans</vt:lpstr>
      <vt:lpstr>Arial</vt:lpstr>
      <vt:lpstr>Assistant</vt:lpstr>
      <vt:lpstr>Let's Celebrate International Banking Day! by Slidesgo</vt:lpstr>
      <vt:lpstr>Unit 4 The Art of Advertising</vt:lpstr>
      <vt:lpstr>Lesson Objectives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 ..</vt:lpstr>
      <vt:lpstr>Homework 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CELEBRATE INTERNATIONAL BANKING DAY!</dc:title>
  <dc:creator>ام الوليد</dc:creator>
  <cp:lastModifiedBy>انتصار بنت العبيدالله</cp:lastModifiedBy>
  <cp:revision>9</cp:revision>
  <dcterms:modified xsi:type="dcterms:W3CDTF">2023-10-11T11:18:45Z</dcterms:modified>
</cp:coreProperties>
</file>