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82" r:id="rId3"/>
    <p:sldId id="403" r:id="rId4"/>
    <p:sldId id="283" r:id="rId5"/>
    <p:sldId id="289" r:id="rId6"/>
    <p:sldId id="258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2" r:id="rId15"/>
    <p:sldId id="293" r:id="rId16"/>
    <p:sldId id="404" r:id="rId17"/>
    <p:sldId id="398" r:id="rId18"/>
    <p:sldId id="3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48FFF-688B-4551-9332-C2D1147CF82D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23F38-0ABB-4B59-9211-6A7969445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6098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921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44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88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85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085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262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88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6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559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6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40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0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80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29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797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56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501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04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24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0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00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3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34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22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171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8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1.xml"/><Relationship Id="rId3" Type="http://schemas.openxmlformats.org/officeDocument/2006/relationships/slide" Target="slide7.xml"/><Relationship Id="rId7" Type="http://schemas.openxmlformats.org/officeDocument/2006/relationships/slide" Target="slide10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dirty="0"/>
              <a:t>MOHAMAD</a:t>
            </a:r>
          </a:p>
          <a:p>
            <a:pPr marL="0" indent="0"/>
            <a:r>
              <a:rPr lang="en" b="0" dirty="0"/>
              <a:t>ZAID</a:t>
            </a:r>
            <a:endParaRPr b="0" dirty="0"/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sp>
        <p:nvSpPr>
          <p:cNvPr id="180" name="Google Shape;180;p29"/>
          <p:cNvSpPr/>
          <p:nvPr/>
        </p:nvSpPr>
        <p:spPr>
          <a:xfrm>
            <a:off x="2519867" y="58846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arrot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150614-89DD-4FF4-94B2-84DB7623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1609725"/>
            <a:ext cx="2493081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B8FCD265-4E1F-4471-934F-FF31DAA3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251775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B217FA10-44E9-3B75-ABBE-56CA7AC77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32" y="2984211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y Listening To Music GIFs | Tenor">
            <a:extLst>
              <a:ext uri="{FF2B5EF4-FFF2-40B4-BE49-F238E27FC236}">
                <a16:creationId xmlns:a16="http://schemas.microsoft.com/office/drawing/2014/main" id="{BBC67998-B2BE-A30C-2DE4-459DDC52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28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EFC743A-09DF-1572-E026-79711DAB0D1A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B68A98A-C647-DDD0-3D30-642E323A4417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D8794DF-171E-3729-987D-00B0BFACDB99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3816590-4C5C-3855-E23D-CCC27FEE5712}"/>
              </a:ext>
            </a:extLst>
          </p:cNvPr>
          <p:cNvSpPr txBox="1">
            <a:spLocks/>
          </p:cNvSpPr>
          <p:nvPr/>
        </p:nvSpPr>
        <p:spPr>
          <a:xfrm>
            <a:off x="8051818" y="4597075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449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lang="en-US" sz="36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ed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6146" name="Picture 2" descr="Clip Art Bed Images, Stock Photos &amp;amp; Vectors | Shutterstock">
            <a:extLst>
              <a:ext uri="{FF2B5EF4-FFF2-40B4-BE49-F238E27FC236}">
                <a16:creationId xmlns:a16="http://schemas.microsoft.com/office/drawing/2014/main" id="{FD532B6B-31D8-4BF5-B4C0-C3FB35D1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142570"/>
            <a:ext cx="4305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8F20F723-06D8-472C-8B79-48B67881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251775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EB6AC2A7-E135-58E0-FFEC-8C886406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83" y="2624803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y Listening To Music GIFs | Tenor">
            <a:extLst>
              <a:ext uri="{FF2B5EF4-FFF2-40B4-BE49-F238E27FC236}">
                <a16:creationId xmlns:a16="http://schemas.microsoft.com/office/drawing/2014/main" id="{38440E98-3269-5CC7-143A-9324353C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7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8AAA0A4-4D23-D90F-0A4F-9EC655B3BFF8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66F0929-0C43-F216-DC4E-12639318AFF8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66A201B-A7B9-5EDE-81A1-A1DCD764628E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702256D-6862-EEF7-29DC-D125E8622336}"/>
              </a:ext>
            </a:extLst>
          </p:cNvPr>
          <p:cNvSpPr txBox="1">
            <a:spLocks/>
          </p:cNvSpPr>
          <p:nvPr/>
        </p:nvSpPr>
        <p:spPr>
          <a:xfrm>
            <a:off x="8336490" y="4600575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75303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3331D187-D12B-4B4D-88CA-F3B802FB04C4}"/>
              </a:ext>
            </a:extLst>
          </p:cNvPr>
          <p:cNvSpPr txBox="1">
            <a:spLocks/>
          </p:cNvSpPr>
          <p:nvPr/>
        </p:nvSpPr>
        <p:spPr>
          <a:xfrm>
            <a:off x="8463525" y="542431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Page 18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2EE14-33AB-473A-B378-A2308823B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75" y="1634799"/>
            <a:ext cx="9029699" cy="3835624"/>
          </a:xfrm>
          <a:prstGeom prst="rect">
            <a:avLst/>
          </a:prstGeom>
        </p:spPr>
      </p:pic>
      <p:pic>
        <p:nvPicPr>
          <p:cNvPr id="6" name="We Can 3 (2017) SB_CD 1_24">
            <a:hlinkClick r:id="" action="ppaction://media"/>
            <a:extLst>
              <a:ext uri="{FF2B5EF4-FFF2-40B4-BE49-F238E27FC236}">
                <a16:creationId xmlns:a16="http://schemas.microsoft.com/office/drawing/2014/main" id="{D6ADD33B-7214-4183-87FC-A12814981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5075" y="266700"/>
            <a:ext cx="1822450" cy="18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ADC29-F6F2-4979-90B6-7A0190A6DCD5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Pl </a:t>
            </a:r>
            <a:r>
              <a:rPr lang="en-US" sz="3600" b="0" kern="0" dirty="0">
                <a:solidFill>
                  <a:srgbClr val="00B050"/>
                </a:solidFill>
                <a:latin typeface="Kristen ITC" panose="03050502040202030202" pitchFamily="66" charset="0"/>
              </a:rPr>
              <a:t>or</a:t>
            </a: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 bl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ane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8194" name="Picture 2" descr="Simple Airplane Clip Art Free PNG Image｜Illustoon">
            <a:extLst>
              <a:ext uri="{FF2B5EF4-FFF2-40B4-BE49-F238E27FC236}">
                <a16:creationId xmlns:a16="http://schemas.microsoft.com/office/drawing/2014/main" id="{1C95C73F-EF9F-44ED-B68F-20A85BF2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551518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DF4B7F8A-832B-698B-661F-79ED2E6B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556642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y Listening To Music GIFs | Tenor">
            <a:extLst>
              <a:ext uri="{FF2B5EF4-FFF2-40B4-BE49-F238E27FC236}">
                <a16:creationId xmlns:a16="http://schemas.microsoft.com/office/drawing/2014/main" id="{BFC1ADD9-2433-9567-9003-77933D30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7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6C16492-AC34-032C-43B8-8863E168AE90}"/>
              </a:ext>
            </a:extLst>
          </p:cNvPr>
          <p:cNvSpPr txBox="1">
            <a:spLocks/>
          </p:cNvSpPr>
          <p:nvPr/>
        </p:nvSpPr>
        <p:spPr>
          <a:xfrm>
            <a:off x="8195049" y="4600575"/>
            <a:ext cx="78702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289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ADC29-F6F2-4979-90B6-7A0190A6DCD5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Pl </a:t>
            </a:r>
            <a:r>
              <a:rPr lang="en-US" sz="3600" b="0" kern="0" dirty="0">
                <a:solidFill>
                  <a:srgbClr val="00B050"/>
                </a:solidFill>
                <a:latin typeface="Kristen ITC" panose="03050502040202030202" pitchFamily="66" charset="0"/>
              </a:rPr>
              <a:t>or</a:t>
            </a: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 bl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lang="en-US" sz="3600" kern="0" dirty="0" err="1">
                <a:solidFill>
                  <a:srgbClr val="002060"/>
                </a:solidFill>
                <a:latin typeface="Kristen ITC" panose="03050502040202030202" pitchFamily="66" charset="0"/>
              </a:rPr>
              <a:t>ue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8" name="Picture 14" descr="Free Color Blue Cliparts, Download Free Color Blue Cliparts png images,  Free ClipArts on Clipart Library">
            <a:hlinkClick r:id="rId3" action="ppaction://hlinksldjump"/>
            <a:extLst>
              <a:ext uri="{FF2B5EF4-FFF2-40B4-BE49-F238E27FC236}">
                <a16:creationId xmlns:a16="http://schemas.microsoft.com/office/drawing/2014/main" id="{9162CECF-1FB0-4CC8-9F1E-FCD347C3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96" y="1975081"/>
            <a:ext cx="1682604" cy="158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2F524585-A811-1360-7157-7206E1DF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04" y="2676299"/>
            <a:ext cx="2177092" cy="26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y Listening To Music GIFs | Tenor">
            <a:extLst>
              <a:ext uri="{FF2B5EF4-FFF2-40B4-BE49-F238E27FC236}">
                <a16:creationId xmlns:a16="http://schemas.microsoft.com/office/drawing/2014/main" id="{C9A5790E-03F2-0841-A482-B1515EE6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7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954C75D-2C1B-B4C5-7B46-D49CB407C7D3}"/>
              </a:ext>
            </a:extLst>
          </p:cNvPr>
          <p:cNvSpPr txBox="1">
            <a:spLocks/>
          </p:cNvSpPr>
          <p:nvPr/>
        </p:nvSpPr>
        <p:spPr>
          <a:xfrm>
            <a:off x="8328898" y="4600575"/>
            <a:ext cx="77739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55318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ADC29-F6F2-4979-90B6-7A0190A6DCD5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Pl </a:t>
            </a:r>
            <a:r>
              <a:rPr lang="en-US" sz="3600" b="0" kern="0" dirty="0">
                <a:solidFill>
                  <a:srgbClr val="00B050"/>
                </a:solidFill>
                <a:latin typeface="Kristen ITC" panose="03050502040202030202" pitchFamily="66" charset="0"/>
              </a:rPr>
              <a:t>or</a:t>
            </a: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 bl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___ate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9218" name="Picture 2" descr="Fast Food Dishes Plate Clipart | i2Clipart - Royalty Free Public Domain  Clipart">
            <a:extLst>
              <a:ext uri="{FF2B5EF4-FFF2-40B4-BE49-F238E27FC236}">
                <a16:creationId xmlns:a16="http://schemas.microsoft.com/office/drawing/2014/main" id="{5DFE57BA-5508-4D9D-BA52-05FB3EA17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875867"/>
            <a:ext cx="3219450" cy="15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3134A461-4105-7F16-B182-FAF03F74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04" y="2556642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y Listening To Music GIFs | Tenor">
            <a:extLst>
              <a:ext uri="{FF2B5EF4-FFF2-40B4-BE49-F238E27FC236}">
                <a16:creationId xmlns:a16="http://schemas.microsoft.com/office/drawing/2014/main" id="{4708B1B5-33CF-BA4A-4379-871715E5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7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4B8ACBA4-0733-C608-D863-2576F6130803}"/>
              </a:ext>
            </a:extLst>
          </p:cNvPr>
          <p:cNvSpPr txBox="1">
            <a:spLocks/>
          </p:cNvSpPr>
          <p:nvPr/>
        </p:nvSpPr>
        <p:spPr>
          <a:xfrm>
            <a:off x="8142314" y="4585829"/>
            <a:ext cx="856654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9276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72BC8D2-1F9D-877A-A4ED-C68A5A8E3B3F}"/>
              </a:ext>
            </a:extLst>
          </p:cNvPr>
          <p:cNvSpPr txBox="1">
            <a:spLocks/>
          </p:cNvSpPr>
          <p:nvPr/>
        </p:nvSpPr>
        <p:spPr>
          <a:xfrm>
            <a:off x="2794958" y="3868613"/>
            <a:ext cx="7418717" cy="200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9715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arn English with Adam _ Phonics Bb-Pp">
            <a:hlinkClick r:id="" action="ppaction://media"/>
            <a:extLst>
              <a:ext uri="{FF2B5EF4-FFF2-40B4-BE49-F238E27FC236}">
                <a16:creationId xmlns:a16="http://schemas.microsoft.com/office/drawing/2014/main" id="{811D961B-FD42-1B9E-387B-A16A484FB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518" y="994520"/>
            <a:ext cx="9215717" cy="49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18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19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200025"/>
            <a:ext cx="4735432" cy="46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524375" y="3293724"/>
            <a:ext cx="2933699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8E4EE5-D5E8-4E5F-9A89-2ED33FD4D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75" y="996553"/>
            <a:ext cx="6486525" cy="486489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331D187-D12B-4B4D-88CA-F3B802FB04C4}"/>
              </a:ext>
            </a:extLst>
          </p:cNvPr>
          <p:cNvSpPr txBox="1">
            <a:spLocks/>
          </p:cNvSpPr>
          <p:nvPr/>
        </p:nvSpPr>
        <p:spPr>
          <a:xfrm>
            <a:off x="8301600" y="298591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Page 18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6" name="We Can 3 (2017) SB_CD 1_23">
            <a:hlinkClick r:id="" action="ppaction://media"/>
            <a:extLst>
              <a:ext uri="{FF2B5EF4-FFF2-40B4-BE49-F238E27FC236}">
                <a16:creationId xmlns:a16="http://schemas.microsoft.com/office/drawing/2014/main" id="{EDE02DF2-49C9-42A0-BAEB-30821ED6A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8000" y="1260984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ink Clip Art at Clker.com - vector clip art online, royalty free &amp;amp; public  domain">
            <a:hlinkClick r:id="rId3" action="ppaction://hlinksldjump"/>
            <a:extLst>
              <a:ext uri="{FF2B5EF4-FFF2-40B4-BE49-F238E27FC236}">
                <a16:creationId xmlns:a16="http://schemas.microsoft.com/office/drawing/2014/main" id="{85B7B987-06EB-485E-978B-9D024B68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37" y="2183217"/>
            <a:ext cx="1590675" cy="15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d Clipart | Free Download Clip Art | Free Clip Art | on Clipart Library">
            <a:hlinkClick r:id="rId5" action="ppaction://hlinksldjump"/>
            <a:extLst>
              <a:ext uri="{FF2B5EF4-FFF2-40B4-BE49-F238E27FC236}">
                <a16:creationId xmlns:a16="http://schemas.microsoft.com/office/drawing/2014/main" id="{EA578915-718B-4BC2-9730-3E3693FE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183217"/>
            <a:ext cx="1590675" cy="15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lack Splash Clip Art at Clker.com - vector clip art online, royalty free &amp;amp;  public domain">
            <a:hlinkClick r:id="rId7" action="ppaction://hlinksldjump"/>
            <a:extLst>
              <a:ext uri="{FF2B5EF4-FFF2-40B4-BE49-F238E27FC236}">
                <a16:creationId xmlns:a16="http://schemas.microsoft.com/office/drawing/2014/main" id="{5454F99F-24DD-4C47-BB6A-2A54C125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12" y="4017961"/>
            <a:ext cx="1682604" cy="159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7BFFCF1-E2E0-43FC-8E89-5C6580417DFB}"/>
              </a:ext>
            </a:extLst>
          </p:cNvPr>
          <p:cNvSpPr txBox="1">
            <a:spLocks/>
          </p:cNvSpPr>
          <p:nvPr/>
        </p:nvSpPr>
        <p:spPr>
          <a:xfrm>
            <a:off x="3872475" y="96661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Pick a color</a:t>
            </a:r>
          </a:p>
        </p:txBody>
      </p:sp>
      <p:pic>
        <p:nvPicPr>
          <p:cNvPr id="7180" name="Picture 12" descr="Orange Color Clipart | Clipart Panda - Free Clipart Images | Clip art,  Paint splats, Paint splash">
            <a:hlinkClick r:id="rId9" action="ppaction://hlinksldjump"/>
            <a:extLst>
              <a:ext uri="{FF2B5EF4-FFF2-40B4-BE49-F238E27FC236}">
                <a16:creationId xmlns:a16="http://schemas.microsoft.com/office/drawing/2014/main" id="{236E6B56-8945-48A1-B9B8-AF2FA5D0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26" y="2169164"/>
            <a:ext cx="1605525" cy="151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Free Color Blue Cliparts, Download Free Color Blue Cliparts png images,  Free ClipArts on Clipart Library">
            <a:hlinkClick r:id="rId11" action="ppaction://hlinksldjump"/>
            <a:extLst>
              <a:ext uri="{FF2B5EF4-FFF2-40B4-BE49-F238E27FC236}">
                <a16:creationId xmlns:a16="http://schemas.microsoft.com/office/drawing/2014/main" id="{9CF926CE-9266-409E-9654-EB5DEDB0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71" y="3928036"/>
            <a:ext cx="1682604" cy="158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Yellow Clipart | Free Download Clip Art | Free Clip Art | on Clipart Library">
            <a:hlinkClick r:id="rId13" action="ppaction://hlinksldjump"/>
            <a:extLst>
              <a:ext uri="{FF2B5EF4-FFF2-40B4-BE49-F238E27FC236}">
                <a16:creationId xmlns:a16="http://schemas.microsoft.com/office/drawing/2014/main" id="{6263D283-4431-4006-8C30-7BA20BA51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4029310"/>
            <a:ext cx="1857375" cy="175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9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ADC29-F6F2-4979-90B6-7A0190A6DCD5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BF5AA51-0231-4E2D-84C6-F0DDEE6A0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818857"/>
            <a:ext cx="1715064" cy="12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anana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0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12A86011-E15E-4B96-9962-A2694B699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251775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uy Listening To Music GIFs | Tenor">
            <a:extLst>
              <a:ext uri="{FF2B5EF4-FFF2-40B4-BE49-F238E27FC236}">
                <a16:creationId xmlns:a16="http://schemas.microsoft.com/office/drawing/2014/main" id="{9F270229-DC67-4CB9-F146-4810D138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04" y="589819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37E63A02-7EDE-05BA-6F93-FD1AE6FD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70" y="2882241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12EE16E4-E615-3914-7D5F-085E540220C7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3B16170-A1E3-6687-1E88-3EECD26EE69B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8E0EBF6-7523-546D-FC0F-60865D8379EE}"/>
              </a:ext>
            </a:extLst>
          </p:cNvPr>
          <p:cNvSpPr txBox="1">
            <a:spLocks/>
          </p:cNvSpPr>
          <p:nvPr/>
        </p:nvSpPr>
        <p:spPr>
          <a:xfrm>
            <a:off x="7862037" y="4573955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anda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2050" name="Picture 2" descr="Panda Bear Clip Art - Panda Bear Image | Panda bear art, Animal  illustration art, Panda quilt">
            <a:extLst>
              <a:ext uri="{FF2B5EF4-FFF2-40B4-BE49-F238E27FC236}">
                <a16:creationId xmlns:a16="http://schemas.microsoft.com/office/drawing/2014/main" id="{68AB781C-EB1A-42C1-8853-B47BFEEF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142570"/>
            <a:ext cx="1785937" cy="27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B720DC37-639E-49BB-B82F-3C7E7AA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251775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uy Listening To Music GIFs | Tenor">
            <a:extLst>
              <a:ext uri="{FF2B5EF4-FFF2-40B4-BE49-F238E27FC236}">
                <a16:creationId xmlns:a16="http://schemas.microsoft.com/office/drawing/2014/main" id="{750D13B8-B7C0-9BA2-D8D7-9C8E828E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32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7E3C584E-7B80-3422-69F0-8973F378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97" y="2704153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37D0F61-A495-0DB8-B3E4-B25DEF5B6CA7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40AADD3-C3E9-4803-6B69-F2414FDF209C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283E76F-1229-4BDD-ED29-1D00B1537661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06A57BA-D8E6-8011-2A53-E83DDACE3415}"/>
              </a:ext>
            </a:extLst>
          </p:cNvPr>
          <p:cNvSpPr txBox="1">
            <a:spLocks/>
          </p:cNvSpPr>
          <p:nvPr/>
        </p:nvSpPr>
        <p:spPr>
          <a:xfrm>
            <a:off x="8135129" y="4600575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0666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lang="en-US" sz="36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ear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3074" name="Picture 2" descr="12+ Bear Clipart Images - Preview : Bear Clip Art Ima | HDClipartAll">
            <a:extLst>
              <a:ext uri="{FF2B5EF4-FFF2-40B4-BE49-F238E27FC236}">
                <a16:creationId xmlns:a16="http://schemas.microsoft.com/office/drawing/2014/main" id="{51326FA9-0B4E-4B00-B381-51FF0AD7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44457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5C1EC98A-A49D-4DF0-BB02-2638E0046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06" y="5319286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8E1F201E-E0E5-E230-1B39-0B99F411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97" y="2704153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uy Listening To Music GIFs | Tenor">
            <a:extLst>
              <a:ext uri="{FF2B5EF4-FFF2-40B4-BE49-F238E27FC236}">
                <a16:creationId xmlns:a16="http://schemas.microsoft.com/office/drawing/2014/main" id="{E791F1AC-5737-C86A-C807-A4BF7659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2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3F6002C-D8FE-3644-621D-3656EE9DCAAE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148335E-EB5E-929E-CC70-CB2C6B6EBCE9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2669F6C-7FD2-674C-F6C4-D437E23DE38F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EC647B-4DEB-DFA3-F648-2D1F1A7A198E}"/>
              </a:ext>
            </a:extLst>
          </p:cNvPr>
          <p:cNvSpPr txBox="1">
            <a:spLocks/>
          </p:cNvSpPr>
          <p:nvPr/>
        </p:nvSpPr>
        <p:spPr>
          <a:xfrm>
            <a:off x="8161009" y="453740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6406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0766E747-02DE-446C-B175-3E31F5269EC5}"/>
              </a:ext>
            </a:extLst>
          </p:cNvPr>
          <p:cNvSpPr txBox="1">
            <a:spLocks/>
          </p:cNvSpPr>
          <p:nvPr/>
        </p:nvSpPr>
        <p:spPr>
          <a:xfrm>
            <a:off x="-367686" y="491370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9E64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0B9D45C-6509-4720-8F13-76D5355CF9B9}"/>
              </a:ext>
            </a:extLst>
          </p:cNvPr>
          <p:cNvSpPr txBox="1">
            <a:spLocks/>
          </p:cNvSpPr>
          <p:nvPr/>
        </p:nvSpPr>
        <p:spPr>
          <a:xfrm>
            <a:off x="6951432" y="4600575"/>
            <a:ext cx="38904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___</a:t>
            </a:r>
            <a:r>
              <a:rPr lang="en-US" sz="3600" kern="0" dirty="0" err="1">
                <a:solidFill>
                  <a:srgbClr val="002060"/>
                </a:solidFill>
                <a:latin typeface="Kristen ITC" panose="03050502040202030202" pitchFamily="66" charset="0"/>
              </a:rPr>
              <a:t>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4098" name="Picture 2" descr="Blue Pen Clip Art Free PNG Image｜Illustoon">
            <a:extLst>
              <a:ext uri="{FF2B5EF4-FFF2-40B4-BE49-F238E27FC236}">
                <a16:creationId xmlns:a16="http://schemas.microsoft.com/office/drawing/2014/main" id="{28F6E1F4-41D2-43F7-AB60-645F42CF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2144457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nsparent Back Button Clipart - Arrow Clip Art, HD Png Download ,  Transparent Png Image - PNGitem">
            <a:hlinkClick r:id="rId4" action="ppaction://hlinksldjump"/>
            <a:extLst>
              <a:ext uri="{FF2B5EF4-FFF2-40B4-BE49-F238E27FC236}">
                <a16:creationId xmlns:a16="http://schemas.microsoft.com/office/drawing/2014/main" id="{F837B026-9739-4C7F-BA6C-88D804A4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251775"/>
            <a:ext cx="1151172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2 - Unit 2 | Baamboozle - Baamboozle | The Most Fun Classroom Games!">
            <a:extLst>
              <a:ext uri="{FF2B5EF4-FFF2-40B4-BE49-F238E27FC236}">
                <a16:creationId xmlns:a16="http://schemas.microsoft.com/office/drawing/2014/main" id="{2864260F-6B98-FCE6-FECB-83FECB63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04" y="2556642"/>
            <a:ext cx="2177092" cy="23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uy Listening To Music GIFs | Tenor">
            <a:extLst>
              <a:ext uri="{FF2B5EF4-FFF2-40B4-BE49-F238E27FC236}">
                <a16:creationId xmlns:a16="http://schemas.microsoft.com/office/drawing/2014/main" id="{249416A2-B96F-5EA0-ADFF-3FCBC347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27" y="520632"/>
            <a:ext cx="842252" cy="7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8C509D2-7F19-2C0D-85A6-F86EFC7A30DF}"/>
              </a:ext>
            </a:extLst>
          </p:cNvPr>
          <p:cNvSpPr txBox="1">
            <a:spLocks/>
          </p:cNvSpPr>
          <p:nvPr/>
        </p:nvSpPr>
        <p:spPr>
          <a:xfrm>
            <a:off x="1015539" y="1493257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5C1548-6866-D67E-AD8F-6ACF0DD56C75}"/>
              </a:ext>
            </a:extLst>
          </p:cNvPr>
          <p:cNvSpPr txBox="1">
            <a:spLocks/>
          </p:cNvSpPr>
          <p:nvPr/>
        </p:nvSpPr>
        <p:spPr>
          <a:xfrm>
            <a:off x="1015539" y="2124884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2C4392B-C8D5-5849-D345-11281E5DCA5D}"/>
              </a:ext>
            </a:extLst>
          </p:cNvPr>
          <p:cNvSpPr txBox="1"/>
          <p:nvPr/>
        </p:nvSpPr>
        <p:spPr>
          <a:xfrm>
            <a:off x="2042470" y="1689240"/>
            <a:ext cx="73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or</a:t>
            </a:r>
            <a:endParaRPr lang="ar-SA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3849A65-51F1-6EA6-FB56-193A147DA817}"/>
              </a:ext>
            </a:extLst>
          </p:cNvPr>
          <p:cNvSpPr txBox="1">
            <a:spLocks/>
          </p:cNvSpPr>
          <p:nvPr/>
        </p:nvSpPr>
        <p:spPr>
          <a:xfrm>
            <a:off x="8220075" y="4526879"/>
            <a:ext cx="73562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3600" b="0" kern="0" dirty="0">
                <a:solidFill>
                  <a:srgbClr val="FF0000"/>
                </a:solidFill>
                <a:latin typeface="Kristen ITC" panose="03050502040202030202" pitchFamily="66" charset="0"/>
              </a:rPr>
              <a:t>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6032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86</Words>
  <Application>Microsoft Office PowerPoint</Application>
  <PresentationFormat>شاشة عريضة</PresentationFormat>
  <Paragraphs>65</Paragraphs>
  <Slides>18</Slides>
  <Notes>16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7" baseType="lpstr">
      <vt:lpstr>Anonymous Pro</vt:lpstr>
      <vt:lpstr>Arial</vt:lpstr>
      <vt:lpstr>Arial Black</vt:lpstr>
      <vt:lpstr>Calibri</vt:lpstr>
      <vt:lpstr>Coming Soon</vt:lpstr>
      <vt:lpstr>Concert One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7</cp:revision>
  <dcterms:created xsi:type="dcterms:W3CDTF">2021-10-08T13:26:06Z</dcterms:created>
  <dcterms:modified xsi:type="dcterms:W3CDTF">2023-09-05T15:45:09Z</dcterms:modified>
</cp:coreProperties>
</file>