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9" r:id="rId2"/>
    <p:sldId id="263" r:id="rId3"/>
    <p:sldId id="274" r:id="rId4"/>
    <p:sldId id="275" r:id="rId5"/>
    <p:sldId id="285" r:id="rId6"/>
    <p:sldId id="257" r:id="rId7"/>
    <p:sldId id="277" r:id="rId8"/>
    <p:sldId id="299" r:id="rId9"/>
    <p:sldId id="298" r:id="rId10"/>
    <p:sldId id="294" r:id="rId11"/>
    <p:sldId id="295" r:id="rId12"/>
    <p:sldId id="296" r:id="rId13"/>
    <p:sldId id="297" r:id="rId14"/>
    <p:sldId id="264" r:id="rId15"/>
    <p:sldId id="300" r:id="rId16"/>
    <p:sldId id="301" r:id="rId17"/>
    <p:sldId id="260" r:id="rId18"/>
    <p:sldId id="288" r:id="rId19"/>
    <p:sldId id="302" r:id="rId20"/>
    <p:sldId id="262" r:id="rId21"/>
    <p:sldId id="293" r:id="rId22"/>
    <p:sldId id="268" r:id="rId23"/>
    <p:sldId id="261" r:id="rId24"/>
    <p:sldId id="267" r:id="rId25"/>
    <p:sldId id="309" r:id="rId26"/>
    <p:sldId id="265" r:id="rId27"/>
    <p:sldId id="281" r:id="rId28"/>
    <p:sldId id="271" r:id="rId29"/>
    <p:sldId id="303" r:id="rId30"/>
    <p:sldId id="304" r:id="rId31"/>
    <p:sldId id="306" r:id="rId32"/>
    <p:sldId id="305" r:id="rId33"/>
    <p:sldId id="308" r:id="rId34"/>
    <p:sldId id="307" r:id="rId35"/>
    <p:sldId id="270" r:id="rId36"/>
    <p:sldId id="287" r:id="rId37"/>
    <p:sldId id="280" r:id="rId38"/>
    <p:sldId id="279" r:id="rId39"/>
    <p:sldId id="291" r:id="rId40"/>
    <p:sldId id="282" r:id="rId41"/>
    <p:sldId id="272" r:id="rId42"/>
    <p:sldId id="273" r:id="rId4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D0F5"/>
    <a:srgbClr val="FEAE23"/>
    <a:srgbClr val="E83806"/>
    <a:srgbClr val="8EC93F"/>
    <a:srgbClr val="F5F558"/>
    <a:srgbClr val="72B5E4"/>
    <a:srgbClr val="87C6C8"/>
    <a:srgbClr val="B6D433"/>
    <a:srgbClr val="5F9645"/>
    <a:srgbClr val="FC4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CE20ED-57FD-28EF-23CA-42CE7B079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863D3E2-1A44-2570-3102-4A9E97A62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D3AA4E-DD8A-77BC-3F88-66BD6047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8DC3BC-FD77-2E36-515C-B9532796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63584-4BEC-93D1-864F-21A011A6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3783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16B1CE-3BD9-ED11-C0DE-024086B5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896383-3199-468D-8E37-E98A31A1A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FEBB74-27DF-CAC8-F884-A6ACCCA2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00E18B-96B7-9CDE-73B5-5FC2B99B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1BEE0E-FBD0-85ED-D0A4-7B2124CA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012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0F8D905-2909-B174-64F6-BA4BABEB5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47A2FEA-4A32-C389-ECA8-B3691309E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C00EE9-150A-DB3D-1FB5-5A0CED29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DECE8B-5AC3-6212-B76A-4B84C130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8B4290-3F86-EE29-6BC3-E1545B45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43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EF313A-E1CF-A2C5-16D8-E3E0F9B9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C6A0DCC-B2C0-FA7E-47AB-74E2B379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FE3F32-F23B-9442-66C6-5CDA7CDBF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1A87EA-0B16-AB30-E5A8-7DBE89A0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8005A8-716F-19BA-1EDB-B168B148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634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9626BD-648B-3A23-B0D4-319FC334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117E6C-E561-5FA6-E908-DDD037FD8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081533-5DB0-2107-BA2E-A1BD9900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819710-3F55-8D62-03A2-C3443F30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F18E94-2BB4-31B7-E339-FA1F8D45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3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3C43D2-5BF2-8000-CF82-309E8B3B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E0BA166-7796-7408-3853-60D14D240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2806CD-4F1A-7A2C-9BC1-6D84CA7A1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BBC83E-6C90-5A94-50D4-5E4BB0B6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4981993-AC9E-ADF5-ADA6-423F2738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2580778-2E2D-8CBF-96B1-96D4830F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923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A12EAA-17AD-55BF-8ADB-4033D97AC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BCE7253-8648-4BFD-B944-39B2D9505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4595C89-9B97-2507-572B-ADDEEF1E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D6771FA-38FF-F59C-A684-431FC476A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5CC2F48-4A7B-8CAC-77EE-347B79512B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9D3AC42-DA67-AADA-EF62-A1EA159D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81DC85F-328A-AEB7-F23E-B188300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C6DF6C2-6E5C-4218-B893-552FF6E5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149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813B69-4D3A-E603-0681-22A258BF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4BA70F3-BD88-3D08-D6FD-A0E13286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B57FFF6-8C0B-CA8C-6E9C-16BB0408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B32C8E9-70E2-CB38-F4E9-37989273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035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C64B359-CDBB-BE7C-44BC-3F94A1CE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10FD3B9-7A9E-CD67-73A1-A9C56BE3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9F03CC9-84F1-CE15-8C06-646AF85F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032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91112A-C5C2-79E8-F59F-7ED27EFA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F57968-6786-3923-65F9-96775D00A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A77E825-DCD0-117E-E2A5-D17FD2ACA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021B31C-F9B4-D7E0-7B8B-53AAAD1A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A8B2D15-A0FA-97CE-08B1-37CA5F89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2328B7-C1B0-9911-6E36-8E010625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08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7288A7-4F3F-868A-A77C-45CED77D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8D7079A-4994-A4FF-F150-D81C9FC6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1D595BE-3380-54BF-399D-D77DC30C0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46D8E54-EC29-39A5-9D0A-795DEBDA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4F10E4-736C-2070-0634-6E501CB51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8FB4F8-FFCC-E37A-CDB1-957599E0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260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79203A5-AA98-49F9-C974-931186B8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6A5C962-CCED-D366-96A5-DE6DB2C81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0F7308-A5D7-4514-FD71-3EF964EE4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74C68-D70A-48B7-A341-46D9CD54E1C4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ED7BAF-C8DE-17E9-528D-9FE4A489F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D42556-CCAD-9480-3440-2F00466F3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D819B-B4E3-4DA5-A4E7-C20E474E0FB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954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8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0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60073362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58.png"/><Relationship Id="rId7" Type="http://schemas.openxmlformats.org/officeDocument/2006/relationships/image" Target="../media/image84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png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5751BAF-488C-588C-539A-71AFBE60F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325"/>
            <a:ext cx="12192000" cy="6858000"/>
          </a:xfrm>
          <a:prstGeom prst="rect">
            <a:avLst/>
          </a:prstGeom>
        </p:spPr>
      </p:pic>
      <p:pic>
        <p:nvPicPr>
          <p:cNvPr id="5" name="Picture 2" descr="Sister and Brother clipart">
            <a:extLst>
              <a:ext uri="{FF2B5EF4-FFF2-40B4-BE49-F238E27FC236}">
                <a16:creationId xmlns:a16="http://schemas.microsoft.com/office/drawing/2014/main" id="{AE57EF5F-F5F0-0CC2-C2BA-1D014CC6C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12" y="2189294"/>
            <a:ext cx="7921691" cy="47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14E35D5-B6C0-1062-EF72-5FEBC7829C34}"/>
              </a:ext>
            </a:extLst>
          </p:cNvPr>
          <p:cNvSpPr/>
          <p:nvPr/>
        </p:nvSpPr>
        <p:spPr>
          <a:xfrm>
            <a:off x="5657157" y="1154862"/>
            <a:ext cx="6158204" cy="1511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solidFill>
                  <a:srgbClr val="72B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My body </a:t>
            </a:r>
            <a:endParaRPr lang="ar-SA" sz="9600" b="1" dirty="0">
              <a:solidFill>
                <a:srgbClr val="72B5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769F835-324E-57B8-8812-02314F1E8AA0}"/>
              </a:ext>
            </a:extLst>
          </p:cNvPr>
          <p:cNvSpPr/>
          <p:nvPr/>
        </p:nvSpPr>
        <p:spPr>
          <a:xfrm>
            <a:off x="8946806" y="5167423"/>
            <a:ext cx="3097763" cy="1000745"/>
          </a:xfrm>
          <a:custGeom>
            <a:avLst/>
            <a:gdLst>
              <a:gd name="connsiteX0" fmla="*/ 0 w 3097763"/>
              <a:gd name="connsiteY0" fmla="*/ 166794 h 1000745"/>
              <a:gd name="connsiteX1" fmla="*/ 166794 w 3097763"/>
              <a:gd name="connsiteY1" fmla="*/ 0 h 1000745"/>
              <a:gd name="connsiteX2" fmla="*/ 2930969 w 3097763"/>
              <a:gd name="connsiteY2" fmla="*/ 0 h 1000745"/>
              <a:gd name="connsiteX3" fmla="*/ 3097763 w 3097763"/>
              <a:gd name="connsiteY3" fmla="*/ 166794 h 1000745"/>
              <a:gd name="connsiteX4" fmla="*/ 3097763 w 3097763"/>
              <a:gd name="connsiteY4" fmla="*/ 833951 h 1000745"/>
              <a:gd name="connsiteX5" fmla="*/ 2930969 w 3097763"/>
              <a:gd name="connsiteY5" fmla="*/ 1000745 h 1000745"/>
              <a:gd name="connsiteX6" fmla="*/ 166794 w 3097763"/>
              <a:gd name="connsiteY6" fmla="*/ 1000745 h 1000745"/>
              <a:gd name="connsiteX7" fmla="*/ 0 w 3097763"/>
              <a:gd name="connsiteY7" fmla="*/ 833951 h 1000745"/>
              <a:gd name="connsiteX8" fmla="*/ 0 w 3097763"/>
              <a:gd name="connsiteY8" fmla="*/ 166794 h 100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7763" h="1000745" fill="none" extrusionOk="0">
                <a:moveTo>
                  <a:pt x="0" y="166794"/>
                </a:moveTo>
                <a:cubicBezTo>
                  <a:pt x="-8496" y="59263"/>
                  <a:pt x="80147" y="1454"/>
                  <a:pt x="166794" y="0"/>
                </a:cubicBezTo>
                <a:cubicBezTo>
                  <a:pt x="1241056" y="-95847"/>
                  <a:pt x="2533472" y="-124978"/>
                  <a:pt x="2930969" y="0"/>
                </a:cubicBezTo>
                <a:cubicBezTo>
                  <a:pt x="3016920" y="-1134"/>
                  <a:pt x="3100493" y="71004"/>
                  <a:pt x="3097763" y="166794"/>
                </a:cubicBezTo>
                <a:cubicBezTo>
                  <a:pt x="3129878" y="338311"/>
                  <a:pt x="3128551" y="667704"/>
                  <a:pt x="3097763" y="833951"/>
                </a:cubicBezTo>
                <a:cubicBezTo>
                  <a:pt x="3094250" y="910742"/>
                  <a:pt x="3019375" y="988583"/>
                  <a:pt x="2930969" y="1000745"/>
                </a:cubicBezTo>
                <a:cubicBezTo>
                  <a:pt x="1855118" y="1122242"/>
                  <a:pt x="1193857" y="1130029"/>
                  <a:pt x="166794" y="1000745"/>
                </a:cubicBezTo>
                <a:cubicBezTo>
                  <a:pt x="68528" y="994554"/>
                  <a:pt x="-14325" y="932831"/>
                  <a:pt x="0" y="833951"/>
                </a:cubicBezTo>
                <a:cubicBezTo>
                  <a:pt x="5504" y="728477"/>
                  <a:pt x="-51920" y="433148"/>
                  <a:pt x="0" y="166794"/>
                </a:cubicBezTo>
                <a:close/>
              </a:path>
              <a:path w="3097763" h="1000745" stroke="0" extrusionOk="0">
                <a:moveTo>
                  <a:pt x="0" y="166794"/>
                </a:moveTo>
                <a:cubicBezTo>
                  <a:pt x="5773" y="66572"/>
                  <a:pt x="80376" y="-15390"/>
                  <a:pt x="166794" y="0"/>
                </a:cubicBezTo>
                <a:cubicBezTo>
                  <a:pt x="473586" y="126367"/>
                  <a:pt x="2326818" y="-39011"/>
                  <a:pt x="2930969" y="0"/>
                </a:cubicBezTo>
                <a:cubicBezTo>
                  <a:pt x="3038294" y="-5569"/>
                  <a:pt x="3100196" y="92715"/>
                  <a:pt x="3097763" y="166794"/>
                </a:cubicBezTo>
                <a:cubicBezTo>
                  <a:pt x="3038279" y="364403"/>
                  <a:pt x="3112440" y="709523"/>
                  <a:pt x="3097763" y="833951"/>
                </a:cubicBezTo>
                <a:cubicBezTo>
                  <a:pt x="3108791" y="913949"/>
                  <a:pt x="3006394" y="998207"/>
                  <a:pt x="2930969" y="1000745"/>
                </a:cubicBezTo>
                <a:cubicBezTo>
                  <a:pt x="1846906" y="1112414"/>
                  <a:pt x="598624" y="944083"/>
                  <a:pt x="166794" y="1000745"/>
                </a:cubicBezTo>
                <a:cubicBezTo>
                  <a:pt x="71767" y="1015228"/>
                  <a:pt x="15489" y="920752"/>
                  <a:pt x="0" y="833951"/>
                </a:cubicBezTo>
                <a:cubicBezTo>
                  <a:pt x="-16484" y="668702"/>
                  <a:pt x="-260" y="252401"/>
                  <a:pt x="0" y="166794"/>
                </a:cubicBezTo>
                <a:close/>
              </a:path>
            </a:pathLst>
          </a:custGeom>
          <a:solidFill>
            <a:srgbClr val="72B5E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75707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Rhythms and Sounds</a:t>
            </a:r>
            <a:endParaRPr lang="ar-SA" sz="3200" dirty="0">
              <a:solidFill>
                <a:schemeClr val="tx1"/>
              </a:solidFill>
            </a:endParaRPr>
          </a:p>
        </p:txBody>
      </p:sp>
      <p:pic>
        <p:nvPicPr>
          <p:cNvPr id="15362" name="Picture 2" descr="Crayon decoration clipart">
            <a:extLst>
              <a:ext uri="{FF2B5EF4-FFF2-40B4-BE49-F238E27FC236}">
                <a16:creationId xmlns:a16="http://schemas.microsoft.com/office/drawing/2014/main" id="{D1B0C2BA-F0F9-9662-9663-EDE79C31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607">
            <a:off x="5591472" y="78860"/>
            <a:ext cx="6843003" cy="15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2D662A-FCF6-4809-D993-47C5437B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067511-06F8-1D5F-CD78-77C126EC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36A6C4-6751-C462-3A47-ABA013C2C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33816" r="33369" b="19420"/>
          <a:stretch/>
        </p:blipFill>
        <p:spPr>
          <a:xfrm>
            <a:off x="0" y="-46383"/>
            <a:ext cx="12192000" cy="6950766"/>
          </a:xfrm>
          <a:prstGeom prst="rect">
            <a:avLst/>
          </a:prstGeom>
        </p:spPr>
      </p:pic>
      <p:pic>
        <p:nvPicPr>
          <p:cNvPr id="17412" name="Picture 4" descr="Boy Doing Exercises to Music clipart">
            <a:extLst>
              <a:ext uri="{FF2B5EF4-FFF2-40B4-BE49-F238E27FC236}">
                <a16:creationId xmlns:a16="http://schemas.microsoft.com/office/drawing/2014/main" id="{84F07668-DFF6-0DE3-5FED-6CD4F508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"/>
          <a:stretch/>
        </p:blipFill>
        <p:spPr bwMode="auto">
          <a:xfrm>
            <a:off x="9605038" y="3713583"/>
            <a:ext cx="1875802" cy="3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E85A245-C1C7-D283-82B2-9891A9AE5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577" y="3951164"/>
            <a:ext cx="2166516" cy="2108632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3643CFF-4EDC-0F29-5C9A-4FA076AEBBC0}"/>
              </a:ext>
            </a:extLst>
          </p:cNvPr>
          <p:cNvSpPr/>
          <p:nvPr/>
        </p:nvSpPr>
        <p:spPr>
          <a:xfrm rot="10800000" flipV="1">
            <a:off x="1082352" y="198916"/>
            <a:ext cx="7878146" cy="197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Our parts are connected to our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FIVE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senses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Opposites Hot Cold Images - Free Download on Freepik">
            <a:extLst>
              <a:ext uri="{FF2B5EF4-FFF2-40B4-BE49-F238E27FC236}">
                <a16:creationId xmlns:a16="http://schemas.microsoft.com/office/drawing/2014/main" id="{D590AF44-45C7-0658-A510-C46ECDC2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5" y="4292600"/>
            <a:ext cx="3429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id="{3C1B6CE7-AEA0-6510-5468-0347FC208E2E}"/>
              </a:ext>
            </a:extLst>
          </p:cNvPr>
          <p:cNvSpPr/>
          <p:nvPr/>
        </p:nvSpPr>
        <p:spPr>
          <a:xfrm>
            <a:off x="4085278" y="4947342"/>
            <a:ext cx="961053" cy="583661"/>
          </a:xfrm>
          <a:custGeom>
            <a:avLst/>
            <a:gdLst>
              <a:gd name="connsiteX0" fmla="*/ 0 w 961053"/>
              <a:gd name="connsiteY0" fmla="*/ 145915 h 583661"/>
              <a:gd name="connsiteX1" fmla="*/ 669223 w 961053"/>
              <a:gd name="connsiteY1" fmla="*/ 145915 h 583661"/>
              <a:gd name="connsiteX2" fmla="*/ 669223 w 961053"/>
              <a:gd name="connsiteY2" fmla="*/ 0 h 583661"/>
              <a:gd name="connsiteX3" fmla="*/ 961053 w 961053"/>
              <a:gd name="connsiteY3" fmla="*/ 291831 h 583661"/>
              <a:gd name="connsiteX4" fmla="*/ 669223 w 961053"/>
              <a:gd name="connsiteY4" fmla="*/ 583661 h 583661"/>
              <a:gd name="connsiteX5" fmla="*/ 669223 w 961053"/>
              <a:gd name="connsiteY5" fmla="*/ 437746 h 583661"/>
              <a:gd name="connsiteX6" fmla="*/ 0 w 961053"/>
              <a:gd name="connsiteY6" fmla="*/ 437746 h 583661"/>
              <a:gd name="connsiteX7" fmla="*/ 0 w 961053"/>
              <a:gd name="connsiteY7" fmla="*/ 145915 h 58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053" h="583661" fill="none" extrusionOk="0">
                <a:moveTo>
                  <a:pt x="0" y="145915"/>
                </a:moveTo>
                <a:cubicBezTo>
                  <a:pt x="103919" y="152272"/>
                  <a:pt x="529073" y="192587"/>
                  <a:pt x="669223" y="145915"/>
                </a:cubicBezTo>
                <a:cubicBezTo>
                  <a:pt x="679726" y="101857"/>
                  <a:pt x="681167" y="37457"/>
                  <a:pt x="669223" y="0"/>
                </a:cubicBezTo>
                <a:cubicBezTo>
                  <a:pt x="742162" y="57607"/>
                  <a:pt x="851758" y="217932"/>
                  <a:pt x="961053" y="291831"/>
                </a:cubicBezTo>
                <a:cubicBezTo>
                  <a:pt x="817627" y="424427"/>
                  <a:pt x="794533" y="464867"/>
                  <a:pt x="669223" y="583661"/>
                </a:cubicBezTo>
                <a:cubicBezTo>
                  <a:pt x="680542" y="532584"/>
                  <a:pt x="664032" y="494512"/>
                  <a:pt x="669223" y="437746"/>
                </a:cubicBezTo>
                <a:cubicBezTo>
                  <a:pt x="441541" y="461972"/>
                  <a:pt x="166827" y="395397"/>
                  <a:pt x="0" y="437746"/>
                </a:cubicBezTo>
                <a:cubicBezTo>
                  <a:pt x="-17675" y="340851"/>
                  <a:pt x="8255" y="225003"/>
                  <a:pt x="0" y="145915"/>
                </a:cubicBezTo>
                <a:close/>
              </a:path>
              <a:path w="961053" h="583661" stroke="0" extrusionOk="0">
                <a:moveTo>
                  <a:pt x="0" y="145915"/>
                </a:moveTo>
                <a:cubicBezTo>
                  <a:pt x="154422" y="90121"/>
                  <a:pt x="445234" y="188881"/>
                  <a:pt x="669223" y="145915"/>
                </a:cubicBezTo>
                <a:cubicBezTo>
                  <a:pt x="673385" y="99294"/>
                  <a:pt x="661472" y="45266"/>
                  <a:pt x="669223" y="0"/>
                </a:cubicBezTo>
                <a:cubicBezTo>
                  <a:pt x="774827" y="61780"/>
                  <a:pt x="898602" y="221176"/>
                  <a:pt x="961053" y="291831"/>
                </a:cubicBezTo>
                <a:cubicBezTo>
                  <a:pt x="854636" y="440363"/>
                  <a:pt x="756364" y="540097"/>
                  <a:pt x="669223" y="583661"/>
                </a:cubicBezTo>
                <a:cubicBezTo>
                  <a:pt x="658251" y="524770"/>
                  <a:pt x="662725" y="465212"/>
                  <a:pt x="669223" y="437746"/>
                </a:cubicBezTo>
                <a:cubicBezTo>
                  <a:pt x="399498" y="430254"/>
                  <a:pt x="90539" y="419465"/>
                  <a:pt x="0" y="437746"/>
                </a:cubicBezTo>
                <a:cubicBezTo>
                  <a:pt x="-22684" y="317914"/>
                  <a:pt x="-3026" y="215942"/>
                  <a:pt x="0" y="145915"/>
                </a:cubicBezTo>
                <a:close/>
              </a:path>
            </a:pathLst>
          </a:custGeom>
          <a:solidFill>
            <a:srgbClr val="72B5E4"/>
          </a:solidFill>
          <a:ln>
            <a:extLst>
              <a:ext uri="{C807C97D-BFC1-408E-A445-0C87EB9F89A2}">
                <ask:lineSketchStyleProps xmlns:ask="http://schemas.microsoft.com/office/drawing/2018/sketchyshapes" sd="136388792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86C18DC-DAB1-E3A1-0D29-FD34F496FB88}"/>
              </a:ext>
            </a:extLst>
          </p:cNvPr>
          <p:cNvSpPr/>
          <p:nvPr/>
        </p:nvSpPr>
        <p:spPr>
          <a:xfrm>
            <a:off x="3396529" y="1183712"/>
            <a:ext cx="3620278" cy="1122241"/>
          </a:xfrm>
          <a:prstGeom prst="roundRect">
            <a:avLst/>
          </a:prstGeom>
          <a:solidFill>
            <a:srgbClr val="72B5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hands</a:t>
            </a:r>
            <a:endParaRPr lang="ar-SA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Hand clipart">
            <a:extLst>
              <a:ext uri="{FF2B5EF4-FFF2-40B4-BE49-F238E27FC236}">
                <a16:creationId xmlns:a16="http://schemas.microsoft.com/office/drawing/2014/main" id="{4A000A3B-B6D5-25F8-E205-FDDE1B852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97" y="735093"/>
            <a:ext cx="2430073" cy="32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and clipart">
            <a:extLst>
              <a:ext uri="{FF2B5EF4-FFF2-40B4-BE49-F238E27FC236}">
                <a16:creationId xmlns:a16="http://schemas.microsoft.com/office/drawing/2014/main" id="{28EE77C2-102D-D78B-C683-B6F7C0B7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930" flipH="1">
            <a:off x="8022105" y="1011360"/>
            <a:ext cx="2430073" cy="32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0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2D662A-FCF6-4809-D993-47C5437B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067511-06F8-1D5F-CD78-77C126EC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36A6C4-6751-C462-3A47-ABA013C2C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33816" r="33369" b="19420"/>
          <a:stretch/>
        </p:blipFill>
        <p:spPr>
          <a:xfrm>
            <a:off x="0" y="-92766"/>
            <a:ext cx="12192000" cy="6950766"/>
          </a:xfrm>
          <a:prstGeom prst="rect">
            <a:avLst/>
          </a:prstGeom>
        </p:spPr>
      </p:pic>
      <p:pic>
        <p:nvPicPr>
          <p:cNvPr id="17412" name="Picture 4" descr="Boy Doing Exercises to Music clipart">
            <a:extLst>
              <a:ext uri="{FF2B5EF4-FFF2-40B4-BE49-F238E27FC236}">
                <a16:creationId xmlns:a16="http://schemas.microsoft.com/office/drawing/2014/main" id="{84F07668-DFF6-0DE3-5FED-6CD4F508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"/>
          <a:stretch/>
        </p:blipFill>
        <p:spPr bwMode="auto">
          <a:xfrm>
            <a:off x="9605038" y="3713583"/>
            <a:ext cx="1875802" cy="3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3643CFF-4EDC-0F29-5C9A-4FA076AEBBC0}"/>
              </a:ext>
            </a:extLst>
          </p:cNvPr>
          <p:cNvSpPr/>
          <p:nvPr/>
        </p:nvSpPr>
        <p:spPr>
          <a:xfrm rot="10800000" flipV="1">
            <a:off x="1082352" y="198916"/>
            <a:ext cx="7878146" cy="197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Our parts are connected to our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FIVE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senses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27F178C-E3C3-03B0-EFD7-DFAEDC817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83"/>
          <a:stretch/>
        </p:blipFill>
        <p:spPr>
          <a:xfrm>
            <a:off x="6785061" y="4840240"/>
            <a:ext cx="1710830" cy="2004234"/>
          </a:xfrm>
          <a:prstGeom prst="rect">
            <a:avLst/>
          </a:prstGeom>
        </p:spPr>
      </p:pic>
      <p:pic>
        <p:nvPicPr>
          <p:cNvPr id="4098" name="Picture 2" descr="Preschool Girl Kid Holding Tulip Flower Smelling And Enjoying Aroma Smell  Cartoon Child Character Flat Vector Clipart Illustration Stock Illustration  - Download Image Now - iStock">
            <a:extLst>
              <a:ext uri="{FF2B5EF4-FFF2-40B4-BE49-F238E27FC236}">
                <a16:creationId xmlns:a16="http://schemas.microsoft.com/office/drawing/2014/main" id="{7A583991-A6D0-2392-A21C-4DB4B8DDC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t="10326" r="17347" b="8657"/>
          <a:stretch/>
        </p:blipFill>
        <p:spPr bwMode="auto">
          <a:xfrm>
            <a:off x="2861012" y="4072348"/>
            <a:ext cx="2160413" cy="26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id="{3C1B6CE7-AEA0-6510-5468-0347FC208E2E}"/>
              </a:ext>
            </a:extLst>
          </p:cNvPr>
          <p:cNvSpPr/>
          <p:nvPr/>
        </p:nvSpPr>
        <p:spPr>
          <a:xfrm rot="10800000">
            <a:off x="5369105" y="5728239"/>
            <a:ext cx="961053" cy="583661"/>
          </a:xfrm>
          <a:custGeom>
            <a:avLst/>
            <a:gdLst>
              <a:gd name="connsiteX0" fmla="*/ 0 w 961053"/>
              <a:gd name="connsiteY0" fmla="*/ 145915 h 583661"/>
              <a:gd name="connsiteX1" fmla="*/ 669223 w 961053"/>
              <a:gd name="connsiteY1" fmla="*/ 145915 h 583661"/>
              <a:gd name="connsiteX2" fmla="*/ 669223 w 961053"/>
              <a:gd name="connsiteY2" fmla="*/ 0 h 583661"/>
              <a:gd name="connsiteX3" fmla="*/ 961053 w 961053"/>
              <a:gd name="connsiteY3" fmla="*/ 291831 h 583661"/>
              <a:gd name="connsiteX4" fmla="*/ 669223 w 961053"/>
              <a:gd name="connsiteY4" fmla="*/ 583661 h 583661"/>
              <a:gd name="connsiteX5" fmla="*/ 669223 w 961053"/>
              <a:gd name="connsiteY5" fmla="*/ 437746 h 583661"/>
              <a:gd name="connsiteX6" fmla="*/ 0 w 961053"/>
              <a:gd name="connsiteY6" fmla="*/ 437746 h 583661"/>
              <a:gd name="connsiteX7" fmla="*/ 0 w 961053"/>
              <a:gd name="connsiteY7" fmla="*/ 145915 h 58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053" h="583661" fill="none" extrusionOk="0">
                <a:moveTo>
                  <a:pt x="0" y="145915"/>
                </a:moveTo>
                <a:cubicBezTo>
                  <a:pt x="103919" y="152272"/>
                  <a:pt x="529073" y="192587"/>
                  <a:pt x="669223" y="145915"/>
                </a:cubicBezTo>
                <a:cubicBezTo>
                  <a:pt x="679726" y="101857"/>
                  <a:pt x="681167" y="37457"/>
                  <a:pt x="669223" y="0"/>
                </a:cubicBezTo>
                <a:cubicBezTo>
                  <a:pt x="742162" y="57607"/>
                  <a:pt x="851758" y="217932"/>
                  <a:pt x="961053" y="291831"/>
                </a:cubicBezTo>
                <a:cubicBezTo>
                  <a:pt x="817627" y="424427"/>
                  <a:pt x="794533" y="464867"/>
                  <a:pt x="669223" y="583661"/>
                </a:cubicBezTo>
                <a:cubicBezTo>
                  <a:pt x="680542" y="532584"/>
                  <a:pt x="664032" y="494512"/>
                  <a:pt x="669223" y="437746"/>
                </a:cubicBezTo>
                <a:cubicBezTo>
                  <a:pt x="441541" y="461972"/>
                  <a:pt x="166827" y="395397"/>
                  <a:pt x="0" y="437746"/>
                </a:cubicBezTo>
                <a:cubicBezTo>
                  <a:pt x="-17675" y="340851"/>
                  <a:pt x="8255" y="225003"/>
                  <a:pt x="0" y="145915"/>
                </a:cubicBezTo>
                <a:close/>
              </a:path>
              <a:path w="961053" h="583661" stroke="0" extrusionOk="0">
                <a:moveTo>
                  <a:pt x="0" y="145915"/>
                </a:moveTo>
                <a:cubicBezTo>
                  <a:pt x="154422" y="90121"/>
                  <a:pt x="445234" y="188881"/>
                  <a:pt x="669223" y="145915"/>
                </a:cubicBezTo>
                <a:cubicBezTo>
                  <a:pt x="673385" y="99294"/>
                  <a:pt x="661472" y="45266"/>
                  <a:pt x="669223" y="0"/>
                </a:cubicBezTo>
                <a:cubicBezTo>
                  <a:pt x="774827" y="61780"/>
                  <a:pt x="898602" y="221176"/>
                  <a:pt x="961053" y="291831"/>
                </a:cubicBezTo>
                <a:cubicBezTo>
                  <a:pt x="854636" y="440363"/>
                  <a:pt x="756364" y="540097"/>
                  <a:pt x="669223" y="583661"/>
                </a:cubicBezTo>
                <a:cubicBezTo>
                  <a:pt x="658251" y="524770"/>
                  <a:pt x="662725" y="465212"/>
                  <a:pt x="669223" y="437746"/>
                </a:cubicBezTo>
                <a:cubicBezTo>
                  <a:pt x="399498" y="430254"/>
                  <a:pt x="90539" y="419465"/>
                  <a:pt x="0" y="437746"/>
                </a:cubicBezTo>
                <a:cubicBezTo>
                  <a:pt x="-22684" y="317914"/>
                  <a:pt x="-3026" y="215942"/>
                  <a:pt x="0" y="145915"/>
                </a:cubicBezTo>
                <a:close/>
              </a:path>
            </a:pathLst>
          </a:custGeom>
          <a:solidFill>
            <a:srgbClr val="72B5E4"/>
          </a:solidFill>
          <a:ln>
            <a:extLst>
              <a:ext uri="{C807C97D-BFC1-408E-A445-0C87EB9F89A2}">
                <ask:lineSketchStyleProps xmlns:ask="http://schemas.microsoft.com/office/drawing/2018/sketchyshapes" sd="136388792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00" name="Picture 4" descr="Nose emoji clipart">
            <a:extLst>
              <a:ext uri="{FF2B5EF4-FFF2-40B4-BE49-F238E27FC236}">
                <a16:creationId xmlns:a16="http://schemas.microsoft.com/office/drawing/2014/main" id="{DD83E21B-5427-3A49-9C33-94A36F5A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19" y="1322270"/>
            <a:ext cx="2191229" cy="21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8406180-7129-D8B9-05F3-447D84E7FD82}"/>
              </a:ext>
            </a:extLst>
          </p:cNvPr>
          <p:cNvSpPr/>
          <p:nvPr/>
        </p:nvSpPr>
        <p:spPr>
          <a:xfrm>
            <a:off x="5102888" y="1754133"/>
            <a:ext cx="3620278" cy="1122241"/>
          </a:xfrm>
          <a:prstGeom prst="roundRect">
            <a:avLst/>
          </a:prstGeom>
          <a:solidFill>
            <a:srgbClr val="72B5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Nose </a:t>
            </a:r>
            <a:endParaRPr lang="ar-SA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2D662A-FCF6-4809-D993-47C5437B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067511-06F8-1D5F-CD78-77C126EC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36A6C4-6751-C462-3A47-ABA013C2C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33816" r="33369" b="19420"/>
          <a:stretch/>
        </p:blipFill>
        <p:spPr>
          <a:xfrm>
            <a:off x="0" y="-46383"/>
            <a:ext cx="12192000" cy="6950766"/>
          </a:xfrm>
          <a:prstGeom prst="rect">
            <a:avLst/>
          </a:prstGeom>
        </p:spPr>
      </p:pic>
      <p:pic>
        <p:nvPicPr>
          <p:cNvPr id="17412" name="Picture 4" descr="Boy Doing Exercises to Music clipart">
            <a:extLst>
              <a:ext uri="{FF2B5EF4-FFF2-40B4-BE49-F238E27FC236}">
                <a16:creationId xmlns:a16="http://schemas.microsoft.com/office/drawing/2014/main" id="{84F07668-DFF6-0DE3-5FED-6CD4F508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"/>
          <a:stretch/>
        </p:blipFill>
        <p:spPr bwMode="auto">
          <a:xfrm>
            <a:off x="9605038" y="3713583"/>
            <a:ext cx="1875802" cy="3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3643CFF-4EDC-0F29-5C9A-4FA076AEBBC0}"/>
              </a:ext>
            </a:extLst>
          </p:cNvPr>
          <p:cNvSpPr/>
          <p:nvPr/>
        </p:nvSpPr>
        <p:spPr>
          <a:xfrm rot="10800000" flipV="1">
            <a:off x="1082352" y="198916"/>
            <a:ext cx="7878146" cy="197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Our parts are connected to our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FIVE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senses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1EC0CA1-9231-2E99-AEDC-EAC9B661C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28" r="49297"/>
          <a:stretch/>
        </p:blipFill>
        <p:spPr>
          <a:xfrm>
            <a:off x="7450237" y="4654851"/>
            <a:ext cx="1950718" cy="2004234"/>
          </a:xfrm>
          <a:prstGeom prst="rect">
            <a:avLst/>
          </a:prstGeom>
        </p:spPr>
      </p:pic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id="{3C1B6CE7-AEA0-6510-5468-0347FC208E2E}"/>
              </a:ext>
            </a:extLst>
          </p:cNvPr>
          <p:cNvSpPr/>
          <p:nvPr/>
        </p:nvSpPr>
        <p:spPr>
          <a:xfrm rot="10565567">
            <a:off x="6070673" y="5347625"/>
            <a:ext cx="961053" cy="583661"/>
          </a:xfrm>
          <a:custGeom>
            <a:avLst/>
            <a:gdLst>
              <a:gd name="connsiteX0" fmla="*/ 0 w 961053"/>
              <a:gd name="connsiteY0" fmla="*/ 145915 h 583661"/>
              <a:gd name="connsiteX1" fmla="*/ 669223 w 961053"/>
              <a:gd name="connsiteY1" fmla="*/ 145915 h 583661"/>
              <a:gd name="connsiteX2" fmla="*/ 669223 w 961053"/>
              <a:gd name="connsiteY2" fmla="*/ 0 h 583661"/>
              <a:gd name="connsiteX3" fmla="*/ 961053 w 961053"/>
              <a:gd name="connsiteY3" fmla="*/ 291831 h 583661"/>
              <a:gd name="connsiteX4" fmla="*/ 669223 w 961053"/>
              <a:gd name="connsiteY4" fmla="*/ 583661 h 583661"/>
              <a:gd name="connsiteX5" fmla="*/ 669223 w 961053"/>
              <a:gd name="connsiteY5" fmla="*/ 437746 h 583661"/>
              <a:gd name="connsiteX6" fmla="*/ 0 w 961053"/>
              <a:gd name="connsiteY6" fmla="*/ 437746 h 583661"/>
              <a:gd name="connsiteX7" fmla="*/ 0 w 961053"/>
              <a:gd name="connsiteY7" fmla="*/ 145915 h 58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053" h="583661" fill="none" extrusionOk="0">
                <a:moveTo>
                  <a:pt x="0" y="145915"/>
                </a:moveTo>
                <a:cubicBezTo>
                  <a:pt x="103919" y="152272"/>
                  <a:pt x="529073" y="192587"/>
                  <a:pt x="669223" y="145915"/>
                </a:cubicBezTo>
                <a:cubicBezTo>
                  <a:pt x="679726" y="101857"/>
                  <a:pt x="681167" y="37457"/>
                  <a:pt x="669223" y="0"/>
                </a:cubicBezTo>
                <a:cubicBezTo>
                  <a:pt x="742162" y="57607"/>
                  <a:pt x="851758" y="217932"/>
                  <a:pt x="961053" y="291831"/>
                </a:cubicBezTo>
                <a:cubicBezTo>
                  <a:pt x="817627" y="424427"/>
                  <a:pt x="794533" y="464867"/>
                  <a:pt x="669223" y="583661"/>
                </a:cubicBezTo>
                <a:cubicBezTo>
                  <a:pt x="680542" y="532584"/>
                  <a:pt x="664032" y="494512"/>
                  <a:pt x="669223" y="437746"/>
                </a:cubicBezTo>
                <a:cubicBezTo>
                  <a:pt x="441541" y="461972"/>
                  <a:pt x="166827" y="395397"/>
                  <a:pt x="0" y="437746"/>
                </a:cubicBezTo>
                <a:cubicBezTo>
                  <a:pt x="-17675" y="340851"/>
                  <a:pt x="8255" y="225003"/>
                  <a:pt x="0" y="145915"/>
                </a:cubicBezTo>
                <a:close/>
              </a:path>
              <a:path w="961053" h="583661" stroke="0" extrusionOk="0">
                <a:moveTo>
                  <a:pt x="0" y="145915"/>
                </a:moveTo>
                <a:cubicBezTo>
                  <a:pt x="154422" y="90121"/>
                  <a:pt x="445234" y="188881"/>
                  <a:pt x="669223" y="145915"/>
                </a:cubicBezTo>
                <a:cubicBezTo>
                  <a:pt x="673385" y="99294"/>
                  <a:pt x="661472" y="45266"/>
                  <a:pt x="669223" y="0"/>
                </a:cubicBezTo>
                <a:cubicBezTo>
                  <a:pt x="774827" y="61780"/>
                  <a:pt x="898602" y="221176"/>
                  <a:pt x="961053" y="291831"/>
                </a:cubicBezTo>
                <a:cubicBezTo>
                  <a:pt x="854636" y="440363"/>
                  <a:pt x="756364" y="540097"/>
                  <a:pt x="669223" y="583661"/>
                </a:cubicBezTo>
                <a:cubicBezTo>
                  <a:pt x="658251" y="524770"/>
                  <a:pt x="662725" y="465212"/>
                  <a:pt x="669223" y="437746"/>
                </a:cubicBezTo>
                <a:cubicBezTo>
                  <a:pt x="399498" y="430254"/>
                  <a:pt x="90539" y="419465"/>
                  <a:pt x="0" y="437746"/>
                </a:cubicBezTo>
                <a:cubicBezTo>
                  <a:pt x="-22684" y="317914"/>
                  <a:pt x="-3026" y="215942"/>
                  <a:pt x="0" y="145915"/>
                </a:cubicBezTo>
                <a:close/>
              </a:path>
            </a:pathLst>
          </a:custGeom>
          <a:solidFill>
            <a:srgbClr val="72B5E4"/>
          </a:solidFill>
          <a:ln>
            <a:extLst>
              <a:ext uri="{C807C97D-BFC1-408E-A445-0C87EB9F89A2}">
                <ask:lineSketchStyleProps xmlns:ask="http://schemas.microsoft.com/office/drawing/2018/sketchyshapes" sd="136388792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2" name="Picture 2" descr="220+ Kid Eating Cupcake Illustrations, Royalty-Free Vector Graphics &amp; Clip  Art - iStock | Kid with frosting on face, Girl eating cupcake, Cupcake on  floor">
            <a:extLst>
              <a:ext uri="{FF2B5EF4-FFF2-40B4-BE49-F238E27FC236}">
                <a16:creationId xmlns:a16="http://schemas.microsoft.com/office/drawing/2014/main" id="{D7FE7691-98AA-3970-8D29-DDA2FE8E3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5" t="5035" r="17592" b="4622"/>
          <a:stretch/>
        </p:blipFill>
        <p:spPr bwMode="auto">
          <a:xfrm>
            <a:off x="3499375" y="3429000"/>
            <a:ext cx="2371678" cy="3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4089CD-87BB-DF68-5299-D77B338E7CD1}"/>
              </a:ext>
            </a:extLst>
          </p:cNvPr>
          <p:cNvSpPr/>
          <p:nvPr/>
        </p:nvSpPr>
        <p:spPr>
          <a:xfrm>
            <a:off x="1689236" y="1264504"/>
            <a:ext cx="3620278" cy="1122241"/>
          </a:xfrm>
          <a:prstGeom prst="roundRect">
            <a:avLst/>
          </a:prstGeom>
          <a:solidFill>
            <a:srgbClr val="72B5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mouth</a:t>
            </a:r>
            <a:endParaRPr lang="ar-SA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Mouth emoji clipart">
            <a:extLst>
              <a:ext uri="{FF2B5EF4-FFF2-40B4-BE49-F238E27FC236}">
                <a16:creationId xmlns:a16="http://schemas.microsoft.com/office/drawing/2014/main" id="{A6D8541A-46B5-B2AF-2C07-DFC337AAC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14" y="396399"/>
            <a:ext cx="3051824" cy="305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8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2D662A-FCF6-4809-D993-47C5437B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067511-06F8-1D5F-CD78-77C126EC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83AD648-0C13-7984-F8CC-870032BCC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33816" r="33369" b="19420"/>
          <a:stretch/>
        </p:blipFill>
        <p:spPr>
          <a:xfrm>
            <a:off x="0" y="-92766"/>
            <a:ext cx="12192000" cy="6950766"/>
          </a:xfrm>
          <a:prstGeom prst="rect">
            <a:avLst/>
          </a:prstGeom>
        </p:spPr>
      </p:pic>
      <p:pic>
        <p:nvPicPr>
          <p:cNvPr id="17412" name="Picture 4" descr="Boy Doing Exercises to Music clipart">
            <a:extLst>
              <a:ext uri="{FF2B5EF4-FFF2-40B4-BE49-F238E27FC236}">
                <a16:creationId xmlns:a16="http://schemas.microsoft.com/office/drawing/2014/main" id="{84F07668-DFF6-0DE3-5FED-6CD4F508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"/>
          <a:stretch/>
        </p:blipFill>
        <p:spPr bwMode="auto">
          <a:xfrm>
            <a:off x="9605038" y="3713583"/>
            <a:ext cx="1875802" cy="3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3643CFF-4EDC-0F29-5C9A-4FA076AEBBC0}"/>
              </a:ext>
            </a:extLst>
          </p:cNvPr>
          <p:cNvSpPr/>
          <p:nvPr/>
        </p:nvSpPr>
        <p:spPr>
          <a:xfrm rot="10800000" flipV="1">
            <a:off x="1082352" y="198916"/>
            <a:ext cx="7878146" cy="197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Our parts are connected to our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FIVE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senses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9480399-F932-5522-1B12-E1C27FE9C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865"/>
          <a:stretch/>
        </p:blipFill>
        <p:spPr>
          <a:xfrm>
            <a:off x="7746585" y="4727249"/>
            <a:ext cx="1833752" cy="2004234"/>
          </a:xfrm>
          <a:prstGeom prst="rect">
            <a:avLst/>
          </a:prstGeom>
        </p:spPr>
      </p:pic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id="{3C1B6CE7-AEA0-6510-5468-0347FC208E2E}"/>
              </a:ext>
            </a:extLst>
          </p:cNvPr>
          <p:cNvSpPr/>
          <p:nvPr/>
        </p:nvSpPr>
        <p:spPr>
          <a:xfrm rot="10800000">
            <a:off x="6192781" y="5577046"/>
            <a:ext cx="961053" cy="583661"/>
          </a:xfrm>
          <a:custGeom>
            <a:avLst/>
            <a:gdLst>
              <a:gd name="connsiteX0" fmla="*/ 0 w 961053"/>
              <a:gd name="connsiteY0" fmla="*/ 145915 h 583661"/>
              <a:gd name="connsiteX1" fmla="*/ 669223 w 961053"/>
              <a:gd name="connsiteY1" fmla="*/ 145915 h 583661"/>
              <a:gd name="connsiteX2" fmla="*/ 669223 w 961053"/>
              <a:gd name="connsiteY2" fmla="*/ 0 h 583661"/>
              <a:gd name="connsiteX3" fmla="*/ 961053 w 961053"/>
              <a:gd name="connsiteY3" fmla="*/ 291831 h 583661"/>
              <a:gd name="connsiteX4" fmla="*/ 669223 w 961053"/>
              <a:gd name="connsiteY4" fmla="*/ 583661 h 583661"/>
              <a:gd name="connsiteX5" fmla="*/ 669223 w 961053"/>
              <a:gd name="connsiteY5" fmla="*/ 437746 h 583661"/>
              <a:gd name="connsiteX6" fmla="*/ 0 w 961053"/>
              <a:gd name="connsiteY6" fmla="*/ 437746 h 583661"/>
              <a:gd name="connsiteX7" fmla="*/ 0 w 961053"/>
              <a:gd name="connsiteY7" fmla="*/ 145915 h 58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053" h="583661" fill="none" extrusionOk="0">
                <a:moveTo>
                  <a:pt x="0" y="145915"/>
                </a:moveTo>
                <a:cubicBezTo>
                  <a:pt x="103919" y="152272"/>
                  <a:pt x="529073" y="192587"/>
                  <a:pt x="669223" y="145915"/>
                </a:cubicBezTo>
                <a:cubicBezTo>
                  <a:pt x="679726" y="101857"/>
                  <a:pt x="681167" y="37457"/>
                  <a:pt x="669223" y="0"/>
                </a:cubicBezTo>
                <a:cubicBezTo>
                  <a:pt x="742162" y="57607"/>
                  <a:pt x="851758" y="217932"/>
                  <a:pt x="961053" y="291831"/>
                </a:cubicBezTo>
                <a:cubicBezTo>
                  <a:pt x="817627" y="424427"/>
                  <a:pt x="794533" y="464867"/>
                  <a:pt x="669223" y="583661"/>
                </a:cubicBezTo>
                <a:cubicBezTo>
                  <a:pt x="680542" y="532584"/>
                  <a:pt x="664032" y="494512"/>
                  <a:pt x="669223" y="437746"/>
                </a:cubicBezTo>
                <a:cubicBezTo>
                  <a:pt x="441541" y="461972"/>
                  <a:pt x="166827" y="395397"/>
                  <a:pt x="0" y="437746"/>
                </a:cubicBezTo>
                <a:cubicBezTo>
                  <a:pt x="-17675" y="340851"/>
                  <a:pt x="8255" y="225003"/>
                  <a:pt x="0" y="145915"/>
                </a:cubicBezTo>
                <a:close/>
              </a:path>
              <a:path w="961053" h="583661" stroke="0" extrusionOk="0">
                <a:moveTo>
                  <a:pt x="0" y="145915"/>
                </a:moveTo>
                <a:cubicBezTo>
                  <a:pt x="154422" y="90121"/>
                  <a:pt x="445234" y="188881"/>
                  <a:pt x="669223" y="145915"/>
                </a:cubicBezTo>
                <a:cubicBezTo>
                  <a:pt x="673385" y="99294"/>
                  <a:pt x="661472" y="45266"/>
                  <a:pt x="669223" y="0"/>
                </a:cubicBezTo>
                <a:cubicBezTo>
                  <a:pt x="774827" y="61780"/>
                  <a:pt x="898602" y="221176"/>
                  <a:pt x="961053" y="291831"/>
                </a:cubicBezTo>
                <a:cubicBezTo>
                  <a:pt x="854636" y="440363"/>
                  <a:pt x="756364" y="540097"/>
                  <a:pt x="669223" y="583661"/>
                </a:cubicBezTo>
                <a:cubicBezTo>
                  <a:pt x="658251" y="524770"/>
                  <a:pt x="662725" y="465212"/>
                  <a:pt x="669223" y="437746"/>
                </a:cubicBezTo>
                <a:cubicBezTo>
                  <a:pt x="399498" y="430254"/>
                  <a:pt x="90539" y="419465"/>
                  <a:pt x="0" y="437746"/>
                </a:cubicBezTo>
                <a:cubicBezTo>
                  <a:pt x="-22684" y="317914"/>
                  <a:pt x="-3026" y="215942"/>
                  <a:pt x="0" y="145915"/>
                </a:cubicBezTo>
                <a:close/>
              </a:path>
            </a:pathLst>
          </a:custGeom>
          <a:solidFill>
            <a:srgbClr val="72B5E4"/>
          </a:solidFill>
          <a:ln>
            <a:extLst>
              <a:ext uri="{C807C97D-BFC1-408E-A445-0C87EB9F89A2}">
                <ask:lineSketchStyleProps xmlns:ask="http://schemas.microsoft.com/office/drawing/2018/sketchyshapes" sd="136388792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8D6D060-B11A-88EA-D308-9DD91F56F033}"/>
              </a:ext>
            </a:extLst>
          </p:cNvPr>
          <p:cNvSpPr/>
          <p:nvPr/>
        </p:nvSpPr>
        <p:spPr>
          <a:xfrm>
            <a:off x="1145656" y="1980520"/>
            <a:ext cx="3620278" cy="1122241"/>
          </a:xfrm>
          <a:prstGeom prst="roundRect">
            <a:avLst/>
          </a:prstGeom>
          <a:solidFill>
            <a:srgbClr val="72B5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ear</a:t>
            </a:r>
            <a:endParaRPr lang="ar-SA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2" name="Picture 4" descr="Woman Is Hearing clipart">
            <a:extLst>
              <a:ext uri="{FF2B5EF4-FFF2-40B4-BE49-F238E27FC236}">
                <a16:creationId xmlns:a16="http://schemas.microsoft.com/office/drawing/2014/main" id="{2C2B1B18-CC09-6117-E8A5-8422F639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93" y="4400475"/>
            <a:ext cx="1679337" cy="235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stening Ear Clip Art Free PNG Image｜Illustoon">
            <a:extLst>
              <a:ext uri="{FF2B5EF4-FFF2-40B4-BE49-F238E27FC236}">
                <a16:creationId xmlns:a16="http://schemas.microsoft.com/office/drawing/2014/main" id="{9CD66B4E-F905-D3F9-7D5B-798E0F4C7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10168" b="13333"/>
          <a:stretch/>
        </p:blipFill>
        <p:spPr bwMode="auto">
          <a:xfrm>
            <a:off x="5185034" y="1037070"/>
            <a:ext cx="3274403" cy="30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9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9AB218-C7BA-C994-7599-ECE30372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112AD4E-45A9-52AB-10B8-0A51C189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B4E1ECC-40B3-71E8-6CE7-B5983ABB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Girl is skipping rope clipart">
            <a:extLst>
              <a:ext uri="{FF2B5EF4-FFF2-40B4-BE49-F238E27FC236}">
                <a16:creationId xmlns:a16="http://schemas.microsoft.com/office/drawing/2014/main" id="{68C3C6D4-D70C-D70C-94C5-4568F55B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996941"/>
            <a:ext cx="3413449" cy="57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332F2A5F-0BDE-3785-5ADB-6FFF6D970EC7}"/>
              </a:ext>
            </a:extLst>
          </p:cNvPr>
          <p:cNvSpPr/>
          <p:nvPr/>
        </p:nvSpPr>
        <p:spPr>
          <a:xfrm>
            <a:off x="3741380" y="255181"/>
            <a:ext cx="3413449" cy="2437129"/>
          </a:xfrm>
          <a:prstGeom prst="cloudCallout">
            <a:avLst>
              <a:gd name="adj1" fmla="val -36407"/>
              <a:gd name="adj2" fmla="val 68950"/>
            </a:avLst>
          </a:prstGeom>
          <a:solidFill>
            <a:srgbClr val="FEAE2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boy doing with his eyes?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260+ Child Covering Eye Illustrations, Royalty-Free Vector Graphics &amp; Clip  Art - iStock | Child eye patch, Child eyepatch">
            <a:extLst>
              <a:ext uri="{FF2B5EF4-FFF2-40B4-BE49-F238E27FC236}">
                <a16:creationId xmlns:a16="http://schemas.microsoft.com/office/drawing/2014/main" id="{864EB21A-6059-5E69-35EB-D75B920DE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t="14583" r="32155" b="17442"/>
          <a:stretch/>
        </p:blipFill>
        <p:spPr bwMode="auto">
          <a:xfrm>
            <a:off x="7533657" y="1361473"/>
            <a:ext cx="3215859" cy="511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1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13A0D-B117-6316-19BB-4537FC9ED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CF757D2-56F3-3AE7-4305-EB9659338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BF12D1D-9B09-327E-A890-F5924FBBD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4" t="28992" r="27355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Boy clipart">
            <a:extLst>
              <a:ext uri="{FF2B5EF4-FFF2-40B4-BE49-F238E27FC236}">
                <a16:creationId xmlns:a16="http://schemas.microsoft.com/office/drawing/2014/main" id="{788327C8-3101-2E4A-949B-CD801BCB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661" y="2341982"/>
            <a:ext cx="2609305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OINT-HEAD CLIPART - 173px Image #3">
            <a:extLst>
              <a:ext uri="{FF2B5EF4-FFF2-40B4-BE49-F238E27FC236}">
                <a16:creationId xmlns:a16="http://schemas.microsoft.com/office/drawing/2014/main" id="{C10E5AEF-3ADE-2A6C-8319-87CE07778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59" y="512763"/>
            <a:ext cx="14859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3C062C3-ED87-27A3-1F9C-F7F4DC03D52F}"/>
              </a:ext>
            </a:extLst>
          </p:cNvPr>
          <p:cNvSpPr/>
          <p:nvPr/>
        </p:nvSpPr>
        <p:spPr>
          <a:xfrm>
            <a:off x="4120128" y="989047"/>
            <a:ext cx="7660746" cy="836578"/>
          </a:xfrm>
          <a:custGeom>
            <a:avLst/>
            <a:gdLst>
              <a:gd name="connsiteX0" fmla="*/ 0 w 7660746"/>
              <a:gd name="connsiteY0" fmla="*/ 139432 h 836578"/>
              <a:gd name="connsiteX1" fmla="*/ 139432 w 7660746"/>
              <a:gd name="connsiteY1" fmla="*/ 0 h 836578"/>
              <a:gd name="connsiteX2" fmla="*/ 7521314 w 7660746"/>
              <a:gd name="connsiteY2" fmla="*/ 0 h 836578"/>
              <a:gd name="connsiteX3" fmla="*/ 7660746 w 7660746"/>
              <a:gd name="connsiteY3" fmla="*/ 139432 h 836578"/>
              <a:gd name="connsiteX4" fmla="*/ 7660746 w 7660746"/>
              <a:gd name="connsiteY4" fmla="*/ 697146 h 836578"/>
              <a:gd name="connsiteX5" fmla="*/ 7521314 w 7660746"/>
              <a:gd name="connsiteY5" fmla="*/ 836578 h 836578"/>
              <a:gd name="connsiteX6" fmla="*/ 139432 w 7660746"/>
              <a:gd name="connsiteY6" fmla="*/ 836578 h 836578"/>
              <a:gd name="connsiteX7" fmla="*/ 0 w 7660746"/>
              <a:gd name="connsiteY7" fmla="*/ 697146 h 836578"/>
              <a:gd name="connsiteX8" fmla="*/ 0 w 7660746"/>
              <a:gd name="connsiteY8" fmla="*/ 139432 h 83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0746" h="836578" fill="none" extrusionOk="0">
                <a:moveTo>
                  <a:pt x="0" y="139432"/>
                </a:moveTo>
                <a:cubicBezTo>
                  <a:pt x="-2122" y="65585"/>
                  <a:pt x="51376" y="9098"/>
                  <a:pt x="139432" y="0"/>
                </a:cubicBezTo>
                <a:cubicBezTo>
                  <a:pt x="2340248" y="101614"/>
                  <a:pt x="6115967" y="49284"/>
                  <a:pt x="7521314" y="0"/>
                </a:cubicBezTo>
                <a:cubicBezTo>
                  <a:pt x="7584661" y="-3803"/>
                  <a:pt x="7648303" y="68635"/>
                  <a:pt x="7660746" y="139432"/>
                </a:cubicBezTo>
                <a:cubicBezTo>
                  <a:pt x="7637255" y="197389"/>
                  <a:pt x="7621776" y="631868"/>
                  <a:pt x="7660746" y="697146"/>
                </a:cubicBezTo>
                <a:cubicBezTo>
                  <a:pt x="7661693" y="774470"/>
                  <a:pt x="7592387" y="850560"/>
                  <a:pt x="7521314" y="836578"/>
                </a:cubicBezTo>
                <a:cubicBezTo>
                  <a:pt x="4867053" y="881482"/>
                  <a:pt x="2186723" y="915103"/>
                  <a:pt x="139432" y="836578"/>
                </a:cubicBezTo>
                <a:cubicBezTo>
                  <a:pt x="69231" y="832656"/>
                  <a:pt x="1359" y="772897"/>
                  <a:pt x="0" y="697146"/>
                </a:cubicBezTo>
                <a:cubicBezTo>
                  <a:pt x="-2940" y="512470"/>
                  <a:pt x="-49066" y="301159"/>
                  <a:pt x="0" y="139432"/>
                </a:cubicBezTo>
                <a:close/>
              </a:path>
              <a:path w="7660746" h="836578" stroke="0" extrusionOk="0">
                <a:moveTo>
                  <a:pt x="0" y="139432"/>
                </a:moveTo>
                <a:cubicBezTo>
                  <a:pt x="417" y="63402"/>
                  <a:pt x="50563" y="1757"/>
                  <a:pt x="139432" y="0"/>
                </a:cubicBezTo>
                <a:cubicBezTo>
                  <a:pt x="1717130" y="-131793"/>
                  <a:pt x="5645430" y="92094"/>
                  <a:pt x="7521314" y="0"/>
                </a:cubicBezTo>
                <a:cubicBezTo>
                  <a:pt x="7602850" y="-5651"/>
                  <a:pt x="7657336" y="70246"/>
                  <a:pt x="7660746" y="139432"/>
                </a:cubicBezTo>
                <a:cubicBezTo>
                  <a:pt x="7679363" y="246734"/>
                  <a:pt x="7658788" y="439786"/>
                  <a:pt x="7660746" y="697146"/>
                </a:cubicBezTo>
                <a:cubicBezTo>
                  <a:pt x="7661524" y="771968"/>
                  <a:pt x="7590938" y="824664"/>
                  <a:pt x="7521314" y="836578"/>
                </a:cubicBezTo>
                <a:cubicBezTo>
                  <a:pt x="4882453" y="811923"/>
                  <a:pt x="997939" y="738269"/>
                  <a:pt x="139432" y="836578"/>
                </a:cubicBezTo>
                <a:cubicBezTo>
                  <a:pt x="56742" y="837585"/>
                  <a:pt x="12740" y="768608"/>
                  <a:pt x="0" y="697146"/>
                </a:cubicBezTo>
                <a:cubicBezTo>
                  <a:pt x="-43716" y="553412"/>
                  <a:pt x="28469" y="341263"/>
                  <a:pt x="0" y="139432"/>
                </a:cubicBezTo>
                <a:close/>
              </a:path>
            </a:pathLst>
          </a:custGeom>
          <a:solidFill>
            <a:srgbClr val="FEAE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828256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The boy is pointing at his </a:t>
            </a:r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head.</a:t>
            </a:r>
            <a:endParaRPr lang="ar-SA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5C97080-46F3-5E14-C98B-157ADB32E6A9}"/>
              </a:ext>
            </a:extLst>
          </p:cNvPr>
          <p:cNvSpPr/>
          <p:nvPr/>
        </p:nvSpPr>
        <p:spPr>
          <a:xfrm>
            <a:off x="586788" y="4059264"/>
            <a:ext cx="6106895" cy="836578"/>
          </a:xfrm>
          <a:custGeom>
            <a:avLst/>
            <a:gdLst>
              <a:gd name="connsiteX0" fmla="*/ 0 w 6106895"/>
              <a:gd name="connsiteY0" fmla="*/ 139432 h 836578"/>
              <a:gd name="connsiteX1" fmla="*/ 139432 w 6106895"/>
              <a:gd name="connsiteY1" fmla="*/ 0 h 836578"/>
              <a:gd name="connsiteX2" fmla="*/ 5967463 w 6106895"/>
              <a:gd name="connsiteY2" fmla="*/ 0 h 836578"/>
              <a:gd name="connsiteX3" fmla="*/ 6106895 w 6106895"/>
              <a:gd name="connsiteY3" fmla="*/ 139432 h 836578"/>
              <a:gd name="connsiteX4" fmla="*/ 6106895 w 6106895"/>
              <a:gd name="connsiteY4" fmla="*/ 697146 h 836578"/>
              <a:gd name="connsiteX5" fmla="*/ 5967463 w 6106895"/>
              <a:gd name="connsiteY5" fmla="*/ 836578 h 836578"/>
              <a:gd name="connsiteX6" fmla="*/ 139432 w 6106895"/>
              <a:gd name="connsiteY6" fmla="*/ 836578 h 836578"/>
              <a:gd name="connsiteX7" fmla="*/ 0 w 6106895"/>
              <a:gd name="connsiteY7" fmla="*/ 697146 h 836578"/>
              <a:gd name="connsiteX8" fmla="*/ 0 w 6106895"/>
              <a:gd name="connsiteY8" fmla="*/ 139432 h 83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6895" h="836578" fill="none" extrusionOk="0">
                <a:moveTo>
                  <a:pt x="0" y="139432"/>
                </a:moveTo>
                <a:cubicBezTo>
                  <a:pt x="-5155" y="60309"/>
                  <a:pt x="65236" y="890"/>
                  <a:pt x="139432" y="0"/>
                </a:cubicBezTo>
                <a:cubicBezTo>
                  <a:pt x="2131924" y="162288"/>
                  <a:pt x="5110733" y="-48978"/>
                  <a:pt x="5967463" y="0"/>
                </a:cubicBezTo>
                <a:cubicBezTo>
                  <a:pt x="6048609" y="-11798"/>
                  <a:pt x="6121293" y="64601"/>
                  <a:pt x="6106895" y="139432"/>
                </a:cubicBezTo>
                <a:cubicBezTo>
                  <a:pt x="6104951" y="395408"/>
                  <a:pt x="6088391" y="458441"/>
                  <a:pt x="6106895" y="697146"/>
                </a:cubicBezTo>
                <a:cubicBezTo>
                  <a:pt x="6106241" y="782054"/>
                  <a:pt x="6040028" y="844117"/>
                  <a:pt x="5967463" y="836578"/>
                </a:cubicBezTo>
                <a:cubicBezTo>
                  <a:pt x="5253289" y="1001877"/>
                  <a:pt x="1839326" y="772293"/>
                  <a:pt x="139432" y="836578"/>
                </a:cubicBezTo>
                <a:cubicBezTo>
                  <a:pt x="57621" y="848889"/>
                  <a:pt x="9763" y="778845"/>
                  <a:pt x="0" y="697146"/>
                </a:cubicBezTo>
                <a:cubicBezTo>
                  <a:pt x="-3777" y="597177"/>
                  <a:pt x="46509" y="345641"/>
                  <a:pt x="0" y="139432"/>
                </a:cubicBezTo>
                <a:close/>
              </a:path>
              <a:path w="6106895" h="836578" stroke="0" extrusionOk="0">
                <a:moveTo>
                  <a:pt x="0" y="139432"/>
                </a:moveTo>
                <a:cubicBezTo>
                  <a:pt x="-4852" y="58290"/>
                  <a:pt x="59663" y="-6622"/>
                  <a:pt x="139432" y="0"/>
                </a:cubicBezTo>
                <a:cubicBezTo>
                  <a:pt x="2213966" y="159004"/>
                  <a:pt x="4878735" y="-108983"/>
                  <a:pt x="5967463" y="0"/>
                </a:cubicBezTo>
                <a:cubicBezTo>
                  <a:pt x="6044163" y="-1307"/>
                  <a:pt x="6107290" y="61527"/>
                  <a:pt x="6106895" y="139432"/>
                </a:cubicBezTo>
                <a:cubicBezTo>
                  <a:pt x="6104414" y="266165"/>
                  <a:pt x="6108661" y="553121"/>
                  <a:pt x="6106895" y="697146"/>
                </a:cubicBezTo>
                <a:cubicBezTo>
                  <a:pt x="6106015" y="771785"/>
                  <a:pt x="6039392" y="833148"/>
                  <a:pt x="5967463" y="836578"/>
                </a:cubicBezTo>
                <a:cubicBezTo>
                  <a:pt x="3543238" y="670648"/>
                  <a:pt x="2805346" y="810667"/>
                  <a:pt x="139432" y="836578"/>
                </a:cubicBezTo>
                <a:cubicBezTo>
                  <a:pt x="54508" y="839617"/>
                  <a:pt x="-4675" y="776782"/>
                  <a:pt x="0" y="697146"/>
                </a:cubicBezTo>
                <a:cubicBezTo>
                  <a:pt x="-46647" y="432568"/>
                  <a:pt x="-15853" y="294964"/>
                  <a:pt x="0" y="139432"/>
                </a:cubicBezTo>
                <a:close/>
              </a:path>
            </a:pathLst>
          </a:custGeom>
          <a:solidFill>
            <a:srgbClr val="83D0F5"/>
          </a:solidFill>
          <a:ln>
            <a:extLst>
              <a:ext uri="{C807C97D-BFC1-408E-A445-0C87EB9F89A2}">
                <ask:lineSketchStyleProps xmlns:ask="http://schemas.microsoft.com/office/drawing/2018/sketchyshapes" sd="404919062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this boy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pointing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at?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8" name="Picture 4" descr="Shoulders Cartoon Images – Browse 22,470 Stock Photos, Vectors, and Video |  Adobe Stock">
            <a:extLst>
              <a:ext uri="{FF2B5EF4-FFF2-40B4-BE49-F238E27FC236}">
                <a16:creationId xmlns:a16="http://schemas.microsoft.com/office/drawing/2014/main" id="{8351C128-4135-812D-2846-0D813DFD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647" y="2208888"/>
            <a:ext cx="2623796" cy="43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5A2AD9A-5E49-4677-5424-DA70323BF8BC}"/>
              </a:ext>
            </a:extLst>
          </p:cNvPr>
          <p:cNvSpPr/>
          <p:nvPr/>
        </p:nvSpPr>
        <p:spPr>
          <a:xfrm>
            <a:off x="752207" y="5356243"/>
            <a:ext cx="6106895" cy="836578"/>
          </a:xfrm>
          <a:custGeom>
            <a:avLst/>
            <a:gdLst>
              <a:gd name="connsiteX0" fmla="*/ 0 w 6106895"/>
              <a:gd name="connsiteY0" fmla="*/ 139432 h 836578"/>
              <a:gd name="connsiteX1" fmla="*/ 139432 w 6106895"/>
              <a:gd name="connsiteY1" fmla="*/ 0 h 836578"/>
              <a:gd name="connsiteX2" fmla="*/ 5967463 w 6106895"/>
              <a:gd name="connsiteY2" fmla="*/ 0 h 836578"/>
              <a:gd name="connsiteX3" fmla="*/ 6106895 w 6106895"/>
              <a:gd name="connsiteY3" fmla="*/ 139432 h 836578"/>
              <a:gd name="connsiteX4" fmla="*/ 6106895 w 6106895"/>
              <a:gd name="connsiteY4" fmla="*/ 697146 h 836578"/>
              <a:gd name="connsiteX5" fmla="*/ 5967463 w 6106895"/>
              <a:gd name="connsiteY5" fmla="*/ 836578 h 836578"/>
              <a:gd name="connsiteX6" fmla="*/ 139432 w 6106895"/>
              <a:gd name="connsiteY6" fmla="*/ 836578 h 836578"/>
              <a:gd name="connsiteX7" fmla="*/ 0 w 6106895"/>
              <a:gd name="connsiteY7" fmla="*/ 697146 h 836578"/>
              <a:gd name="connsiteX8" fmla="*/ 0 w 6106895"/>
              <a:gd name="connsiteY8" fmla="*/ 139432 h 83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6895" h="836578" fill="none" extrusionOk="0">
                <a:moveTo>
                  <a:pt x="0" y="139432"/>
                </a:moveTo>
                <a:cubicBezTo>
                  <a:pt x="2443" y="60052"/>
                  <a:pt x="48572" y="-6310"/>
                  <a:pt x="139432" y="0"/>
                </a:cubicBezTo>
                <a:cubicBezTo>
                  <a:pt x="878757" y="142174"/>
                  <a:pt x="3933334" y="-148632"/>
                  <a:pt x="5967463" y="0"/>
                </a:cubicBezTo>
                <a:cubicBezTo>
                  <a:pt x="6053053" y="9449"/>
                  <a:pt x="6114646" y="53085"/>
                  <a:pt x="6106895" y="139432"/>
                </a:cubicBezTo>
                <a:cubicBezTo>
                  <a:pt x="6095398" y="331212"/>
                  <a:pt x="6143011" y="528887"/>
                  <a:pt x="6106895" y="697146"/>
                </a:cubicBezTo>
                <a:cubicBezTo>
                  <a:pt x="6105679" y="770459"/>
                  <a:pt x="6049683" y="829660"/>
                  <a:pt x="5967463" y="836578"/>
                </a:cubicBezTo>
                <a:cubicBezTo>
                  <a:pt x="3592328" y="881730"/>
                  <a:pt x="727509" y="685619"/>
                  <a:pt x="139432" y="836578"/>
                </a:cubicBezTo>
                <a:cubicBezTo>
                  <a:pt x="62105" y="828030"/>
                  <a:pt x="6542" y="781498"/>
                  <a:pt x="0" y="697146"/>
                </a:cubicBezTo>
                <a:cubicBezTo>
                  <a:pt x="47398" y="438352"/>
                  <a:pt x="16221" y="229035"/>
                  <a:pt x="0" y="139432"/>
                </a:cubicBezTo>
                <a:close/>
              </a:path>
              <a:path w="6106895" h="836578" stroke="0" extrusionOk="0">
                <a:moveTo>
                  <a:pt x="0" y="139432"/>
                </a:moveTo>
                <a:cubicBezTo>
                  <a:pt x="-6876" y="60833"/>
                  <a:pt x="48839" y="-6431"/>
                  <a:pt x="139432" y="0"/>
                </a:cubicBezTo>
                <a:cubicBezTo>
                  <a:pt x="2466525" y="-76362"/>
                  <a:pt x="4891736" y="2239"/>
                  <a:pt x="5967463" y="0"/>
                </a:cubicBezTo>
                <a:cubicBezTo>
                  <a:pt x="6034178" y="7560"/>
                  <a:pt x="6111714" y="63439"/>
                  <a:pt x="6106895" y="139432"/>
                </a:cubicBezTo>
                <a:cubicBezTo>
                  <a:pt x="6125894" y="310135"/>
                  <a:pt x="6124864" y="599377"/>
                  <a:pt x="6106895" y="697146"/>
                </a:cubicBezTo>
                <a:cubicBezTo>
                  <a:pt x="6100726" y="769284"/>
                  <a:pt x="6046572" y="835039"/>
                  <a:pt x="5967463" y="836578"/>
                </a:cubicBezTo>
                <a:cubicBezTo>
                  <a:pt x="5253435" y="708433"/>
                  <a:pt x="2594405" y="756106"/>
                  <a:pt x="139432" y="836578"/>
                </a:cubicBezTo>
                <a:cubicBezTo>
                  <a:pt x="65414" y="837195"/>
                  <a:pt x="-7441" y="767821"/>
                  <a:pt x="0" y="697146"/>
                </a:cubicBezTo>
                <a:cubicBezTo>
                  <a:pt x="-47241" y="430549"/>
                  <a:pt x="-8519" y="247020"/>
                  <a:pt x="0" y="139432"/>
                </a:cubicBezTo>
                <a:close/>
              </a:path>
            </a:pathLst>
          </a:custGeom>
          <a:solidFill>
            <a:srgbClr val="F5F558"/>
          </a:solidFill>
          <a:ln>
            <a:extLst>
              <a:ext uri="{C807C97D-BFC1-408E-A445-0C87EB9F89A2}">
                <ask:lineSketchStyleProps xmlns:ask="http://schemas.microsoft.com/office/drawing/2018/sketchyshapes" sd="23017976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You have two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shoulders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6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897110-1CB3-26C4-EAE6-BBC407BC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ADD7AB4-25BE-71FE-E3A2-2D9AF3273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08914AB-3B32-BDD7-E21D-9E22B906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 descr="Schoolboy clipart">
            <a:extLst>
              <a:ext uri="{FF2B5EF4-FFF2-40B4-BE49-F238E27FC236}">
                <a16:creationId xmlns:a16="http://schemas.microsoft.com/office/drawing/2014/main" id="{31264E42-7E5D-A5E3-7334-798C2CDB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68" y="2919703"/>
            <a:ext cx="2638294" cy="393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ree Knees Cliparts, Download Free Knees Cliparts png images, Free ClipArts  on Clipart Library">
            <a:extLst>
              <a:ext uri="{FF2B5EF4-FFF2-40B4-BE49-F238E27FC236}">
                <a16:creationId xmlns:a16="http://schemas.microsoft.com/office/drawing/2014/main" id="{E8457F26-360C-B083-41E0-C8FDFCAB3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64" y="363634"/>
            <a:ext cx="5257259" cy="47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BA6707B-552E-860C-FAA8-72D652C62AB2}"/>
              </a:ext>
            </a:extLst>
          </p:cNvPr>
          <p:cNvSpPr/>
          <p:nvPr/>
        </p:nvSpPr>
        <p:spPr>
          <a:xfrm>
            <a:off x="752207" y="5356243"/>
            <a:ext cx="6106895" cy="836578"/>
          </a:xfrm>
          <a:custGeom>
            <a:avLst/>
            <a:gdLst>
              <a:gd name="connsiteX0" fmla="*/ 0 w 6106895"/>
              <a:gd name="connsiteY0" fmla="*/ 139432 h 836578"/>
              <a:gd name="connsiteX1" fmla="*/ 139432 w 6106895"/>
              <a:gd name="connsiteY1" fmla="*/ 0 h 836578"/>
              <a:gd name="connsiteX2" fmla="*/ 5967463 w 6106895"/>
              <a:gd name="connsiteY2" fmla="*/ 0 h 836578"/>
              <a:gd name="connsiteX3" fmla="*/ 6106895 w 6106895"/>
              <a:gd name="connsiteY3" fmla="*/ 139432 h 836578"/>
              <a:gd name="connsiteX4" fmla="*/ 6106895 w 6106895"/>
              <a:gd name="connsiteY4" fmla="*/ 697146 h 836578"/>
              <a:gd name="connsiteX5" fmla="*/ 5967463 w 6106895"/>
              <a:gd name="connsiteY5" fmla="*/ 836578 h 836578"/>
              <a:gd name="connsiteX6" fmla="*/ 139432 w 6106895"/>
              <a:gd name="connsiteY6" fmla="*/ 836578 h 836578"/>
              <a:gd name="connsiteX7" fmla="*/ 0 w 6106895"/>
              <a:gd name="connsiteY7" fmla="*/ 697146 h 836578"/>
              <a:gd name="connsiteX8" fmla="*/ 0 w 6106895"/>
              <a:gd name="connsiteY8" fmla="*/ 139432 h 83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6895" h="836578" fill="none" extrusionOk="0">
                <a:moveTo>
                  <a:pt x="0" y="139432"/>
                </a:moveTo>
                <a:cubicBezTo>
                  <a:pt x="2443" y="60052"/>
                  <a:pt x="48572" y="-6310"/>
                  <a:pt x="139432" y="0"/>
                </a:cubicBezTo>
                <a:cubicBezTo>
                  <a:pt x="878757" y="142174"/>
                  <a:pt x="3933334" y="-148632"/>
                  <a:pt x="5967463" y="0"/>
                </a:cubicBezTo>
                <a:cubicBezTo>
                  <a:pt x="6053053" y="9449"/>
                  <a:pt x="6114646" y="53085"/>
                  <a:pt x="6106895" y="139432"/>
                </a:cubicBezTo>
                <a:cubicBezTo>
                  <a:pt x="6095398" y="331212"/>
                  <a:pt x="6143011" y="528887"/>
                  <a:pt x="6106895" y="697146"/>
                </a:cubicBezTo>
                <a:cubicBezTo>
                  <a:pt x="6105679" y="770459"/>
                  <a:pt x="6049683" y="829660"/>
                  <a:pt x="5967463" y="836578"/>
                </a:cubicBezTo>
                <a:cubicBezTo>
                  <a:pt x="3592328" y="881730"/>
                  <a:pt x="727509" y="685619"/>
                  <a:pt x="139432" y="836578"/>
                </a:cubicBezTo>
                <a:cubicBezTo>
                  <a:pt x="62105" y="828030"/>
                  <a:pt x="6542" y="781498"/>
                  <a:pt x="0" y="697146"/>
                </a:cubicBezTo>
                <a:cubicBezTo>
                  <a:pt x="47398" y="438352"/>
                  <a:pt x="16221" y="229035"/>
                  <a:pt x="0" y="139432"/>
                </a:cubicBezTo>
                <a:close/>
              </a:path>
              <a:path w="6106895" h="836578" stroke="0" extrusionOk="0">
                <a:moveTo>
                  <a:pt x="0" y="139432"/>
                </a:moveTo>
                <a:cubicBezTo>
                  <a:pt x="-6876" y="60833"/>
                  <a:pt x="48839" y="-6431"/>
                  <a:pt x="139432" y="0"/>
                </a:cubicBezTo>
                <a:cubicBezTo>
                  <a:pt x="2466525" y="-76362"/>
                  <a:pt x="4891736" y="2239"/>
                  <a:pt x="5967463" y="0"/>
                </a:cubicBezTo>
                <a:cubicBezTo>
                  <a:pt x="6034178" y="7560"/>
                  <a:pt x="6111714" y="63439"/>
                  <a:pt x="6106895" y="139432"/>
                </a:cubicBezTo>
                <a:cubicBezTo>
                  <a:pt x="6125894" y="310135"/>
                  <a:pt x="6124864" y="599377"/>
                  <a:pt x="6106895" y="697146"/>
                </a:cubicBezTo>
                <a:cubicBezTo>
                  <a:pt x="6100726" y="769284"/>
                  <a:pt x="6046572" y="835039"/>
                  <a:pt x="5967463" y="836578"/>
                </a:cubicBezTo>
                <a:cubicBezTo>
                  <a:pt x="5253435" y="708433"/>
                  <a:pt x="2594405" y="756106"/>
                  <a:pt x="139432" y="836578"/>
                </a:cubicBezTo>
                <a:cubicBezTo>
                  <a:pt x="65414" y="837195"/>
                  <a:pt x="-7441" y="767821"/>
                  <a:pt x="0" y="697146"/>
                </a:cubicBezTo>
                <a:cubicBezTo>
                  <a:pt x="-47241" y="430549"/>
                  <a:pt x="-8519" y="247020"/>
                  <a:pt x="0" y="139432"/>
                </a:cubicBezTo>
                <a:close/>
              </a:path>
            </a:pathLst>
          </a:custGeom>
          <a:solidFill>
            <a:srgbClr val="F5F558"/>
          </a:solidFill>
          <a:ln>
            <a:extLst>
              <a:ext uri="{C807C97D-BFC1-408E-A445-0C87EB9F89A2}">
                <ask:lineSketchStyleProps xmlns:ask="http://schemas.microsoft.com/office/drawing/2018/sketchyshapes" sd="23017976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 have two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knees. 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3C839084-8CCF-E8C8-F2E0-9B1447769DEC}"/>
              </a:ext>
            </a:extLst>
          </p:cNvPr>
          <p:cNvSpPr/>
          <p:nvPr/>
        </p:nvSpPr>
        <p:spPr>
          <a:xfrm>
            <a:off x="8568423" y="365125"/>
            <a:ext cx="2638293" cy="1743740"/>
          </a:xfrm>
          <a:prstGeom prst="cloudCallout">
            <a:avLst>
              <a:gd name="adj1" fmla="val 2813"/>
              <a:gd name="adj2" fmla="val 89329"/>
            </a:avLst>
          </a:prstGeom>
          <a:solidFill>
            <a:srgbClr val="83D0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knees do you have?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38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FE1E96-EA41-9622-2DDE-ACFFF2728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8372" r="27442" b="14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Entrance ceremony kindergarten clipart">
            <a:extLst>
              <a:ext uri="{FF2B5EF4-FFF2-40B4-BE49-F238E27FC236}">
                <a16:creationId xmlns:a16="http://schemas.microsoft.com/office/drawing/2014/main" id="{2E269A49-B93C-DC2A-005B-0223E6EE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79" y="2435290"/>
            <a:ext cx="2296065" cy="429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imple Colored Vector Illustration Top View Of Two Feet Toes Nails Pedicure  Stock Illustration - Download Image Now - iStock">
            <a:extLst>
              <a:ext uri="{FF2B5EF4-FFF2-40B4-BE49-F238E27FC236}">
                <a16:creationId xmlns:a16="http://schemas.microsoft.com/office/drawing/2014/main" id="{F2A5D194-1707-093E-E7B3-E05E877B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46" y="1137905"/>
            <a:ext cx="58293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FFFA110-8EF6-ACD7-5685-F425CBB01D5F}"/>
              </a:ext>
            </a:extLst>
          </p:cNvPr>
          <p:cNvSpPr/>
          <p:nvPr/>
        </p:nvSpPr>
        <p:spPr>
          <a:xfrm>
            <a:off x="3138125" y="5016001"/>
            <a:ext cx="3968649" cy="1246576"/>
          </a:xfrm>
          <a:custGeom>
            <a:avLst/>
            <a:gdLst>
              <a:gd name="connsiteX0" fmla="*/ 0 w 3968649"/>
              <a:gd name="connsiteY0" fmla="*/ 207767 h 1246576"/>
              <a:gd name="connsiteX1" fmla="*/ 207767 w 3968649"/>
              <a:gd name="connsiteY1" fmla="*/ 0 h 1246576"/>
              <a:gd name="connsiteX2" fmla="*/ 3760882 w 3968649"/>
              <a:gd name="connsiteY2" fmla="*/ 0 h 1246576"/>
              <a:gd name="connsiteX3" fmla="*/ 3968649 w 3968649"/>
              <a:gd name="connsiteY3" fmla="*/ 207767 h 1246576"/>
              <a:gd name="connsiteX4" fmla="*/ 3968649 w 3968649"/>
              <a:gd name="connsiteY4" fmla="*/ 1038809 h 1246576"/>
              <a:gd name="connsiteX5" fmla="*/ 3760882 w 3968649"/>
              <a:gd name="connsiteY5" fmla="*/ 1246576 h 1246576"/>
              <a:gd name="connsiteX6" fmla="*/ 207767 w 3968649"/>
              <a:gd name="connsiteY6" fmla="*/ 1246576 h 1246576"/>
              <a:gd name="connsiteX7" fmla="*/ 0 w 3968649"/>
              <a:gd name="connsiteY7" fmla="*/ 1038809 h 1246576"/>
              <a:gd name="connsiteX8" fmla="*/ 0 w 3968649"/>
              <a:gd name="connsiteY8" fmla="*/ 207767 h 124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8649" h="1246576" fill="none" extrusionOk="0">
                <a:moveTo>
                  <a:pt x="0" y="207767"/>
                </a:moveTo>
                <a:cubicBezTo>
                  <a:pt x="13553" y="79847"/>
                  <a:pt x="85162" y="-3579"/>
                  <a:pt x="207767" y="0"/>
                </a:cubicBezTo>
                <a:cubicBezTo>
                  <a:pt x="1274180" y="142174"/>
                  <a:pt x="2710587" y="-148632"/>
                  <a:pt x="3760882" y="0"/>
                </a:cubicBezTo>
                <a:cubicBezTo>
                  <a:pt x="3876822" y="1314"/>
                  <a:pt x="3972486" y="88396"/>
                  <a:pt x="3968649" y="207767"/>
                </a:cubicBezTo>
                <a:cubicBezTo>
                  <a:pt x="3996091" y="564336"/>
                  <a:pt x="3928626" y="784838"/>
                  <a:pt x="3968649" y="1038809"/>
                </a:cubicBezTo>
                <a:cubicBezTo>
                  <a:pt x="3965216" y="1143128"/>
                  <a:pt x="3886516" y="1232131"/>
                  <a:pt x="3760882" y="1246576"/>
                </a:cubicBezTo>
                <a:cubicBezTo>
                  <a:pt x="3396340" y="1291728"/>
                  <a:pt x="1071712" y="1095617"/>
                  <a:pt x="207767" y="1246576"/>
                </a:cubicBezTo>
                <a:cubicBezTo>
                  <a:pt x="92355" y="1228829"/>
                  <a:pt x="2674" y="1156559"/>
                  <a:pt x="0" y="1038809"/>
                </a:cubicBezTo>
                <a:cubicBezTo>
                  <a:pt x="8571" y="831636"/>
                  <a:pt x="38476" y="455042"/>
                  <a:pt x="0" y="207767"/>
                </a:cubicBezTo>
                <a:close/>
              </a:path>
              <a:path w="3968649" h="1246576" stroke="0" extrusionOk="0">
                <a:moveTo>
                  <a:pt x="0" y="207767"/>
                </a:moveTo>
                <a:cubicBezTo>
                  <a:pt x="-7664" y="91244"/>
                  <a:pt x="90933" y="-988"/>
                  <a:pt x="207767" y="0"/>
                </a:cubicBezTo>
                <a:cubicBezTo>
                  <a:pt x="926508" y="-76362"/>
                  <a:pt x="3147045" y="2239"/>
                  <a:pt x="3760882" y="0"/>
                </a:cubicBezTo>
                <a:cubicBezTo>
                  <a:pt x="3867375" y="6064"/>
                  <a:pt x="3988416" y="97173"/>
                  <a:pt x="3968649" y="207767"/>
                </a:cubicBezTo>
                <a:cubicBezTo>
                  <a:pt x="3969246" y="525164"/>
                  <a:pt x="3926370" y="950453"/>
                  <a:pt x="3968649" y="1038809"/>
                </a:cubicBezTo>
                <a:cubicBezTo>
                  <a:pt x="3959599" y="1146415"/>
                  <a:pt x="3877338" y="1245326"/>
                  <a:pt x="3760882" y="1246576"/>
                </a:cubicBezTo>
                <a:cubicBezTo>
                  <a:pt x="3018621" y="1118431"/>
                  <a:pt x="1841096" y="1166104"/>
                  <a:pt x="207767" y="1246576"/>
                </a:cubicBezTo>
                <a:cubicBezTo>
                  <a:pt x="107125" y="1249487"/>
                  <a:pt x="-3784" y="1150337"/>
                  <a:pt x="0" y="1038809"/>
                </a:cubicBezTo>
                <a:cubicBezTo>
                  <a:pt x="-50557" y="755729"/>
                  <a:pt x="-68996" y="571565"/>
                  <a:pt x="0" y="207767"/>
                </a:cubicBezTo>
                <a:close/>
              </a:path>
            </a:pathLst>
          </a:custGeom>
          <a:solidFill>
            <a:srgbClr val="F5F558"/>
          </a:solidFill>
          <a:ln>
            <a:extLst>
              <a:ext uri="{C807C97D-BFC1-408E-A445-0C87EB9F89A2}">
                <ask:lineSketchStyleProps xmlns:ask="http://schemas.microsoft.com/office/drawing/2018/sketchyshapes" sd="23017976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Comic Sans MS" panose="030F0702030302020204" pitchFamily="66" charset="0"/>
              </a:rPr>
              <a:t>Toes </a:t>
            </a:r>
            <a:endParaRPr lang="ar-SA" sz="8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1AA25AC1-26EB-C168-4913-F40A3A00F446}"/>
              </a:ext>
            </a:extLst>
          </p:cNvPr>
          <p:cNvSpPr/>
          <p:nvPr/>
        </p:nvSpPr>
        <p:spPr>
          <a:xfrm>
            <a:off x="7870899" y="266035"/>
            <a:ext cx="2638293" cy="1743740"/>
          </a:xfrm>
          <a:prstGeom prst="cloudCallout">
            <a:avLst>
              <a:gd name="adj1" fmla="val 2813"/>
              <a:gd name="adj2" fmla="val 89329"/>
            </a:avLst>
          </a:prstGeom>
          <a:solidFill>
            <a:srgbClr val="83D0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toes do you have?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0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24FD1F78-4F0F-DE78-4B81-B45BC51B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Cute Bird clipart">
            <a:extLst>
              <a:ext uri="{FF2B5EF4-FFF2-40B4-BE49-F238E27FC236}">
                <a16:creationId xmlns:a16="http://schemas.microsoft.com/office/drawing/2014/main" id="{6CCB4E4A-7688-BE68-541D-4343A279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043" y="665406"/>
            <a:ext cx="2702766" cy="228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OINT-HEAD CLIPART - 173px Image #3">
            <a:extLst>
              <a:ext uri="{FF2B5EF4-FFF2-40B4-BE49-F238E27FC236}">
                <a16:creationId xmlns:a16="http://schemas.microsoft.com/office/drawing/2014/main" id="{98602AA2-B2CC-008E-7583-1C7A8A93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7" y="2478066"/>
            <a:ext cx="14859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houlders Cartoon Images – Browse 22,470 Stock Photos, Vectors, and Video |  Adobe Stock">
            <a:extLst>
              <a:ext uri="{FF2B5EF4-FFF2-40B4-BE49-F238E27FC236}">
                <a16:creationId xmlns:a16="http://schemas.microsoft.com/office/drawing/2014/main" id="{A73AD608-CD27-4E21-1BB1-1ABC0AF3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2" y="2351805"/>
            <a:ext cx="2012448" cy="33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Knees Cliparts, Download Free Knees Cliparts png images, Free ClipArts  on Clipart Library">
            <a:extLst>
              <a:ext uri="{FF2B5EF4-FFF2-40B4-BE49-F238E27FC236}">
                <a16:creationId xmlns:a16="http://schemas.microsoft.com/office/drawing/2014/main" id="{83491B27-2B1C-BD93-B4AC-391004F9E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59" y="3086738"/>
            <a:ext cx="2331481" cy="21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imple Colored Vector Illustration Top View Of Two Feet Toes Nails Pedicure  Stock Illustration - Download Image Now - iStock">
            <a:extLst>
              <a:ext uri="{FF2B5EF4-FFF2-40B4-BE49-F238E27FC236}">
                <a16:creationId xmlns:a16="http://schemas.microsoft.com/office/drawing/2014/main" id="{0A7BB373-DCA1-0F39-7577-8A284F595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031" y="2952621"/>
            <a:ext cx="2856844" cy="183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BD76D30-EAEE-A58D-F91A-A92B332F1C83}"/>
              </a:ext>
            </a:extLst>
          </p:cNvPr>
          <p:cNvSpPr/>
          <p:nvPr/>
        </p:nvSpPr>
        <p:spPr>
          <a:xfrm>
            <a:off x="1075406" y="1167572"/>
            <a:ext cx="8495414" cy="1010093"/>
          </a:xfrm>
          <a:prstGeom prst="roundRect">
            <a:avLst/>
          </a:prstGeom>
          <a:solidFill>
            <a:srgbClr val="83D0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Head, shoulders, knees, and toes.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24FD1F78-4F0F-DE78-4B81-B45BC51B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Cute Bird clipart">
            <a:extLst>
              <a:ext uri="{FF2B5EF4-FFF2-40B4-BE49-F238E27FC236}">
                <a16:creationId xmlns:a16="http://schemas.microsoft.com/office/drawing/2014/main" id="{6CCB4E4A-7688-BE68-541D-4343A279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043" y="665406"/>
            <a:ext cx="2702766" cy="228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BD76D30-EAEE-A58D-F91A-A92B332F1C83}"/>
              </a:ext>
            </a:extLst>
          </p:cNvPr>
          <p:cNvSpPr/>
          <p:nvPr/>
        </p:nvSpPr>
        <p:spPr>
          <a:xfrm>
            <a:off x="1075406" y="1167572"/>
            <a:ext cx="8495414" cy="1010093"/>
          </a:xfrm>
          <a:prstGeom prst="roundRect">
            <a:avLst/>
          </a:prstGeom>
          <a:solidFill>
            <a:srgbClr val="83D0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Eyes and ears and mouth and nose.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Two eyes clipart - Clipartix">
            <a:extLst>
              <a:ext uri="{FF2B5EF4-FFF2-40B4-BE49-F238E27FC236}">
                <a16:creationId xmlns:a16="http://schemas.microsoft.com/office/drawing/2014/main" id="{B5185554-95B8-0187-B930-3517D646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3" y="3194162"/>
            <a:ext cx="2474528" cy="119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ars Clip Art at Clker.com - vector clip art online, royalty free &amp; public  domain">
            <a:extLst>
              <a:ext uri="{FF2B5EF4-FFF2-40B4-BE49-F238E27FC236}">
                <a16:creationId xmlns:a16="http://schemas.microsoft.com/office/drawing/2014/main" id="{496C83AF-45F9-AB1F-911C-EA860F79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45" y="3168873"/>
            <a:ext cx="2288046" cy="121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outh emoji clipart">
            <a:extLst>
              <a:ext uri="{FF2B5EF4-FFF2-40B4-BE49-F238E27FC236}">
                <a16:creationId xmlns:a16="http://schemas.microsoft.com/office/drawing/2014/main" id="{8B9F5718-3990-BB81-EFEE-14617145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29" y="2734917"/>
            <a:ext cx="2109677" cy="21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ose emoji clipart">
            <a:extLst>
              <a:ext uri="{FF2B5EF4-FFF2-40B4-BE49-F238E27FC236}">
                <a16:creationId xmlns:a16="http://schemas.microsoft.com/office/drawing/2014/main" id="{C5ACAA62-90FB-A655-CB4B-B8ABC9046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541" y="2489107"/>
            <a:ext cx="2191229" cy="21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F73984-2713-6F1F-FBC2-D614B030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B1756B-80AD-10C7-7738-D2A6A5EC3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E27FFC8-D2E8-7C79-4E16-5F100DF2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02"/>
            <a:ext cx="12111135" cy="6727898"/>
          </a:xfrm>
          <a:prstGeom prst="rect">
            <a:avLst/>
          </a:prstGeom>
        </p:spPr>
      </p:pic>
      <p:pic>
        <p:nvPicPr>
          <p:cNvPr id="18434" name="Picture 2" descr="لقد خلقنا الإنسان في أحسن تقويم . [ التين: 4]">
            <a:extLst>
              <a:ext uri="{FF2B5EF4-FFF2-40B4-BE49-F238E27FC236}">
                <a16:creationId xmlns:a16="http://schemas.microsoft.com/office/drawing/2014/main" id="{39DF9A6F-BA8D-F065-7735-1EA2DB0D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17" y="1147762"/>
            <a:ext cx="97536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723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0D5AE36-23AC-4601-908C-22F3F4853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20465" cy="6858000"/>
          </a:xfrm>
          <a:prstGeom prst="rect">
            <a:avLst/>
          </a:prstGeom>
        </p:spPr>
      </p:pic>
      <p:pic>
        <p:nvPicPr>
          <p:cNvPr id="10" name="9377FCE9">
            <a:hlinkClick r:id="" action="ppaction://media"/>
            <a:extLst>
              <a:ext uri="{FF2B5EF4-FFF2-40B4-BE49-F238E27FC236}">
                <a16:creationId xmlns:a16="http://schemas.microsoft.com/office/drawing/2014/main" id="{A734E427-358E-55BC-9C09-FCEEA84A74F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714" y="4941542"/>
            <a:ext cx="487363" cy="487362"/>
          </a:xfrm>
        </p:spPr>
      </p:pic>
      <p:pic>
        <p:nvPicPr>
          <p:cNvPr id="5" name="Picture 14" descr="Schoolgirl clipart">
            <a:extLst>
              <a:ext uri="{FF2B5EF4-FFF2-40B4-BE49-F238E27FC236}">
                <a16:creationId xmlns:a16="http://schemas.microsoft.com/office/drawing/2014/main" id="{FCA65886-60D7-B657-458D-9B36C184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747" y="1358252"/>
            <a:ext cx="2475433" cy="490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ECE78BB-2CB4-8B1E-559B-79B7EC0AB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284" y="0"/>
            <a:ext cx="6589675" cy="667226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509D11-7BEE-CD2B-B910-620481BFC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3" y="4804460"/>
            <a:ext cx="642257" cy="64225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2DD8A65-21C6-06FA-35E6-3342F0D6594B}"/>
              </a:ext>
            </a:extLst>
          </p:cNvPr>
          <p:cNvSpPr/>
          <p:nvPr/>
        </p:nvSpPr>
        <p:spPr>
          <a:xfrm>
            <a:off x="570098" y="3981811"/>
            <a:ext cx="2008467" cy="569167"/>
          </a:xfrm>
          <a:custGeom>
            <a:avLst/>
            <a:gdLst>
              <a:gd name="connsiteX0" fmla="*/ 0 w 2008467"/>
              <a:gd name="connsiteY0" fmla="*/ 94863 h 569167"/>
              <a:gd name="connsiteX1" fmla="*/ 94863 w 2008467"/>
              <a:gd name="connsiteY1" fmla="*/ 0 h 569167"/>
              <a:gd name="connsiteX2" fmla="*/ 1913604 w 2008467"/>
              <a:gd name="connsiteY2" fmla="*/ 0 h 569167"/>
              <a:gd name="connsiteX3" fmla="*/ 2008467 w 2008467"/>
              <a:gd name="connsiteY3" fmla="*/ 94863 h 569167"/>
              <a:gd name="connsiteX4" fmla="*/ 2008467 w 2008467"/>
              <a:gd name="connsiteY4" fmla="*/ 474304 h 569167"/>
              <a:gd name="connsiteX5" fmla="*/ 1913604 w 2008467"/>
              <a:gd name="connsiteY5" fmla="*/ 569167 h 569167"/>
              <a:gd name="connsiteX6" fmla="*/ 94863 w 2008467"/>
              <a:gd name="connsiteY6" fmla="*/ 569167 h 569167"/>
              <a:gd name="connsiteX7" fmla="*/ 0 w 2008467"/>
              <a:gd name="connsiteY7" fmla="*/ 474304 h 569167"/>
              <a:gd name="connsiteX8" fmla="*/ 0 w 2008467"/>
              <a:gd name="connsiteY8" fmla="*/ 94863 h 56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467" h="569167" fill="none" extrusionOk="0">
                <a:moveTo>
                  <a:pt x="0" y="94863"/>
                </a:moveTo>
                <a:cubicBezTo>
                  <a:pt x="58" y="46287"/>
                  <a:pt x="40624" y="3104"/>
                  <a:pt x="94863" y="0"/>
                </a:cubicBezTo>
                <a:cubicBezTo>
                  <a:pt x="533177" y="-96366"/>
                  <a:pt x="1456219" y="839"/>
                  <a:pt x="1913604" y="0"/>
                </a:cubicBezTo>
                <a:cubicBezTo>
                  <a:pt x="1965636" y="-1892"/>
                  <a:pt x="2015382" y="40699"/>
                  <a:pt x="2008467" y="94863"/>
                </a:cubicBezTo>
                <a:cubicBezTo>
                  <a:pt x="2014608" y="165743"/>
                  <a:pt x="1984784" y="360080"/>
                  <a:pt x="2008467" y="474304"/>
                </a:cubicBezTo>
                <a:cubicBezTo>
                  <a:pt x="2014375" y="531307"/>
                  <a:pt x="1966871" y="563225"/>
                  <a:pt x="1913604" y="569167"/>
                </a:cubicBezTo>
                <a:cubicBezTo>
                  <a:pt x="1284638" y="570868"/>
                  <a:pt x="494932" y="671780"/>
                  <a:pt x="94863" y="569167"/>
                </a:cubicBezTo>
                <a:cubicBezTo>
                  <a:pt x="50106" y="573537"/>
                  <a:pt x="-3066" y="533940"/>
                  <a:pt x="0" y="474304"/>
                </a:cubicBezTo>
                <a:cubicBezTo>
                  <a:pt x="24680" y="425305"/>
                  <a:pt x="30189" y="136534"/>
                  <a:pt x="0" y="94863"/>
                </a:cubicBezTo>
                <a:close/>
              </a:path>
              <a:path w="2008467" h="569167" stroke="0" extrusionOk="0">
                <a:moveTo>
                  <a:pt x="0" y="94863"/>
                </a:moveTo>
                <a:cubicBezTo>
                  <a:pt x="-6286" y="48195"/>
                  <a:pt x="43514" y="-1397"/>
                  <a:pt x="94863" y="0"/>
                </a:cubicBezTo>
                <a:cubicBezTo>
                  <a:pt x="924950" y="-12089"/>
                  <a:pt x="1597064" y="-93589"/>
                  <a:pt x="1913604" y="0"/>
                </a:cubicBezTo>
                <a:cubicBezTo>
                  <a:pt x="1958992" y="-1294"/>
                  <a:pt x="2007374" y="41268"/>
                  <a:pt x="2008467" y="94863"/>
                </a:cubicBezTo>
                <a:cubicBezTo>
                  <a:pt x="2036551" y="227563"/>
                  <a:pt x="2019475" y="393962"/>
                  <a:pt x="2008467" y="474304"/>
                </a:cubicBezTo>
                <a:cubicBezTo>
                  <a:pt x="2016289" y="520848"/>
                  <a:pt x="1970503" y="575534"/>
                  <a:pt x="1913604" y="569167"/>
                </a:cubicBezTo>
                <a:cubicBezTo>
                  <a:pt x="1425564" y="495807"/>
                  <a:pt x="795130" y="620405"/>
                  <a:pt x="94863" y="569167"/>
                </a:cubicBezTo>
                <a:cubicBezTo>
                  <a:pt x="39791" y="570212"/>
                  <a:pt x="-4804" y="519305"/>
                  <a:pt x="0" y="474304"/>
                </a:cubicBezTo>
                <a:cubicBezTo>
                  <a:pt x="-25516" y="404814"/>
                  <a:pt x="-16271" y="221264"/>
                  <a:pt x="0" y="94863"/>
                </a:cubicBezTo>
                <a:close/>
              </a:path>
            </a:pathLst>
          </a:custGeom>
          <a:solidFill>
            <a:srgbClr val="38888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5197061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12904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1D8BE62-A205-6709-5FA3-B7BF980BB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2"/>
            <a:ext cx="12192000" cy="6858000"/>
          </a:xfrm>
          <a:prstGeom prst="rect">
            <a:avLst/>
          </a:prstGeom>
        </p:spPr>
      </p:pic>
      <p:pic>
        <p:nvPicPr>
          <p:cNvPr id="9218" name="Picture 2" descr="Boy is Reading a Book clipart">
            <a:extLst>
              <a:ext uri="{FF2B5EF4-FFF2-40B4-BE49-F238E27FC236}">
                <a16:creationId xmlns:a16="http://schemas.microsoft.com/office/drawing/2014/main" id="{C81D8DFD-CBFD-684F-C5DC-0104EC34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572" y="1726162"/>
            <a:ext cx="2713653" cy="41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hat Does Cheeky Monkey Mean In Spanish">
            <a:extLst>
              <a:ext uri="{FF2B5EF4-FFF2-40B4-BE49-F238E27FC236}">
                <a16:creationId xmlns:a16="http://schemas.microsoft.com/office/drawing/2014/main" id="{6BF09A7C-2959-B30D-1750-11FA9B382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5" b="29028"/>
          <a:stretch/>
        </p:blipFill>
        <p:spPr bwMode="auto">
          <a:xfrm>
            <a:off x="1544460" y="3180801"/>
            <a:ext cx="7123285" cy="30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14BB44F-5F41-0236-9374-FA999C835804}"/>
              </a:ext>
            </a:extLst>
          </p:cNvPr>
          <p:cNvSpPr/>
          <p:nvPr/>
        </p:nvSpPr>
        <p:spPr>
          <a:xfrm>
            <a:off x="3952481" y="1366528"/>
            <a:ext cx="5110717" cy="1035046"/>
          </a:xfrm>
          <a:custGeom>
            <a:avLst/>
            <a:gdLst>
              <a:gd name="connsiteX0" fmla="*/ 0 w 5110717"/>
              <a:gd name="connsiteY0" fmla="*/ 0 h 1035046"/>
              <a:gd name="connsiteX1" fmla="*/ 5110717 w 5110717"/>
              <a:gd name="connsiteY1" fmla="*/ 0 h 1035046"/>
              <a:gd name="connsiteX2" fmla="*/ 5110717 w 5110717"/>
              <a:gd name="connsiteY2" fmla="*/ 1035046 h 1035046"/>
              <a:gd name="connsiteX3" fmla="*/ 0 w 5110717"/>
              <a:gd name="connsiteY3" fmla="*/ 1035046 h 1035046"/>
              <a:gd name="connsiteX4" fmla="*/ 0 w 5110717"/>
              <a:gd name="connsiteY4" fmla="*/ 0 h 103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0717" h="1035046" fill="none" extrusionOk="0">
                <a:moveTo>
                  <a:pt x="0" y="0"/>
                </a:moveTo>
                <a:cubicBezTo>
                  <a:pt x="1645329" y="142277"/>
                  <a:pt x="2658608" y="-54904"/>
                  <a:pt x="5110717" y="0"/>
                </a:cubicBezTo>
                <a:cubicBezTo>
                  <a:pt x="5118859" y="367768"/>
                  <a:pt x="5019329" y="725057"/>
                  <a:pt x="5110717" y="1035046"/>
                </a:cubicBezTo>
                <a:cubicBezTo>
                  <a:pt x="3327659" y="978353"/>
                  <a:pt x="1083819" y="1095617"/>
                  <a:pt x="0" y="1035046"/>
                </a:cubicBezTo>
                <a:cubicBezTo>
                  <a:pt x="-47425" y="722771"/>
                  <a:pt x="-52859" y="504151"/>
                  <a:pt x="0" y="0"/>
                </a:cubicBezTo>
                <a:close/>
              </a:path>
              <a:path w="5110717" h="1035046" stroke="0" extrusionOk="0">
                <a:moveTo>
                  <a:pt x="0" y="0"/>
                </a:moveTo>
                <a:cubicBezTo>
                  <a:pt x="2526451" y="44081"/>
                  <a:pt x="2707199" y="-61398"/>
                  <a:pt x="5110717" y="0"/>
                </a:cubicBezTo>
                <a:cubicBezTo>
                  <a:pt x="5108363" y="113833"/>
                  <a:pt x="5167495" y="576951"/>
                  <a:pt x="5110717" y="1035046"/>
                </a:cubicBezTo>
                <a:cubicBezTo>
                  <a:pt x="3900166" y="971833"/>
                  <a:pt x="626211" y="911343"/>
                  <a:pt x="0" y="1035046"/>
                </a:cubicBezTo>
                <a:cubicBezTo>
                  <a:pt x="-36412" y="548097"/>
                  <a:pt x="69031" y="294407"/>
                  <a:pt x="0" y="0"/>
                </a:cubicBezTo>
                <a:close/>
              </a:path>
            </a:pathLst>
          </a:custGeom>
          <a:solidFill>
            <a:srgbClr val="FEAE23"/>
          </a:solidFill>
          <a:ln>
            <a:extLst>
              <a:ext uri="{C807C97D-BFC1-408E-A445-0C87EB9F89A2}">
                <ask:lineSketchStyleProps xmlns:ask="http://schemas.microsoft.com/office/drawing/2018/sketchyshapes" sd="97142533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 cheeky monkeys covering?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25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FEA0F2-40D3-53C7-3B29-4D4A0B92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B7A1A7-BD75-FB19-8A78-8C1949232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1A1AD90-8611-238D-ABA1-FFE6783AB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442" b="12559"/>
          <a:stretch/>
        </p:blipFill>
        <p:spPr>
          <a:xfrm>
            <a:off x="0" y="0"/>
            <a:ext cx="12143792" cy="6858000"/>
          </a:xfrm>
          <a:prstGeom prst="rect">
            <a:avLst/>
          </a:prstGeom>
        </p:spPr>
      </p:pic>
      <p:pic>
        <p:nvPicPr>
          <p:cNvPr id="5" name="Picture 2" descr="Boy is Throwing a Paper Airplane clipart">
            <a:extLst>
              <a:ext uri="{FF2B5EF4-FFF2-40B4-BE49-F238E27FC236}">
                <a16:creationId xmlns:a16="http://schemas.microsoft.com/office/drawing/2014/main" id="{9E2D6B2C-F7C8-4B3A-F3FD-D9F5CD11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53" y="2752531"/>
            <a:ext cx="4007584" cy="410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lassroom school clipart">
            <a:extLst>
              <a:ext uri="{FF2B5EF4-FFF2-40B4-BE49-F238E27FC236}">
                <a16:creationId xmlns:a16="http://schemas.microsoft.com/office/drawing/2014/main" id="{4DA3C720-DD94-2463-319A-2A45A0DED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5344"/>
            <a:ext cx="5998535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ractice-sticker GIFs - Get the best GIF on GIPHY">
            <a:extLst>
              <a:ext uri="{FF2B5EF4-FFF2-40B4-BE49-F238E27FC236}">
                <a16:creationId xmlns:a16="http://schemas.microsoft.com/office/drawing/2014/main" id="{0227E82F-8980-EE60-4AF6-21005EA3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82" y="1577236"/>
            <a:ext cx="4235745" cy="28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B6F2135-858C-6515-F542-78405B1CFBB8}"/>
              </a:ext>
            </a:extLst>
          </p:cNvPr>
          <p:cNvSpPr/>
          <p:nvPr/>
        </p:nvSpPr>
        <p:spPr>
          <a:xfrm>
            <a:off x="6888320" y="1132494"/>
            <a:ext cx="5110717" cy="1035046"/>
          </a:xfrm>
          <a:custGeom>
            <a:avLst/>
            <a:gdLst>
              <a:gd name="connsiteX0" fmla="*/ 0 w 5110717"/>
              <a:gd name="connsiteY0" fmla="*/ 0 h 1035046"/>
              <a:gd name="connsiteX1" fmla="*/ 5110717 w 5110717"/>
              <a:gd name="connsiteY1" fmla="*/ 0 h 1035046"/>
              <a:gd name="connsiteX2" fmla="*/ 5110717 w 5110717"/>
              <a:gd name="connsiteY2" fmla="*/ 1035046 h 1035046"/>
              <a:gd name="connsiteX3" fmla="*/ 0 w 5110717"/>
              <a:gd name="connsiteY3" fmla="*/ 1035046 h 1035046"/>
              <a:gd name="connsiteX4" fmla="*/ 0 w 5110717"/>
              <a:gd name="connsiteY4" fmla="*/ 0 h 103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0717" h="1035046" fill="none" extrusionOk="0">
                <a:moveTo>
                  <a:pt x="0" y="0"/>
                </a:moveTo>
                <a:cubicBezTo>
                  <a:pt x="1645329" y="142277"/>
                  <a:pt x="2658608" y="-54904"/>
                  <a:pt x="5110717" y="0"/>
                </a:cubicBezTo>
                <a:cubicBezTo>
                  <a:pt x="5118859" y="367768"/>
                  <a:pt x="5019329" y="725057"/>
                  <a:pt x="5110717" y="1035046"/>
                </a:cubicBezTo>
                <a:cubicBezTo>
                  <a:pt x="3327659" y="978353"/>
                  <a:pt x="1083819" y="1095617"/>
                  <a:pt x="0" y="1035046"/>
                </a:cubicBezTo>
                <a:cubicBezTo>
                  <a:pt x="-47425" y="722771"/>
                  <a:pt x="-52859" y="504151"/>
                  <a:pt x="0" y="0"/>
                </a:cubicBezTo>
                <a:close/>
              </a:path>
              <a:path w="5110717" h="1035046" stroke="0" extrusionOk="0">
                <a:moveTo>
                  <a:pt x="0" y="0"/>
                </a:moveTo>
                <a:cubicBezTo>
                  <a:pt x="2526451" y="44081"/>
                  <a:pt x="2707199" y="-61398"/>
                  <a:pt x="5110717" y="0"/>
                </a:cubicBezTo>
                <a:cubicBezTo>
                  <a:pt x="5108363" y="113833"/>
                  <a:pt x="5167495" y="576951"/>
                  <a:pt x="5110717" y="1035046"/>
                </a:cubicBezTo>
                <a:cubicBezTo>
                  <a:pt x="3900166" y="971833"/>
                  <a:pt x="626211" y="911343"/>
                  <a:pt x="0" y="1035046"/>
                </a:cubicBezTo>
                <a:cubicBezTo>
                  <a:pt x="-36412" y="548097"/>
                  <a:pt x="69031" y="294407"/>
                  <a:pt x="0" y="0"/>
                </a:cubicBezTo>
                <a:close/>
              </a:path>
            </a:pathLst>
          </a:custGeom>
          <a:solidFill>
            <a:srgbClr val="83D0F5"/>
          </a:solidFill>
          <a:ln>
            <a:extLst>
              <a:ext uri="{C807C97D-BFC1-408E-A445-0C87EB9F89A2}">
                <ask:lineSketchStyleProps xmlns:ask="http://schemas.microsoft.com/office/drawing/2018/sketchyshapes" sd="97142533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Touch your …………..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1E7CA09-7D0A-B711-9951-FC925047A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4" t="28992" r="27355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9DECB03-2613-27B6-4D59-44143C495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784" y="1368278"/>
            <a:ext cx="8665986" cy="5120108"/>
          </a:xfrm>
          <a:prstGeom prst="rect">
            <a:avLst/>
          </a:prstGeom>
        </p:spPr>
      </p:pic>
      <p:pic>
        <p:nvPicPr>
          <p:cNvPr id="1026" name="Picture 2" descr="Boy clipart">
            <a:extLst>
              <a:ext uri="{FF2B5EF4-FFF2-40B4-BE49-F238E27FC236}">
                <a16:creationId xmlns:a16="http://schemas.microsoft.com/office/drawing/2014/main" id="{7A032FD4-EA8A-147A-9532-8508B020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661" y="2341982"/>
            <a:ext cx="2609305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7BFC951-25A5-C0CF-52FF-E0A116C87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51" y="1368278"/>
            <a:ext cx="642257" cy="64225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852C877-5044-82A2-D4B0-C517F5AC849F}"/>
              </a:ext>
            </a:extLst>
          </p:cNvPr>
          <p:cNvSpPr/>
          <p:nvPr/>
        </p:nvSpPr>
        <p:spPr>
          <a:xfrm>
            <a:off x="9022856" y="545629"/>
            <a:ext cx="2008467" cy="569167"/>
          </a:xfrm>
          <a:custGeom>
            <a:avLst/>
            <a:gdLst>
              <a:gd name="connsiteX0" fmla="*/ 0 w 2008467"/>
              <a:gd name="connsiteY0" fmla="*/ 94863 h 569167"/>
              <a:gd name="connsiteX1" fmla="*/ 94863 w 2008467"/>
              <a:gd name="connsiteY1" fmla="*/ 0 h 569167"/>
              <a:gd name="connsiteX2" fmla="*/ 1913604 w 2008467"/>
              <a:gd name="connsiteY2" fmla="*/ 0 h 569167"/>
              <a:gd name="connsiteX3" fmla="*/ 2008467 w 2008467"/>
              <a:gd name="connsiteY3" fmla="*/ 94863 h 569167"/>
              <a:gd name="connsiteX4" fmla="*/ 2008467 w 2008467"/>
              <a:gd name="connsiteY4" fmla="*/ 474304 h 569167"/>
              <a:gd name="connsiteX5" fmla="*/ 1913604 w 2008467"/>
              <a:gd name="connsiteY5" fmla="*/ 569167 h 569167"/>
              <a:gd name="connsiteX6" fmla="*/ 94863 w 2008467"/>
              <a:gd name="connsiteY6" fmla="*/ 569167 h 569167"/>
              <a:gd name="connsiteX7" fmla="*/ 0 w 2008467"/>
              <a:gd name="connsiteY7" fmla="*/ 474304 h 569167"/>
              <a:gd name="connsiteX8" fmla="*/ 0 w 2008467"/>
              <a:gd name="connsiteY8" fmla="*/ 94863 h 56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467" h="569167" fill="none" extrusionOk="0">
                <a:moveTo>
                  <a:pt x="0" y="94863"/>
                </a:moveTo>
                <a:cubicBezTo>
                  <a:pt x="58" y="46287"/>
                  <a:pt x="40624" y="3104"/>
                  <a:pt x="94863" y="0"/>
                </a:cubicBezTo>
                <a:cubicBezTo>
                  <a:pt x="533177" y="-96366"/>
                  <a:pt x="1456219" y="839"/>
                  <a:pt x="1913604" y="0"/>
                </a:cubicBezTo>
                <a:cubicBezTo>
                  <a:pt x="1965636" y="-1892"/>
                  <a:pt x="2015382" y="40699"/>
                  <a:pt x="2008467" y="94863"/>
                </a:cubicBezTo>
                <a:cubicBezTo>
                  <a:pt x="2014608" y="165743"/>
                  <a:pt x="1984784" y="360080"/>
                  <a:pt x="2008467" y="474304"/>
                </a:cubicBezTo>
                <a:cubicBezTo>
                  <a:pt x="2014375" y="531307"/>
                  <a:pt x="1966871" y="563225"/>
                  <a:pt x="1913604" y="569167"/>
                </a:cubicBezTo>
                <a:cubicBezTo>
                  <a:pt x="1284638" y="570868"/>
                  <a:pt x="494932" y="671780"/>
                  <a:pt x="94863" y="569167"/>
                </a:cubicBezTo>
                <a:cubicBezTo>
                  <a:pt x="50106" y="573537"/>
                  <a:pt x="-3066" y="533940"/>
                  <a:pt x="0" y="474304"/>
                </a:cubicBezTo>
                <a:cubicBezTo>
                  <a:pt x="24680" y="425305"/>
                  <a:pt x="30189" y="136534"/>
                  <a:pt x="0" y="94863"/>
                </a:cubicBezTo>
                <a:close/>
              </a:path>
              <a:path w="2008467" h="569167" stroke="0" extrusionOk="0">
                <a:moveTo>
                  <a:pt x="0" y="94863"/>
                </a:moveTo>
                <a:cubicBezTo>
                  <a:pt x="-6286" y="48195"/>
                  <a:pt x="43514" y="-1397"/>
                  <a:pt x="94863" y="0"/>
                </a:cubicBezTo>
                <a:cubicBezTo>
                  <a:pt x="924950" y="-12089"/>
                  <a:pt x="1597064" y="-93589"/>
                  <a:pt x="1913604" y="0"/>
                </a:cubicBezTo>
                <a:cubicBezTo>
                  <a:pt x="1958992" y="-1294"/>
                  <a:pt x="2007374" y="41268"/>
                  <a:pt x="2008467" y="94863"/>
                </a:cubicBezTo>
                <a:cubicBezTo>
                  <a:pt x="2036551" y="227563"/>
                  <a:pt x="2019475" y="393962"/>
                  <a:pt x="2008467" y="474304"/>
                </a:cubicBezTo>
                <a:cubicBezTo>
                  <a:pt x="2016289" y="520848"/>
                  <a:pt x="1970503" y="575534"/>
                  <a:pt x="1913604" y="569167"/>
                </a:cubicBezTo>
                <a:cubicBezTo>
                  <a:pt x="1425564" y="495807"/>
                  <a:pt x="795130" y="620405"/>
                  <a:pt x="94863" y="569167"/>
                </a:cubicBezTo>
                <a:cubicBezTo>
                  <a:pt x="39791" y="570212"/>
                  <a:pt x="-4804" y="519305"/>
                  <a:pt x="0" y="474304"/>
                </a:cubicBezTo>
                <a:cubicBezTo>
                  <a:pt x="-25516" y="404814"/>
                  <a:pt x="-16271" y="221264"/>
                  <a:pt x="0" y="94863"/>
                </a:cubicBezTo>
                <a:close/>
              </a:path>
            </a:pathLst>
          </a:custGeom>
          <a:solidFill>
            <a:srgbClr val="38888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5197061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7" name="2A64AE73">
            <a:hlinkClick r:id="" action="ppaction://media"/>
            <a:extLst>
              <a:ext uri="{FF2B5EF4-FFF2-40B4-BE49-F238E27FC236}">
                <a16:creationId xmlns:a16="http://schemas.microsoft.com/office/drawing/2014/main" id="{FA0BE085-D088-0342-2C9C-07507B867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7089" y="1416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10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394954-1463-A77D-5738-EF214155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E4702EA-8750-C055-9C52-95E0F9822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7907" r="27180" b="13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hild Boy Question clipart">
            <a:extLst>
              <a:ext uri="{FF2B5EF4-FFF2-40B4-BE49-F238E27FC236}">
                <a16:creationId xmlns:a16="http://schemas.microsoft.com/office/drawing/2014/main" id="{C2C19D88-5121-C28F-B06E-83DD1B3F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" y="2088348"/>
            <a:ext cx="3151933" cy="382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8B57458-5B01-BED4-A729-EEC8CB61A9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90"/>
          <a:stretch/>
        </p:blipFill>
        <p:spPr>
          <a:xfrm>
            <a:off x="5039504" y="776724"/>
            <a:ext cx="6218459" cy="530455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D7E52F2-0815-D09C-29D5-EBE933FDF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33" y="4837927"/>
            <a:ext cx="642257" cy="64225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26638A-0D7C-284A-E36A-5719BE9A4636}"/>
              </a:ext>
            </a:extLst>
          </p:cNvPr>
          <p:cNvSpPr/>
          <p:nvPr/>
        </p:nvSpPr>
        <p:spPr>
          <a:xfrm>
            <a:off x="3146038" y="4015278"/>
            <a:ext cx="2008467" cy="569167"/>
          </a:xfrm>
          <a:custGeom>
            <a:avLst/>
            <a:gdLst>
              <a:gd name="connsiteX0" fmla="*/ 0 w 2008467"/>
              <a:gd name="connsiteY0" fmla="*/ 94863 h 569167"/>
              <a:gd name="connsiteX1" fmla="*/ 94863 w 2008467"/>
              <a:gd name="connsiteY1" fmla="*/ 0 h 569167"/>
              <a:gd name="connsiteX2" fmla="*/ 1913604 w 2008467"/>
              <a:gd name="connsiteY2" fmla="*/ 0 h 569167"/>
              <a:gd name="connsiteX3" fmla="*/ 2008467 w 2008467"/>
              <a:gd name="connsiteY3" fmla="*/ 94863 h 569167"/>
              <a:gd name="connsiteX4" fmla="*/ 2008467 w 2008467"/>
              <a:gd name="connsiteY4" fmla="*/ 474304 h 569167"/>
              <a:gd name="connsiteX5" fmla="*/ 1913604 w 2008467"/>
              <a:gd name="connsiteY5" fmla="*/ 569167 h 569167"/>
              <a:gd name="connsiteX6" fmla="*/ 94863 w 2008467"/>
              <a:gd name="connsiteY6" fmla="*/ 569167 h 569167"/>
              <a:gd name="connsiteX7" fmla="*/ 0 w 2008467"/>
              <a:gd name="connsiteY7" fmla="*/ 474304 h 569167"/>
              <a:gd name="connsiteX8" fmla="*/ 0 w 2008467"/>
              <a:gd name="connsiteY8" fmla="*/ 94863 h 56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467" h="569167" fill="none" extrusionOk="0">
                <a:moveTo>
                  <a:pt x="0" y="94863"/>
                </a:moveTo>
                <a:cubicBezTo>
                  <a:pt x="58" y="46287"/>
                  <a:pt x="40624" y="3104"/>
                  <a:pt x="94863" y="0"/>
                </a:cubicBezTo>
                <a:cubicBezTo>
                  <a:pt x="533177" y="-96366"/>
                  <a:pt x="1456219" y="839"/>
                  <a:pt x="1913604" y="0"/>
                </a:cubicBezTo>
                <a:cubicBezTo>
                  <a:pt x="1965636" y="-1892"/>
                  <a:pt x="2015382" y="40699"/>
                  <a:pt x="2008467" y="94863"/>
                </a:cubicBezTo>
                <a:cubicBezTo>
                  <a:pt x="2014608" y="165743"/>
                  <a:pt x="1984784" y="360080"/>
                  <a:pt x="2008467" y="474304"/>
                </a:cubicBezTo>
                <a:cubicBezTo>
                  <a:pt x="2014375" y="531307"/>
                  <a:pt x="1966871" y="563225"/>
                  <a:pt x="1913604" y="569167"/>
                </a:cubicBezTo>
                <a:cubicBezTo>
                  <a:pt x="1284638" y="570868"/>
                  <a:pt x="494932" y="671780"/>
                  <a:pt x="94863" y="569167"/>
                </a:cubicBezTo>
                <a:cubicBezTo>
                  <a:pt x="50106" y="573537"/>
                  <a:pt x="-3066" y="533940"/>
                  <a:pt x="0" y="474304"/>
                </a:cubicBezTo>
                <a:cubicBezTo>
                  <a:pt x="24680" y="425305"/>
                  <a:pt x="30189" y="136534"/>
                  <a:pt x="0" y="94863"/>
                </a:cubicBezTo>
                <a:close/>
              </a:path>
              <a:path w="2008467" h="569167" stroke="0" extrusionOk="0">
                <a:moveTo>
                  <a:pt x="0" y="94863"/>
                </a:moveTo>
                <a:cubicBezTo>
                  <a:pt x="-6286" y="48195"/>
                  <a:pt x="43514" y="-1397"/>
                  <a:pt x="94863" y="0"/>
                </a:cubicBezTo>
                <a:cubicBezTo>
                  <a:pt x="924950" y="-12089"/>
                  <a:pt x="1597064" y="-93589"/>
                  <a:pt x="1913604" y="0"/>
                </a:cubicBezTo>
                <a:cubicBezTo>
                  <a:pt x="1958992" y="-1294"/>
                  <a:pt x="2007374" y="41268"/>
                  <a:pt x="2008467" y="94863"/>
                </a:cubicBezTo>
                <a:cubicBezTo>
                  <a:pt x="2036551" y="227563"/>
                  <a:pt x="2019475" y="393962"/>
                  <a:pt x="2008467" y="474304"/>
                </a:cubicBezTo>
                <a:cubicBezTo>
                  <a:pt x="2016289" y="520848"/>
                  <a:pt x="1970503" y="575534"/>
                  <a:pt x="1913604" y="569167"/>
                </a:cubicBezTo>
                <a:cubicBezTo>
                  <a:pt x="1425564" y="495807"/>
                  <a:pt x="795130" y="620405"/>
                  <a:pt x="94863" y="569167"/>
                </a:cubicBezTo>
                <a:cubicBezTo>
                  <a:pt x="39791" y="570212"/>
                  <a:pt x="-4804" y="519305"/>
                  <a:pt x="0" y="474304"/>
                </a:cubicBezTo>
                <a:cubicBezTo>
                  <a:pt x="-25516" y="404814"/>
                  <a:pt x="-16271" y="221264"/>
                  <a:pt x="0" y="94863"/>
                </a:cubicBezTo>
                <a:close/>
              </a:path>
            </a:pathLst>
          </a:custGeom>
          <a:solidFill>
            <a:srgbClr val="38888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5197061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3" name="ABAB957A">
            <a:hlinkClick r:id="" action="ppaction://media"/>
            <a:extLst>
              <a:ext uri="{FF2B5EF4-FFF2-40B4-BE49-F238E27FC236}">
                <a16:creationId xmlns:a16="http://schemas.microsoft.com/office/drawing/2014/main" id="{44E735F9-FF3F-C2FD-6A1D-A5C352697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2485" y="4961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2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20114D-1475-63B6-9670-51372B31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0AA727E-A058-A6FC-2C0E-2E19424E0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8BBFDD8-6ED6-F5D3-8711-D253B1875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2"/>
            <a:ext cx="12192000" cy="6858000"/>
          </a:xfrm>
          <a:prstGeom prst="rect">
            <a:avLst/>
          </a:prstGeom>
        </p:spPr>
      </p:pic>
      <p:pic>
        <p:nvPicPr>
          <p:cNvPr id="5" name="Picture 2" descr="Boy is Reading a Book clipart">
            <a:extLst>
              <a:ext uri="{FF2B5EF4-FFF2-40B4-BE49-F238E27FC236}">
                <a16:creationId xmlns:a16="http://schemas.microsoft.com/office/drawing/2014/main" id="{2F55FC8B-A99B-8A12-B051-9034A3B69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546" y="4214831"/>
            <a:ext cx="1224039" cy="189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wo eyes clipart - Clipartix">
            <a:extLst>
              <a:ext uri="{FF2B5EF4-FFF2-40B4-BE49-F238E27FC236}">
                <a16:creationId xmlns:a16="http://schemas.microsoft.com/office/drawing/2014/main" id="{C75FA142-24A4-4719-E7A0-27D431DD0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9"/>
          <a:stretch/>
        </p:blipFill>
        <p:spPr bwMode="auto">
          <a:xfrm>
            <a:off x="673283" y="3541041"/>
            <a:ext cx="1220211" cy="119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wo eyes clipart - Clipartix">
            <a:extLst>
              <a:ext uri="{FF2B5EF4-FFF2-40B4-BE49-F238E27FC236}">
                <a16:creationId xmlns:a16="http://schemas.microsoft.com/office/drawing/2014/main" id="{8DB13556-FE28-B794-3270-71FD94FDB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58" y="3541041"/>
            <a:ext cx="2474528" cy="119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ose emoji clipart">
            <a:extLst>
              <a:ext uri="{FF2B5EF4-FFF2-40B4-BE49-F238E27FC236}">
                <a16:creationId xmlns:a16="http://schemas.microsoft.com/office/drawing/2014/main" id="{44C5D9C5-DB94-BD07-97E5-F977E518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8" y="5161795"/>
            <a:ext cx="1331080" cy="13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ose emoji clipart">
            <a:extLst>
              <a:ext uri="{FF2B5EF4-FFF2-40B4-BE49-F238E27FC236}">
                <a16:creationId xmlns:a16="http://schemas.microsoft.com/office/drawing/2014/main" id="{CE206782-C454-3A3A-19CD-E08098B0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67" y="5188268"/>
            <a:ext cx="1331080" cy="13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ose emoji clipart">
            <a:extLst>
              <a:ext uri="{FF2B5EF4-FFF2-40B4-BE49-F238E27FC236}">
                <a16:creationId xmlns:a16="http://schemas.microsoft.com/office/drawing/2014/main" id="{0A16C79A-D80A-06CB-03C8-2AED220D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23" y="5193308"/>
            <a:ext cx="1331080" cy="13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ose emoji clipart">
            <a:extLst>
              <a:ext uri="{FF2B5EF4-FFF2-40B4-BE49-F238E27FC236}">
                <a16:creationId xmlns:a16="http://schemas.microsoft.com/office/drawing/2014/main" id="{441CA2A1-3E94-47E8-5E79-3CAFBD4C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046" y="5193308"/>
            <a:ext cx="1331080" cy="13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C3C843A9-015E-6617-29B3-7E2A02B3B084}"/>
              </a:ext>
            </a:extLst>
          </p:cNvPr>
          <p:cNvSpPr/>
          <p:nvPr/>
        </p:nvSpPr>
        <p:spPr>
          <a:xfrm>
            <a:off x="5161243" y="2731381"/>
            <a:ext cx="2474528" cy="716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plural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8B6F751-FB3A-9783-4798-8BBC4E6CC29E}"/>
              </a:ext>
            </a:extLst>
          </p:cNvPr>
          <p:cNvSpPr/>
          <p:nvPr/>
        </p:nvSpPr>
        <p:spPr>
          <a:xfrm>
            <a:off x="932016" y="2925341"/>
            <a:ext cx="2474528" cy="716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singular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9F5F45E-1E79-98EC-E249-9F35F2FC040C}"/>
              </a:ext>
            </a:extLst>
          </p:cNvPr>
          <p:cNvSpPr/>
          <p:nvPr/>
        </p:nvSpPr>
        <p:spPr>
          <a:xfrm>
            <a:off x="2169280" y="3856595"/>
            <a:ext cx="1863384" cy="716471"/>
          </a:xfrm>
          <a:custGeom>
            <a:avLst/>
            <a:gdLst>
              <a:gd name="connsiteX0" fmla="*/ 0 w 1863384"/>
              <a:gd name="connsiteY0" fmla="*/ 0 h 716471"/>
              <a:gd name="connsiteX1" fmla="*/ 1863384 w 1863384"/>
              <a:gd name="connsiteY1" fmla="*/ 0 h 716471"/>
              <a:gd name="connsiteX2" fmla="*/ 1863384 w 1863384"/>
              <a:gd name="connsiteY2" fmla="*/ 716471 h 716471"/>
              <a:gd name="connsiteX3" fmla="*/ 0 w 1863384"/>
              <a:gd name="connsiteY3" fmla="*/ 716471 h 716471"/>
              <a:gd name="connsiteX4" fmla="*/ 0 w 1863384"/>
              <a:gd name="connsiteY4" fmla="*/ 0 h 71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3384" h="716471" fill="none" extrusionOk="0">
                <a:moveTo>
                  <a:pt x="0" y="0"/>
                </a:moveTo>
                <a:cubicBezTo>
                  <a:pt x="425618" y="102911"/>
                  <a:pt x="1105860" y="-23241"/>
                  <a:pt x="1863384" y="0"/>
                </a:cubicBezTo>
                <a:cubicBezTo>
                  <a:pt x="1897890" y="92473"/>
                  <a:pt x="1824157" y="620263"/>
                  <a:pt x="1863384" y="716471"/>
                </a:cubicBezTo>
                <a:cubicBezTo>
                  <a:pt x="1284563" y="725929"/>
                  <a:pt x="404282" y="635327"/>
                  <a:pt x="0" y="716471"/>
                </a:cubicBezTo>
                <a:cubicBezTo>
                  <a:pt x="55724" y="549883"/>
                  <a:pt x="-27371" y="262517"/>
                  <a:pt x="0" y="0"/>
                </a:cubicBezTo>
                <a:close/>
              </a:path>
              <a:path w="1863384" h="716471" stroke="0" extrusionOk="0">
                <a:moveTo>
                  <a:pt x="0" y="0"/>
                </a:moveTo>
                <a:cubicBezTo>
                  <a:pt x="524550" y="-9099"/>
                  <a:pt x="992720" y="-72369"/>
                  <a:pt x="1863384" y="0"/>
                </a:cubicBezTo>
                <a:cubicBezTo>
                  <a:pt x="1891863" y="204374"/>
                  <a:pt x="1912807" y="601906"/>
                  <a:pt x="1863384" y="716471"/>
                </a:cubicBezTo>
                <a:cubicBezTo>
                  <a:pt x="1432272" y="647977"/>
                  <a:pt x="812838" y="800058"/>
                  <a:pt x="0" y="716471"/>
                </a:cubicBezTo>
                <a:cubicBezTo>
                  <a:pt x="36049" y="537621"/>
                  <a:pt x="64098" y="267648"/>
                  <a:pt x="0" y="0"/>
                </a:cubicBezTo>
                <a:close/>
              </a:path>
            </a:pathLst>
          </a:custGeom>
          <a:solidFill>
            <a:srgbClr val="83D0F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600656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eye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97E7B4E-BC73-D8B2-D195-09C9099821F3}"/>
              </a:ext>
            </a:extLst>
          </p:cNvPr>
          <p:cNvSpPr/>
          <p:nvPr/>
        </p:nvSpPr>
        <p:spPr>
          <a:xfrm>
            <a:off x="8235031" y="3800896"/>
            <a:ext cx="1863384" cy="716471"/>
          </a:xfrm>
          <a:custGeom>
            <a:avLst/>
            <a:gdLst>
              <a:gd name="connsiteX0" fmla="*/ 0 w 1863384"/>
              <a:gd name="connsiteY0" fmla="*/ 0 h 716471"/>
              <a:gd name="connsiteX1" fmla="*/ 1863384 w 1863384"/>
              <a:gd name="connsiteY1" fmla="*/ 0 h 716471"/>
              <a:gd name="connsiteX2" fmla="*/ 1863384 w 1863384"/>
              <a:gd name="connsiteY2" fmla="*/ 716471 h 716471"/>
              <a:gd name="connsiteX3" fmla="*/ 0 w 1863384"/>
              <a:gd name="connsiteY3" fmla="*/ 716471 h 716471"/>
              <a:gd name="connsiteX4" fmla="*/ 0 w 1863384"/>
              <a:gd name="connsiteY4" fmla="*/ 0 h 71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3384" h="716471" fill="none" extrusionOk="0">
                <a:moveTo>
                  <a:pt x="0" y="0"/>
                </a:moveTo>
                <a:cubicBezTo>
                  <a:pt x="832878" y="117151"/>
                  <a:pt x="1194851" y="-102701"/>
                  <a:pt x="1863384" y="0"/>
                </a:cubicBezTo>
                <a:cubicBezTo>
                  <a:pt x="1883167" y="294331"/>
                  <a:pt x="1849726" y="438413"/>
                  <a:pt x="1863384" y="716471"/>
                </a:cubicBezTo>
                <a:cubicBezTo>
                  <a:pt x="1361319" y="846196"/>
                  <a:pt x="498683" y="777542"/>
                  <a:pt x="0" y="716471"/>
                </a:cubicBezTo>
                <a:cubicBezTo>
                  <a:pt x="36099" y="600170"/>
                  <a:pt x="19153" y="326333"/>
                  <a:pt x="0" y="0"/>
                </a:cubicBezTo>
                <a:close/>
              </a:path>
              <a:path w="1863384" h="716471" stroke="0" extrusionOk="0">
                <a:moveTo>
                  <a:pt x="0" y="0"/>
                </a:moveTo>
                <a:cubicBezTo>
                  <a:pt x="514561" y="51869"/>
                  <a:pt x="1487876" y="11976"/>
                  <a:pt x="1863384" y="0"/>
                </a:cubicBezTo>
                <a:cubicBezTo>
                  <a:pt x="1916230" y="340884"/>
                  <a:pt x="1846423" y="424244"/>
                  <a:pt x="1863384" y="716471"/>
                </a:cubicBezTo>
                <a:cubicBezTo>
                  <a:pt x="1288691" y="743619"/>
                  <a:pt x="186734" y="725304"/>
                  <a:pt x="0" y="716471"/>
                </a:cubicBezTo>
                <a:cubicBezTo>
                  <a:pt x="23309" y="382969"/>
                  <a:pt x="-49709" y="165211"/>
                  <a:pt x="0" y="0"/>
                </a:cubicBezTo>
                <a:close/>
              </a:path>
            </a:pathLst>
          </a:custGeom>
          <a:solidFill>
            <a:srgbClr val="83D0F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3908750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eyes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9C2D336-C6B9-2FB1-2013-4DF80A41BB81}"/>
              </a:ext>
            </a:extLst>
          </p:cNvPr>
          <p:cNvSpPr/>
          <p:nvPr/>
        </p:nvSpPr>
        <p:spPr>
          <a:xfrm>
            <a:off x="8217529" y="5828719"/>
            <a:ext cx="1863384" cy="716471"/>
          </a:xfrm>
          <a:custGeom>
            <a:avLst/>
            <a:gdLst>
              <a:gd name="connsiteX0" fmla="*/ 0 w 1863384"/>
              <a:gd name="connsiteY0" fmla="*/ 0 h 716471"/>
              <a:gd name="connsiteX1" fmla="*/ 1863384 w 1863384"/>
              <a:gd name="connsiteY1" fmla="*/ 0 h 716471"/>
              <a:gd name="connsiteX2" fmla="*/ 1863384 w 1863384"/>
              <a:gd name="connsiteY2" fmla="*/ 716471 h 716471"/>
              <a:gd name="connsiteX3" fmla="*/ 0 w 1863384"/>
              <a:gd name="connsiteY3" fmla="*/ 716471 h 716471"/>
              <a:gd name="connsiteX4" fmla="*/ 0 w 1863384"/>
              <a:gd name="connsiteY4" fmla="*/ 0 h 71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3384" h="716471" fill="none" extrusionOk="0">
                <a:moveTo>
                  <a:pt x="0" y="0"/>
                </a:moveTo>
                <a:cubicBezTo>
                  <a:pt x="194816" y="127907"/>
                  <a:pt x="1476350" y="126922"/>
                  <a:pt x="1863384" y="0"/>
                </a:cubicBezTo>
                <a:cubicBezTo>
                  <a:pt x="1921377" y="246362"/>
                  <a:pt x="1816408" y="612283"/>
                  <a:pt x="1863384" y="716471"/>
                </a:cubicBezTo>
                <a:cubicBezTo>
                  <a:pt x="1477154" y="872883"/>
                  <a:pt x="577303" y="718804"/>
                  <a:pt x="0" y="716471"/>
                </a:cubicBezTo>
                <a:cubicBezTo>
                  <a:pt x="-36190" y="399841"/>
                  <a:pt x="-1821" y="275987"/>
                  <a:pt x="0" y="0"/>
                </a:cubicBezTo>
                <a:close/>
              </a:path>
              <a:path w="1863384" h="716471" stroke="0" extrusionOk="0">
                <a:moveTo>
                  <a:pt x="0" y="0"/>
                </a:moveTo>
                <a:cubicBezTo>
                  <a:pt x="199080" y="154965"/>
                  <a:pt x="1396923" y="-27959"/>
                  <a:pt x="1863384" y="0"/>
                </a:cubicBezTo>
                <a:cubicBezTo>
                  <a:pt x="1825656" y="144164"/>
                  <a:pt x="1909220" y="374064"/>
                  <a:pt x="1863384" y="716471"/>
                </a:cubicBezTo>
                <a:cubicBezTo>
                  <a:pt x="1629751" y="702042"/>
                  <a:pt x="559699" y="616585"/>
                  <a:pt x="0" y="716471"/>
                </a:cubicBezTo>
                <a:cubicBezTo>
                  <a:pt x="-6076" y="464251"/>
                  <a:pt x="8127" y="262887"/>
                  <a:pt x="0" y="0"/>
                </a:cubicBezTo>
                <a:close/>
              </a:path>
            </a:pathLst>
          </a:custGeom>
          <a:solidFill>
            <a:srgbClr val="83D0F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62794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noses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06EC9D7-B636-C0D3-8713-C7B5E5B6B156}"/>
              </a:ext>
            </a:extLst>
          </p:cNvPr>
          <p:cNvSpPr/>
          <p:nvPr/>
        </p:nvSpPr>
        <p:spPr>
          <a:xfrm>
            <a:off x="2045242" y="5476153"/>
            <a:ext cx="1863384" cy="716471"/>
          </a:xfrm>
          <a:custGeom>
            <a:avLst/>
            <a:gdLst>
              <a:gd name="connsiteX0" fmla="*/ 0 w 1863384"/>
              <a:gd name="connsiteY0" fmla="*/ 0 h 716471"/>
              <a:gd name="connsiteX1" fmla="*/ 1863384 w 1863384"/>
              <a:gd name="connsiteY1" fmla="*/ 0 h 716471"/>
              <a:gd name="connsiteX2" fmla="*/ 1863384 w 1863384"/>
              <a:gd name="connsiteY2" fmla="*/ 716471 h 716471"/>
              <a:gd name="connsiteX3" fmla="*/ 0 w 1863384"/>
              <a:gd name="connsiteY3" fmla="*/ 716471 h 716471"/>
              <a:gd name="connsiteX4" fmla="*/ 0 w 1863384"/>
              <a:gd name="connsiteY4" fmla="*/ 0 h 71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3384" h="716471" fill="none" extrusionOk="0">
                <a:moveTo>
                  <a:pt x="0" y="0"/>
                </a:moveTo>
                <a:cubicBezTo>
                  <a:pt x="346911" y="78379"/>
                  <a:pt x="1225161" y="47140"/>
                  <a:pt x="1863384" y="0"/>
                </a:cubicBezTo>
                <a:cubicBezTo>
                  <a:pt x="1917607" y="272823"/>
                  <a:pt x="1894401" y="440889"/>
                  <a:pt x="1863384" y="716471"/>
                </a:cubicBezTo>
                <a:cubicBezTo>
                  <a:pt x="1542369" y="877706"/>
                  <a:pt x="289740" y="573095"/>
                  <a:pt x="0" y="716471"/>
                </a:cubicBezTo>
                <a:cubicBezTo>
                  <a:pt x="-42327" y="559822"/>
                  <a:pt x="-22938" y="331346"/>
                  <a:pt x="0" y="0"/>
                </a:cubicBezTo>
                <a:close/>
              </a:path>
              <a:path w="1863384" h="716471" stroke="0" extrusionOk="0">
                <a:moveTo>
                  <a:pt x="0" y="0"/>
                </a:moveTo>
                <a:cubicBezTo>
                  <a:pt x="577290" y="78681"/>
                  <a:pt x="1426706" y="166538"/>
                  <a:pt x="1863384" y="0"/>
                </a:cubicBezTo>
                <a:cubicBezTo>
                  <a:pt x="1853121" y="110452"/>
                  <a:pt x="1876713" y="403643"/>
                  <a:pt x="1863384" y="716471"/>
                </a:cubicBezTo>
                <a:cubicBezTo>
                  <a:pt x="1056465" y="693067"/>
                  <a:pt x="350402" y="846866"/>
                  <a:pt x="0" y="716471"/>
                </a:cubicBezTo>
                <a:cubicBezTo>
                  <a:pt x="-43372" y="482250"/>
                  <a:pt x="-42325" y="138720"/>
                  <a:pt x="0" y="0"/>
                </a:cubicBezTo>
                <a:close/>
              </a:path>
            </a:pathLst>
          </a:custGeom>
          <a:solidFill>
            <a:srgbClr val="83D0F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0882961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nose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4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0F3CAA-1C89-D330-3D6E-087BE7B2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82DB93-54CF-8D7D-9C86-AC98E327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8616CBA-31A0-A4DD-FA54-DC584DFB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2" y="-46653"/>
            <a:ext cx="12111135" cy="6764694"/>
          </a:xfrm>
          <a:prstGeom prst="rect">
            <a:avLst/>
          </a:prstGeom>
        </p:spPr>
      </p:pic>
      <p:pic>
        <p:nvPicPr>
          <p:cNvPr id="5" name="Picture 6" descr="Boy twirling a hula hoop clipart">
            <a:extLst>
              <a:ext uri="{FF2B5EF4-FFF2-40B4-BE49-F238E27FC236}">
                <a16:creationId xmlns:a16="http://schemas.microsoft.com/office/drawing/2014/main" id="{D953D02F-9186-403F-1CCB-54C11B826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27" y="2456164"/>
            <a:ext cx="2602291" cy="30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1D661E4-22C2-3FA2-1FFA-9C9B6F1CA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486" y="1594166"/>
            <a:ext cx="7874992" cy="32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256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93017B2-9B35-F42D-3353-FFD122B5F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6" b="18285"/>
          <a:stretch/>
        </p:blipFill>
        <p:spPr>
          <a:xfrm>
            <a:off x="120909" y="3354544"/>
            <a:ext cx="567612" cy="3683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BC4C90C-0F9B-84DF-0FD5-57C8DCC86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7" t="27442" r="27354" b="13024"/>
          <a:stretch/>
        </p:blipFill>
        <p:spPr>
          <a:xfrm>
            <a:off x="120909" y="0"/>
            <a:ext cx="12075043" cy="6799521"/>
          </a:xfrm>
          <a:prstGeom prst="rect">
            <a:avLst/>
          </a:prstGeom>
        </p:spPr>
      </p:pic>
      <p:pic>
        <p:nvPicPr>
          <p:cNvPr id="5126" name="Picture 6" descr="Among Us Character PNG Isolated Clipart | PNG Mart">
            <a:extLst>
              <a:ext uri="{FF2B5EF4-FFF2-40B4-BE49-F238E27FC236}">
                <a16:creationId xmlns:a16="http://schemas.microsoft.com/office/drawing/2014/main" id="{2ACFAE27-D23E-9745-67CB-938C37C0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4" y="3861042"/>
            <a:ext cx="162877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ll Among us Characters High res and quality : r/AmongUs">
            <a:extLst>
              <a:ext uri="{FF2B5EF4-FFF2-40B4-BE49-F238E27FC236}">
                <a16:creationId xmlns:a16="http://schemas.microsoft.com/office/drawing/2014/main" id="{41EC319B-1268-10A9-8EE4-1E24EDCF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1999" y="2032137"/>
            <a:ext cx="2999092" cy="3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mong Us Character Plays Video Games Sticker - Sticker Mania">
            <a:extLst>
              <a:ext uri="{FF2B5EF4-FFF2-40B4-BE49-F238E27FC236}">
                <a16:creationId xmlns:a16="http://schemas.microsoft.com/office/drawing/2014/main" id="{E59771C8-C483-65D2-6C80-79CA61C5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69" y="58478"/>
            <a:ext cx="2061287" cy="26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E3F74EE-F667-8A68-E8F6-CA62D95EC2A0}"/>
              </a:ext>
            </a:extLst>
          </p:cNvPr>
          <p:cNvSpPr/>
          <p:nvPr/>
        </p:nvSpPr>
        <p:spPr>
          <a:xfrm>
            <a:off x="3180960" y="425650"/>
            <a:ext cx="5905106" cy="1685007"/>
          </a:xfrm>
          <a:custGeom>
            <a:avLst/>
            <a:gdLst>
              <a:gd name="connsiteX0" fmla="*/ 0 w 5905106"/>
              <a:gd name="connsiteY0" fmla="*/ 280840 h 1685007"/>
              <a:gd name="connsiteX1" fmla="*/ 280840 w 5905106"/>
              <a:gd name="connsiteY1" fmla="*/ 0 h 1685007"/>
              <a:gd name="connsiteX2" fmla="*/ 5624266 w 5905106"/>
              <a:gd name="connsiteY2" fmla="*/ 0 h 1685007"/>
              <a:gd name="connsiteX3" fmla="*/ 5905106 w 5905106"/>
              <a:gd name="connsiteY3" fmla="*/ 280840 h 1685007"/>
              <a:gd name="connsiteX4" fmla="*/ 5905106 w 5905106"/>
              <a:gd name="connsiteY4" fmla="*/ 1404167 h 1685007"/>
              <a:gd name="connsiteX5" fmla="*/ 5624266 w 5905106"/>
              <a:gd name="connsiteY5" fmla="*/ 1685007 h 1685007"/>
              <a:gd name="connsiteX6" fmla="*/ 280840 w 5905106"/>
              <a:gd name="connsiteY6" fmla="*/ 1685007 h 1685007"/>
              <a:gd name="connsiteX7" fmla="*/ 0 w 5905106"/>
              <a:gd name="connsiteY7" fmla="*/ 1404167 h 1685007"/>
              <a:gd name="connsiteX8" fmla="*/ 0 w 5905106"/>
              <a:gd name="connsiteY8" fmla="*/ 280840 h 16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5106" h="1685007" fill="none" extrusionOk="0">
                <a:moveTo>
                  <a:pt x="0" y="280840"/>
                </a:moveTo>
                <a:cubicBezTo>
                  <a:pt x="-10862" y="107489"/>
                  <a:pt x="136894" y="14258"/>
                  <a:pt x="280840" y="0"/>
                </a:cubicBezTo>
                <a:cubicBezTo>
                  <a:pt x="2676389" y="22777"/>
                  <a:pt x="3858734" y="108666"/>
                  <a:pt x="5624266" y="0"/>
                </a:cubicBezTo>
                <a:cubicBezTo>
                  <a:pt x="5771338" y="5276"/>
                  <a:pt x="5883512" y="123450"/>
                  <a:pt x="5905106" y="280840"/>
                </a:cubicBezTo>
                <a:cubicBezTo>
                  <a:pt x="5969780" y="505135"/>
                  <a:pt x="5934132" y="1178135"/>
                  <a:pt x="5905106" y="1404167"/>
                </a:cubicBezTo>
                <a:cubicBezTo>
                  <a:pt x="5910823" y="1555046"/>
                  <a:pt x="5788241" y="1706303"/>
                  <a:pt x="5624266" y="1685007"/>
                </a:cubicBezTo>
                <a:cubicBezTo>
                  <a:pt x="4221910" y="1666245"/>
                  <a:pt x="1885368" y="1727512"/>
                  <a:pt x="280840" y="1685007"/>
                </a:cubicBezTo>
                <a:cubicBezTo>
                  <a:pt x="131573" y="1697554"/>
                  <a:pt x="9517" y="1575233"/>
                  <a:pt x="0" y="1404167"/>
                </a:cubicBezTo>
                <a:cubicBezTo>
                  <a:pt x="89086" y="1272255"/>
                  <a:pt x="85338" y="649384"/>
                  <a:pt x="0" y="280840"/>
                </a:cubicBezTo>
                <a:close/>
              </a:path>
              <a:path w="5905106" h="1685007" stroke="0" extrusionOk="0">
                <a:moveTo>
                  <a:pt x="0" y="280840"/>
                </a:moveTo>
                <a:cubicBezTo>
                  <a:pt x="-2330" y="141086"/>
                  <a:pt x="141025" y="1880"/>
                  <a:pt x="280840" y="0"/>
                </a:cubicBezTo>
                <a:cubicBezTo>
                  <a:pt x="1990656" y="-115511"/>
                  <a:pt x="4376093" y="-106886"/>
                  <a:pt x="5624266" y="0"/>
                </a:cubicBezTo>
                <a:cubicBezTo>
                  <a:pt x="5779818" y="9829"/>
                  <a:pt x="5900140" y="126475"/>
                  <a:pt x="5905106" y="280840"/>
                </a:cubicBezTo>
                <a:cubicBezTo>
                  <a:pt x="5826328" y="434396"/>
                  <a:pt x="5874218" y="1248001"/>
                  <a:pt x="5905106" y="1404167"/>
                </a:cubicBezTo>
                <a:cubicBezTo>
                  <a:pt x="5919383" y="1542445"/>
                  <a:pt x="5788013" y="1690211"/>
                  <a:pt x="5624266" y="1685007"/>
                </a:cubicBezTo>
                <a:cubicBezTo>
                  <a:pt x="3863034" y="1758175"/>
                  <a:pt x="2807245" y="1774315"/>
                  <a:pt x="280840" y="1685007"/>
                </a:cubicBezTo>
                <a:cubicBezTo>
                  <a:pt x="126538" y="1682500"/>
                  <a:pt x="17480" y="1555553"/>
                  <a:pt x="0" y="1404167"/>
                </a:cubicBezTo>
                <a:cubicBezTo>
                  <a:pt x="-69019" y="1235406"/>
                  <a:pt x="-41644" y="572140"/>
                  <a:pt x="0" y="280840"/>
                </a:cubicBezTo>
                <a:close/>
              </a:path>
            </a:pathLst>
          </a:custGeom>
          <a:solidFill>
            <a:srgbClr val="F5F558"/>
          </a:solidFill>
          <a:ln w="19050">
            <a:extLst>
              <a:ext uri="{C807C97D-BFC1-408E-A445-0C87EB9F89A2}">
                <ask:lineSketchStyleProps xmlns:ask="http://schemas.microsoft.com/office/drawing/2018/sketchyshapes" sd="158550996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 you touch your shoulders?</a:t>
            </a:r>
          </a:p>
          <a:p>
            <a:pPr algn="ctr"/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this question correct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493692-D471-2109-261F-26685CC47683}"/>
              </a:ext>
            </a:extLst>
          </p:cNvPr>
          <p:cNvSpPr/>
          <p:nvPr/>
        </p:nvSpPr>
        <p:spPr>
          <a:xfrm>
            <a:off x="3872544" y="4687384"/>
            <a:ext cx="3890865" cy="1147666"/>
          </a:xfrm>
          <a:custGeom>
            <a:avLst/>
            <a:gdLst>
              <a:gd name="connsiteX0" fmla="*/ 0 w 3890865"/>
              <a:gd name="connsiteY0" fmla="*/ 191281 h 1147666"/>
              <a:gd name="connsiteX1" fmla="*/ 191281 w 3890865"/>
              <a:gd name="connsiteY1" fmla="*/ 0 h 1147666"/>
              <a:gd name="connsiteX2" fmla="*/ 3699584 w 3890865"/>
              <a:gd name="connsiteY2" fmla="*/ 0 h 1147666"/>
              <a:gd name="connsiteX3" fmla="*/ 3890865 w 3890865"/>
              <a:gd name="connsiteY3" fmla="*/ 191281 h 1147666"/>
              <a:gd name="connsiteX4" fmla="*/ 3890865 w 3890865"/>
              <a:gd name="connsiteY4" fmla="*/ 956385 h 1147666"/>
              <a:gd name="connsiteX5" fmla="*/ 3699584 w 3890865"/>
              <a:gd name="connsiteY5" fmla="*/ 1147666 h 1147666"/>
              <a:gd name="connsiteX6" fmla="*/ 191281 w 3890865"/>
              <a:gd name="connsiteY6" fmla="*/ 1147666 h 1147666"/>
              <a:gd name="connsiteX7" fmla="*/ 0 w 3890865"/>
              <a:gd name="connsiteY7" fmla="*/ 956385 h 1147666"/>
              <a:gd name="connsiteX8" fmla="*/ 0 w 3890865"/>
              <a:gd name="connsiteY8" fmla="*/ 191281 h 114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0865" h="1147666" fill="none" extrusionOk="0">
                <a:moveTo>
                  <a:pt x="0" y="191281"/>
                </a:moveTo>
                <a:cubicBezTo>
                  <a:pt x="13227" y="74335"/>
                  <a:pt x="81761" y="-3270"/>
                  <a:pt x="191281" y="0"/>
                </a:cubicBezTo>
                <a:cubicBezTo>
                  <a:pt x="570076" y="119534"/>
                  <a:pt x="1959075" y="78901"/>
                  <a:pt x="3699584" y="0"/>
                </a:cubicBezTo>
                <a:cubicBezTo>
                  <a:pt x="3813521" y="-15540"/>
                  <a:pt x="3884482" y="96472"/>
                  <a:pt x="3890865" y="191281"/>
                </a:cubicBezTo>
                <a:cubicBezTo>
                  <a:pt x="3906788" y="290855"/>
                  <a:pt x="3825353" y="779557"/>
                  <a:pt x="3890865" y="956385"/>
                </a:cubicBezTo>
                <a:cubicBezTo>
                  <a:pt x="3878263" y="1055350"/>
                  <a:pt x="3801931" y="1147170"/>
                  <a:pt x="3699584" y="1147666"/>
                </a:cubicBezTo>
                <a:cubicBezTo>
                  <a:pt x="3138127" y="1077330"/>
                  <a:pt x="1550084" y="1132966"/>
                  <a:pt x="191281" y="1147666"/>
                </a:cubicBezTo>
                <a:cubicBezTo>
                  <a:pt x="75269" y="1130575"/>
                  <a:pt x="169" y="1065226"/>
                  <a:pt x="0" y="956385"/>
                </a:cubicBezTo>
                <a:cubicBezTo>
                  <a:pt x="308" y="878607"/>
                  <a:pt x="27078" y="324433"/>
                  <a:pt x="0" y="191281"/>
                </a:cubicBezTo>
                <a:close/>
              </a:path>
              <a:path w="3890865" h="1147666" stroke="0" extrusionOk="0">
                <a:moveTo>
                  <a:pt x="0" y="191281"/>
                </a:moveTo>
                <a:cubicBezTo>
                  <a:pt x="-7584" y="66366"/>
                  <a:pt x="87107" y="-1806"/>
                  <a:pt x="191281" y="0"/>
                </a:cubicBezTo>
                <a:cubicBezTo>
                  <a:pt x="821125" y="-159784"/>
                  <a:pt x="2381807" y="166764"/>
                  <a:pt x="3699584" y="0"/>
                </a:cubicBezTo>
                <a:cubicBezTo>
                  <a:pt x="3802757" y="-1728"/>
                  <a:pt x="3895670" y="85015"/>
                  <a:pt x="3890865" y="191281"/>
                </a:cubicBezTo>
                <a:cubicBezTo>
                  <a:pt x="3915014" y="386257"/>
                  <a:pt x="3883076" y="798976"/>
                  <a:pt x="3890865" y="956385"/>
                </a:cubicBezTo>
                <a:cubicBezTo>
                  <a:pt x="3887553" y="1075394"/>
                  <a:pt x="3810585" y="1149309"/>
                  <a:pt x="3699584" y="1147666"/>
                </a:cubicBezTo>
                <a:cubicBezTo>
                  <a:pt x="2900271" y="1279367"/>
                  <a:pt x="1305456" y="1303183"/>
                  <a:pt x="191281" y="1147666"/>
                </a:cubicBezTo>
                <a:cubicBezTo>
                  <a:pt x="85743" y="1161855"/>
                  <a:pt x="9658" y="1053647"/>
                  <a:pt x="0" y="956385"/>
                </a:cubicBezTo>
                <a:cubicBezTo>
                  <a:pt x="27235" y="735230"/>
                  <a:pt x="-67498" y="522756"/>
                  <a:pt x="0" y="191281"/>
                </a:cubicBezTo>
                <a:close/>
              </a:path>
            </a:pathLst>
          </a:custGeom>
          <a:solidFill>
            <a:srgbClr val="87C6C8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2797389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False 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98B7DAD-B38A-7CB6-B3B0-AA2D4F8FF2DF}"/>
              </a:ext>
            </a:extLst>
          </p:cNvPr>
          <p:cNvSpPr/>
          <p:nvPr/>
        </p:nvSpPr>
        <p:spPr>
          <a:xfrm>
            <a:off x="4073745" y="2702755"/>
            <a:ext cx="3890865" cy="1147666"/>
          </a:xfrm>
          <a:custGeom>
            <a:avLst/>
            <a:gdLst>
              <a:gd name="connsiteX0" fmla="*/ 0 w 3890865"/>
              <a:gd name="connsiteY0" fmla="*/ 191281 h 1147666"/>
              <a:gd name="connsiteX1" fmla="*/ 191281 w 3890865"/>
              <a:gd name="connsiteY1" fmla="*/ 0 h 1147666"/>
              <a:gd name="connsiteX2" fmla="*/ 3699584 w 3890865"/>
              <a:gd name="connsiteY2" fmla="*/ 0 h 1147666"/>
              <a:gd name="connsiteX3" fmla="*/ 3890865 w 3890865"/>
              <a:gd name="connsiteY3" fmla="*/ 191281 h 1147666"/>
              <a:gd name="connsiteX4" fmla="*/ 3890865 w 3890865"/>
              <a:gd name="connsiteY4" fmla="*/ 956385 h 1147666"/>
              <a:gd name="connsiteX5" fmla="*/ 3699584 w 3890865"/>
              <a:gd name="connsiteY5" fmla="*/ 1147666 h 1147666"/>
              <a:gd name="connsiteX6" fmla="*/ 191281 w 3890865"/>
              <a:gd name="connsiteY6" fmla="*/ 1147666 h 1147666"/>
              <a:gd name="connsiteX7" fmla="*/ 0 w 3890865"/>
              <a:gd name="connsiteY7" fmla="*/ 956385 h 1147666"/>
              <a:gd name="connsiteX8" fmla="*/ 0 w 3890865"/>
              <a:gd name="connsiteY8" fmla="*/ 191281 h 114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0865" h="1147666" fill="none" extrusionOk="0">
                <a:moveTo>
                  <a:pt x="0" y="191281"/>
                </a:moveTo>
                <a:cubicBezTo>
                  <a:pt x="7466" y="83387"/>
                  <a:pt x="99475" y="-15859"/>
                  <a:pt x="191281" y="0"/>
                </a:cubicBezTo>
                <a:cubicBezTo>
                  <a:pt x="1646834" y="107540"/>
                  <a:pt x="2889753" y="28436"/>
                  <a:pt x="3699584" y="0"/>
                </a:cubicBezTo>
                <a:cubicBezTo>
                  <a:pt x="3799353" y="-5505"/>
                  <a:pt x="3902860" y="100378"/>
                  <a:pt x="3890865" y="191281"/>
                </a:cubicBezTo>
                <a:cubicBezTo>
                  <a:pt x="3887825" y="565579"/>
                  <a:pt x="3928833" y="862900"/>
                  <a:pt x="3890865" y="956385"/>
                </a:cubicBezTo>
                <a:cubicBezTo>
                  <a:pt x="3892088" y="1045595"/>
                  <a:pt x="3826108" y="1147583"/>
                  <a:pt x="3699584" y="1147666"/>
                </a:cubicBezTo>
                <a:cubicBezTo>
                  <a:pt x="3335321" y="1308663"/>
                  <a:pt x="1533046" y="1151029"/>
                  <a:pt x="191281" y="1147666"/>
                </a:cubicBezTo>
                <a:cubicBezTo>
                  <a:pt x="95078" y="1156139"/>
                  <a:pt x="343" y="1063286"/>
                  <a:pt x="0" y="956385"/>
                </a:cubicBezTo>
                <a:cubicBezTo>
                  <a:pt x="67884" y="617342"/>
                  <a:pt x="26069" y="519101"/>
                  <a:pt x="0" y="191281"/>
                </a:cubicBezTo>
                <a:close/>
              </a:path>
              <a:path w="3890865" h="1147666" stroke="0" extrusionOk="0">
                <a:moveTo>
                  <a:pt x="0" y="191281"/>
                </a:moveTo>
                <a:cubicBezTo>
                  <a:pt x="-2516" y="78040"/>
                  <a:pt x="76918" y="7306"/>
                  <a:pt x="191281" y="0"/>
                </a:cubicBezTo>
                <a:cubicBezTo>
                  <a:pt x="1008479" y="135528"/>
                  <a:pt x="2414712" y="-38208"/>
                  <a:pt x="3699584" y="0"/>
                </a:cubicBezTo>
                <a:cubicBezTo>
                  <a:pt x="3798218" y="6897"/>
                  <a:pt x="3879283" y="101174"/>
                  <a:pt x="3890865" y="191281"/>
                </a:cubicBezTo>
                <a:cubicBezTo>
                  <a:pt x="3922624" y="312350"/>
                  <a:pt x="3846204" y="820472"/>
                  <a:pt x="3890865" y="956385"/>
                </a:cubicBezTo>
                <a:cubicBezTo>
                  <a:pt x="3873815" y="1069723"/>
                  <a:pt x="3804766" y="1155519"/>
                  <a:pt x="3699584" y="1147666"/>
                </a:cubicBezTo>
                <a:cubicBezTo>
                  <a:pt x="2350654" y="1054996"/>
                  <a:pt x="982012" y="1090369"/>
                  <a:pt x="191281" y="1147666"/>
                </a:cubicBezTo>
                <a:cubicBezTo>
                  <a:pt x="83018" y="1144871"/>
                  <a:pt x="7224" y="1042272"/>
                  <a:pt x="0" y="956385"/>
                </a:cubicBezTo>
                <a:cubicBezTo>
                  <a:pt x="59173" y="772889"/>
                  <a:pt x="49868" y="280934"/>
                  <a:pt x="0" y="191281"/>
                </a:cubicBezTo>
                <a:close/>
              </a:path>
            </a:pathLst>
          </a:custGeom>
          <a:solidFill>
            <a:srgbClr val="87C6C8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6019179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True 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6C2F7785-EDE1-785A-735E-8737BDF6A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23" y="4687384"/>
            <a:ext cx="1008568" cy="100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Free Smiley Face Clipart Pictures - Clipartix">
            <a:extLst>
              <a:ext uri="{FF2B5EF4-FFF2-40B4-BE49-F238E27FC236}">
                <a16:creationId xmlns:a16="http://schemas.microsoft.com/office/drawing/2014/main" id="{450FC0C2-D80C-E93C-C463-597EA648B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79" y="2944678"/>
            <a:ext cx="744788" cy="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قناة عين التعليمية - ويكيبيديا">
            <a:extLst>
              <a:ext uri="{FF2B5EF4-FFF2-40B4-BE49-F238E27FC236}">
                <a16:creationId xmlns:a16="http://schemas.microsoft.com/office/drawing/2014/main" id="{22E3D921-038A-EFA4-4E6F-DFF83AEAA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538" y="513619"/>
            <a:ext cx="1228013" cy="12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42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45 0.00556 L 5E-6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BCE83B-ED56-36BF-E36E-728F9E8B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48C05A2-5872-C54E-220A-E88B89A72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249728-BDD2-4CA3-0746-AD72FC1D3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527" r="27268" b="125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hlinkClick r:id="rId3"/>
            <a:extLst>
              <a:ext uri="{FF2B5EF4-FFF2-40B4-BE49-F238E27FC236}">
                <a16:creationId xmlns:a16="http://schemas.microsoft.com/office/drawing/2014/main" id="{32742CC5-BE8A-6CC8-297D-218D463C1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49" y="2553988"/>
            <a:ext cx="3508311" cy="35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B055CA-DF78-4D12-F263-0A2693F82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8F98CE-DE13-8BA5-028E-073ECF82A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501C57-15A5-9D50-A902-7F35B3726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9" t="28837" r="29099" b="13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03043894-CD53-D88E-4330-02D428D4C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14839" b="9533"/>
          <a:stretch/>
        </p:blipFill>
        <p:spPr bwMode="auto">
          <a:xfrm rot="21381918">
            <a:off x="2534202" y="880843"/>
            <a:ext cx="3729039" cy="549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B9C5E35B-4F8A-B2CF-4DA7-3B694CD1C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9" b="81026" l="10000" r="90000">
                        <a14:foregroundMark x1="75000" y1="29744" x2="75000" y2="29744"/>
                        <a14:foregroundMark x1="48889" y1="34359" x2="48889" y2="34359"/>
                        <a14:foregroundMark x1="21667" y1="38974" x2="21667" y2="38974"/>
                        <a14:foregroundMark x1="11667" y1="35385" x2="11667" y2="35385"/>
                        <a14:foregroundMark x1="30556" y1="15385" x2="30556" y2="15385"/>
                        <a14:foregroundMark x1="41111" y1="7179" x2="41111" y2="7179"/>
                        <a14:foregroundMark x1="50000" y1="7692" x2="50000" y2="7692"/>
                        <a14:foregroundMark x1="66667" y1="12308" x2="66667" y2="12308"/>
                        <a14:foregroundMark x1="74444" y1="17436" x2="74444" y2="17436"/>
                        <a14:backgroundMark x1="22778" y1="56923" x2="22778" y2="56923"/>
                        <a14:backgroundMark x1="41667" y1="51282" x2="41667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8450" b="53070"/>
          <a:stretch/>
        </p:blipFill>
        <p:spPr bwMode="auto">
          <a:xfrm>
            <a:off x="8455766" y="217438"/>
            <a:ext cx="3168357" cy="26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128C3BF3-E2B1-29C5-FD2D-BCFB4924D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9" b="81026" l="10000" r="90000">
                        <a14:foregroundMark x1="75000" y1="29744" x2="75000" y2="29744"/>
                        <a14:foregroundMark x1="48889" y1="34359" x2="48889" y2="34359"/>
                        <a14:foregroundMark x1="21667" y1="38974" x2="21667" y2="38974"/>
                        <a14:foregroundMark x1="11667" y1="35385" x2="11667" y2="35385"/>
                        <a14:foregroundMark x1="30556" y1="15385" x2="30556" y2="15385"/>
                        <a14:foregroundMark x1="41111" y1="7179" x2="41111" y2="7179"/>
                        <a14:foregroundMark x1="50000" y1="7692" x2="50000" y2="7692"/>
                        <a14:foregroundMark x1="66667" y1="12308" x2="66667" y2="12308"/>
                        <a14:foregroundMark x1="74444" y1="17436" x2="74444" y2="17436"/>
                        <a14:backgroundMark x1="22778" y1="56923" x2="22778" y2="56923"/>
                        <a14:backgroundMark x1="41667" y1="51282" x2="41667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8450" b="53070"/>
          <a:stretch/>
        </p:blipFill>
        <p:spPr bwMode="auto">
          <a:xfrm>
            <a:off x="7001682" y="2995095"/>
            <a:ext cx="3168357" cy="26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AA42A87-7D8D-054F-00F6-A581B07D4719}"/>
              </a:ext>
            </a:extLst>
          </p:cNvPr>
          <p:cNvSpPr/>
          <p:nvPr/>
        </p:nvSpPr>
        <p:spPr>
          <a:xfrm>
            <a:off x="9452344" y="1027906"/>
            <a:ext cx="1123671" cy="797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C8794EC-CE1F-F552-1267-7947D8902528}"/>
              </a:ext>
            </a:extLst>
          </p:cNvPr>
          <p:cNvSpPr/>
          <p:nvPr/>
        </p:nvSpPr>
        <p:spPr>
          <a:xfrm>
            <a:off x="3715830" y="1838375"/>
            <a:ext cx="1123671" cy="797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C40E846-5CCF-77AE-35D8-A39DAF4F12FF}"/>
              </a:ext>
            </a:extLst>
          </p:cNvPr>
          <p:cNvSpPr/>
          <p:nvPr/>
        </p:nvSpPr>
        <p:spPr>
          <a:xfrm>
            <a:off x="3188299" y="4243954"/>
            <a:ext cx="1981036" cy="1129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E838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8800" dirty="0">
              <a:solidFill>
                <a:srgbClr val="E838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AFA87A-DC65-4BAF-E365-932D6E0F69AD}"/>
              </a:ext>
            </a:extLst>
          </p:cNvPr>
          <p:cNvSpPr/>
          <p:nvPr/>
        </p:nvSpPr>
        <p:spPr>
          <a:xfrm>
            <a:off x="7790366" y="4029628"/>
            <a:ext cx="1183513" cy="82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8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4AE9881-CA9E-24CE-EC3F-9AC2A046A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26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00BC97A-48CA-187C-2765-E377151BA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23" y="1242846"/>
            <a:ext cx="3439193" cy="128603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E7F3D81-0AE1-6F13-1002-67867A335BD4}"/>
              </a:ext>
            </a:extLst>
          </p:cNvPr>
          <p:cNvSpPr/>
          <p:nvPr/>
        </p:nvSpPr>
        <p:spPr>
          <a:xfrm>
            <a:off x="1313123" y="1522137"/>
            <a:ext cx="3205909" cy="727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Gill Sans Ultra Bold Condensed" panose="020B0A06020104020203" pitchFamily="34" charset="0"/>
              </a:rPr>
              <a:t>objectives</a:t>
            </a:r>
            <a:endParaRPr lang="ar-SA" sz="4800" dirty="0">
              <a:solidFill>
                <a:schemeClr val="tx1"/>
              </a:solidFill>
              <a:latin typeface="Gill Sans Ultra Bold Condensed" panose="020B0A06020104020203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9A92135-87ED-3E8A-E9C3-DB1F4828C0DD}"/>
              </a:ext>
            </a:extLst>
          </p:cNvPr>
          <p:cNvSpPr/>
          <p:nvPr/>
        </p:nvSpPr>
        <p:spPr>
          <a:xfrm>
            <a:off x="1053057" y="5566550"/>
            <a:ext cx="6111551" cy="727447"/>
          </a:xfrm>
          <a:custGeom>
            <a:avLst/>
            <a:gdLst>
              <a:gd name="connsiteX0" fmla="*/ 0 w 6111551"/>
              <a:gd name="connsiteY0" fmla="*/ 121244 h 727447"/>
              <a:gd name="connsiteX1" fmla="*/ 121244 w 6111551"/>
              <a:gd name="connsiteY1" fmla="*/ 0 h 727447"/>
              <a:gd name="connsiteX2" fmla="*/ 5990307 w 6111551"/>
              <a:gd name="connsiteY2" fmla="*/ 0 h 727447"/>
              <a:gd name="connsiteX3" fmla="*/ 6111551 w 6111551"/>
              <a:gd name="connsiteY3" fmla="*/ 121244 h 727447"/>
              <a:gd name="connsiteX4" fmla="*/ 6111551 w 6111551"/>
              <a:gd name="connsiteY4" fmla="*/ 606203 h 727447"/>
              <a:gd name="connsiteX5" fmla="*/ 5990307 w 6111551"/>
              <a:gd name="connsiteY5" fmla="*/ 727447 h 727447"/>
              <a:gd name="connsiteX6" fmla="*/ 121244 w 6111551"/>
              <a:gd name="connsiteY6" fmla="*/ 727447 h 727447"/>
              <a:gd name="connsiteX7" fmla="*/ 0 w 6111551"/>
              <a:gd name="connsiteY7" fmla="*/ 606203 h 727447"/>
              <a:gd name="connsiteX8" fmla="*/ 0 w 6111551"/>
              <a:gd name="connsiteY8" fmla="*/ 121244 h 72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51" h="727447" fill="none" extrusionOk="0">
                <a:moveTo>
                  <a:pt x="0" y="121244"/>
                </a:moveTo>
                <a:cubicBezTo>
                  <a:pt x="2935" y="55036"/>
                  <a:pt x="61850" y="2824"/>
                  <a:pt x="121244" y="0"/>
                </a:cubicBezTo>
                <a:cubicBezTo>
                  <a:pt x="2194765" y="-86732"/>
                  <a:pt x="5334231" y="-56122"/>
                  <a:pt x="5990307" y="0"/>
                </a:cubicBezTo>
                <a:cubicBezTo>
                  <a:pt x="6055553" y="-10374"/>
                  <a:pt x="6109309" y="51441"/>
                  <a:pt x="6111551" y="121244"/>
                </a:cubicBezTo>
                <a:cubicBezTo>
                  <a:pt x="6133716" y="306566"/>
                  <a:pt x="6112152" y="411174"/>
                  <a:pt x="6111551" y="606203"/>
                </a:cubicBezTo>
                <a:cubicBezTo>
                  <a:pt x="6120645" y="682708"/>
                  <a:pt x="6046036" y="729299"/>
                  <a:pt x="5990307" y="727447"/>
                </a:cubicBezTo>
                <a:cubicBezTo>
                  <a:pt x="3256781" y="889083"/>
                  <a:pt x="1088742" y="865004"/>
                  <a:pt x="121244" y="727447"/>
                </a:cubicBezTo>
                <a:cubicBezTo>
                  <a:pt x="42614" y="729155"/>
                  <a:pt x="-2507" y="670186"/>
                  <a:pt x="0" y="606203"/>
                </a:cubicBezTo>
                <a:cubicBezTo>
                  <a:pt x="-9366" y="483406"/>
                  <a:pt x="28267" y="284084"/>
                  <a:pt x="0" y="121244"/>
                </a:cubicBezTo>
                <a:close/>
              </a:path>
              <a:path w="6111551" h="727447" stroke="0" extrusionOk="0">
                <a:moveTo>
                  <a:pt x="0" y="121244"/>
                </a:moveTo>
                <a:cubicBezTo>
                  <a:pt x="1276" y="45846"/>
                  <a:pt x="63184" y="-96"/>
                  <a:pt x="121244" y="0"/>
                </a:cubicBezTo>
                <a:cubicBezTo>
                  <a:pt x="2434733" y="-124240"/>
                  <a:pt x="4178256" y="-68045"/>
                  <a:pt x="5990307" y="0"/>
                </a:cubicBezTo>
                <a:cubicBezTo>
                  <a:pt x="6056432" y="7431"/>
                  <a:pt x="6105547" y="50746"/>
                  <a:pt x="6111551" y="121244"/>
                </a:cubicBezTo>
                <a:cubicBezTo>
                  <a:pt x="6103215" y="290515"/>
                  <a:pt x="6131611" y="456177"/>
                  <a:pt x="6111551" y="606203"/>
                </a:cubicBezTo>
                <a:cubicBezTo>
                  <a:pt x="6110999" y="670361"/>
                  <a:pt x="6058837" y="732263"/>
                  <a:pt x="5990307" y="727447"/>
                </a:cubicBezTo>
                <a:cubicBezTo>
                  <a:pt x="3704501" y="778352"/>
                  <a:pt x="1904967" y="672984"/>
                  <a:pt x="121244" y="727447"/>
                </a:cubicBezTo>
                <a:cubicBezTo>
                  <a:pt x="63479" y="731736"/>
                  <a:pt x="5155" y="666460"/>
                  <a:pt x="0" y="606203"/>
                </a:cubicBezTo>
                <a:cubicBezTo>
                  <a:pt x="-10232" y="475257"/>
                  <a:pt x="20139" y="316046"/>
                  <a:pt x="0" y="121244"/>
                </a:cubicBezTo>
                <a:close/>
              </a:path>
            </a:pathLst>
          </a:custGeom>
          <a:solidFill>
            <a:srgbClr val="B6D433"/>
          </a:solidFill>
          <a:ln>
            <a:extLst>
              <a:ext uri="{C807C97D-BFC1-408E-A445-0C87EB9F89A2}">
                <ask:lineSketchStyleProps xmlns:ask="http://schemas.microsoft.com/office/drawing/2018/sketchyshapes" sd="3417801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Point the singular body parts and plural ones.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6AB6A0D0-62C8-BF3F-B6DE-2896A7E231C1}"/>
              </a:ext>
            </a:extLst>
          </p:cNvPr>
          <p:cNvSpPr/>
          <p:nvPr/>
        </p:nvSpPr>
        <p:spPr>
          <a:xfrm>
            <a:off x="1132115" y="4423743"/>
            <a:ext cx="6111551" cy="727447"/>
          </a:xfrm>
          <a:custGeom>
            <a:avLst/>
            <a:gdLst>
              <a:gd name="connsiteX0" fmla="*/ 0 w 6111551"/>
              <a:gd name="connsiteY0" fmla="*/ 121244 h 727447"/>
              <a:gd name="connsiteX1" fmla="*/ 121244 w 6111551"/>
              <a:gd name="connsiteY1" fmla="*/ 0 h 727447"/>
              <a:gd name="connsiteX2" fmla="*/ 5990307 w 6111551"/>
              <a:gd name="connsiteY2" fmla="*/ 0 h 727447"/>
              <a:gd name="connsiteX3" fmla="*/ 6111551 w 6111551"/>
              <a:gd name="connsiteY3" fmla="*/ 121244 h 727447"/>
              <a:gd name="connsiteX4" fmla="*/ 6111551 w 6111551"/>
              <a:gd name="connsiteY4" fmla="*/ 606203 h 727447"/>
              <a:gd name="connsiteX5" fmla="*/ 5990307 w 6111551"/>
              <a:gd name="connsiteY5" fmla="*/ 727447 h 727447"/>
              <a:gd name="connsiteX6" fmla="*/ 121244 w 6111551"/>
              <a:gd name="connsiteY6" fmla="*/ 727447 h 727447"/>
              <a:gd name="connsiteX7" fmla="*/ 0 w 6111551"/>
              <a:gd name="connsiteY7" fmla="*/ 606203 h 727447"/>
              <a:gd name="connsiteX8" fmla="*/ 0 w 6111551"/>
              <a:gd name="connsiteY8" fmla="*/ 121244 h 72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51" h="727447" fill="none" extrusionOk="0">
                <a:moveTo>
                  <a:pt x="0" y="121244"/>
                </a:moveTo>
                <a:cubicBezTo>
                  <a:pt x="-2250" y="56595"/>
                  <a:pt x="57662" y="-6682"/>
                  <a:pt x="121244" y="0"/>
                </a:cubicBezTo>
                <a:cubicBezTo>
                  <a:pt x="2991381" y="-81128"/>
                  <a:pt x="5049627" y="89895"/>
                  <a:pt x="5990307" y="0"/>
                </a:cubicBezTo>
                <a:cubicBezTo>
                  <a:pt x="6056693" y="-10758"/>
                  <a:pt x="6107784" y="47837"/>
                  <a:pt x="6111551" y="121244"/>
                </a:cubicBezTo>
                <a:cubicBezTo>
                  <a:pt x="6127566" y="345376"/>
                  <a:pt x="6087860" y="524631"/>
                  <a:pt x="6111551" y="606203"/>
                </a:cubicBezTo>
                <a:cubicBezTo>
                  <a:pt x="6118901" y="680447"/>
                  <a:pt x="6052260" y="718756"/>
                  <a:pt x="5990307" y="727447"/>
                </a:cubicBezTo>
                <a:cubicBezTo>
                  <a:pt x="4902839" y="757805"/>
                  <a:pt x="760247" y="805409"/>
                  <a:pt x="121244" y="727447"/>
                </a:cubicBezTo>
                <a:cubicBezTo>
                  <a:pt x="58056" y="725624"/>
                  <a:pt x="-1238" y="679376"/>
                  <a:pt x="0" y="606203"/>
                </a:cubicBezTo>
                <a:cubicBezTo>
                  <a:pt x="-29704" y="388061"/>
                  <a:pt x="14057" y="259460"/>
                  <a:pt x="0" y="121244"/>
                </a:cubicBezTo>
                <a:close/>
              </a:path>
              <a:path w="6111551" h="727447" stroke="0" extrusionOk="0">
                <a:moveTo>
                  <a:pt x="0" y="121244"/>
                </a:moveTo>
                <a:cubicBezTo>
                  <a:pt x="-531" y="47696"/>
                  <a:pt x="54367" y="-13031"/>
                  <a:pt x="121244" y="0"/>
                </a:cubicBezTo>
                <a:cubicBezTo>
                  <a:pt x="2276455" y="71149"/>
                  <a:pt x="4713205" y="16604"/>
                  <a:pt x="5990307" y="0"/>
                </a:cubicBezTo>
                <a:cubicBezTo>
                  <a:pt x="6056475" y="-3663"/>
                  <a:pt x="6104808" y="49176"/>
                  <a:pt x="6111551" y="121244"/>
                </a:cubicBezTo>
                <a:cubicBezTo>
                  <a:pt x="6105087" y="224644"/>
                  <a:pt x="6076679" y="484298"/>
                  <a:pt x="6111551" y="606203"/>
                </a:cubicBezTo>
                <a:cubicBezTo>
                  <a:pt x="6101086" y="679336"/>
                  <a:pt x="6052343" y="728351"/>
                  <a:pt x="5990307" y="727447"/>
                </a:cubicBezTo>
                <a:cubicBezTo>
                  <a:pt x="4409907" y="763592"/>
                  <a:pt x="2217531" y="836772"/>
                  <a:pt x="121244" y="727447"/>
                </a:cubicBezTo>
                <a:cubicBezTo>
                  <a:pt x="62499" y="717138"/>
                  <a:pt x="-8115" y="675415"/>
                  <a:pt x="0" y="606203"/>
                </a:cubicBezTo>
                <a:cubicBezTo>
                  <a:pt x="-9391" y="547032"/>
                  <a:pt x="-36835" y="201239"/>
                  <a:pt x="0" y="121244"/>
                </a:cubicBezTo>
                <a:close/>
              </a:path>
            </a:pathLst>
          </a:custGeom>
          <a:solidFill>
            <a:srgbClr val="B6D433"/>
          </a:solidFill>
          <a:ln>
            <a:extLst>
              <a:ext uri="{C807C97D-BFC1-408E-A445-0C87EB9F89A2}">
                <ask:lineSketchStyleProps xmlns:ask="http://schemas.microsoft.com/office/drawing/2018/sketchyshapes" sd="1260845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Touch the body part the teachers say.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3B251DB-5836-8669-4630-EBDB4B2C8D75}"/>
              </a:ext>
            </a:extLst>
          </p:cNvPr>
          <p:cNvSpPr/>
          <p:nvPr/>
        </p:nvSpPr>
        <p:spPr>
          <a:xfrm>
            <a:off x="1053056" y="3197607"/>
            <a:ext cx="6111551" cy="727447"/>
          </a:xfrm>
          <a:custGeom>
            <a:avLst/>
            <a:gdLst>
              <a:gd name="connsiteX0" fmla="*/ 0 w 6111551"/>
              <a:gd name="connsiteY0" fmla="*/ 121244 h 727447"/>
              <a:gd name="connsiteX1" fmla="*/ 121244 w 6111551"/>
              <a:gd name="connsiteY1" fmla="*/ 0 h 727447"/>
              <a:gd name="connsiteX2" fmla="*/ 5990307 w 6111551"/>
              <a:gd name="connsiteY2" fmla="*/ 0 h 727447"/>
              <a:gd name="connsiteX3" fmla="*/ 6111551 w 6111551"/>
              <a:gd name="connsiteY3" fmla="*/ 121244 h 727447"/>
              <a:gd name="connsiteX4" fmla="*/ 6111551 w 6111551"/>
              <a:gd name="connsiteY4" fmla="*/ 606203 h 727447"/>
              <a:gd name="connsiteX5" fmla="*/ 5990307 w 6111551"/>
              <a:gd name="connsiteY5" fmla="*/ 727447 h 727447"/>
              <a:gd name="connsiteX6" fmla="*/ 121244 w 6111551"/>
              <a:gd name="connsiteY6" fmla="*/ 727447 h 727447"/>
              <a:gd name="connsiteX7" fmla="*/ 0 w 6111551"/>
              <a:gd name="connsiteY7" fmla="*/ 606203 h 727447"/>
              <a:gd name="connsiteX8" fmla="*/ 0 w 6111551"/>
              <a:gd name="connsiteY8" fmla="*/ 121244 h 72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51" h="727447" fill="none" extrusionOk="0">
                <a:moveTo>
                  <a:pt x="0" y="121244"/>
                </a:moveTo>
                <a:cubicBezTo>
                  <a:pt x="-2000" y="53623"/>
                  <a:pt x="48238" y="8235"/>
                  <a:pt x="121244" y="0"/>
                </a:cubicBezTo>
                <a:cubicBezTo>
                  <a:pt x="1342193" y="90993"/>
                  <a:pt x="3114753" y="80279"/>
                  <a:pt x="5990307" y="0"/>
                </a:cubicBezTo>
                <a:cubicBezTo>
                  <a:pt x="6061254" y="-1764"/>
                  <a:pt x="6112922" y="47123"/>
                  <a:pt x="6111551" y="121244"/>
                </a:cubicBezTo>
                <a:cubicBezTo>
                  <a:pt x="6091179" y="208959"/>
                  <a:pt x="6098973" y="465707"/>
                  <a:pt x="6111551" y="606203"/>
                </a:cubicBezTo>
                <a:cubicBezTo>
                  <a:pt x="6116492" y="676833"/>
                  <a:pt x="6060158" y="718317"/>
                  <a:pt x="5990307" y="727447"/>
                </a:cubicBezTo>
                <a:cubicBezTo>
                  <a:pt x="4694210" y="812622"/>
                  <a:pt x="2092467" y="713140"/>
                  <a:pt x="121244" y="727447"/>
                </a:cubicBezTo>
                <a:cubicBezTo>
                  <a:pt x="52054" y="725096"/>
                  <a:pt x="-828" y="666811"/>
                  <a:pt x="0" y="606203"/>
                </a:cubicBezTo>
                <a:cubicBezTo>
                  <a:pt x="-30237" y="445801"/>
                  <a:pt x="18172" y="170743"/>
                  <a:pt x="0" y="121244"/>
                </a:cubicBezTo>
                <a:close/>
              </a:path>
              <a:path w="6111551" h="727447" stroke="0" extrusionOk="0">
                <a:moveTo>
                  <a:pt x="0" y="121244"/>
                </a:moveTo>
                <a:cubicBezTo>
                  <a:pt x="-1266" y="54254"/>
                  <a:pt x="61950" y="6576"/>
                  <a:pt x="121244" y="0"/>
                </a:cubicBezTo>
                <a:cubicBezTo>
                  <a:pt x="2452920" y="-98185"/>
                  <a:pt x="3199069" y="35269"/>
                  <a:pt x="5990307" y="0"/>
                </a:cubicBezTo>
                <a:cubicBezTo>
                  <a:pt x="6053262" y="1148"/>
                  <a:pt x="6113265" y="50527"/>
                  <a:pt x="6111551" y="121244"/>
                </a:cubicBezTo>
                <a:cubicBezTo>
                  <a:pt x="6079651" y="334489"/>
                  <a:pt x="6146899" y="372824"/>
                  <a:pt x="6111551" y="606203"/>
                </a:cubicBezTo>
                <a:cubicBezTo>
                  <a:pt x="6106644" y="674525"/>
                  <a:pt x="6055360" y="734635"/>
                  <a:pt x="5990307" y="727447"/>
                </a:cubicBezTo>
                <a:cubicBezTo>
                  <a:pt x="4280683" y="869451"/>
                  <a:pt x="2967507" y="567347"/>
                  <a:pt x="121244" y="727447"/>
                </a:cubicBezTo>
                <a:cubicBezTo>
                  <a:pt x="54209" y="717924"/>
                  <a:pt x="-1983" y="683183"/>
                  <a:pt x="0" y="606203"/>
                </a:cubicBezTo>
                <a:cubicBezTo>
                  <a:pt x="-5031" y="365858"/>
                  <a:pt x="-27984" y="263825"/>
                  <a:pt x="0" y="121244"/>
                </a:cubicBezTo>
                <a:close/>
              </a:path>
            </a:pathLst>
          </a:custGeom>
          <a:solidFill>
            <a:srgbClr val="B6D433"/>
          </a:solidFill>
          <a:ln>
            <a:extLst>
              <a:ext uri="{C807C97D-BFC1-408E-A445-0C87EB9F89A2}">
                <ask:lineSketchStyleProps xmlns:ask="http://schemas.microsoft.com/office/drawing/2018/sketchyshapes" sd="32098682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Chant the head shoulders chant.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330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B055CA-DF78-4D12-F263-0A2693F82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8F98CE-DE13-8BA5-028E-073ECF82A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501C57-15A5-9D50-A902-7F35B3726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9" t="28837" r="29099" b="13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03043894-CD53-D88E-4330-02D428D4C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14839" b="9533"/>
          <a:stretch/>
        </p:blipFill>
        <p:spPr bwMode="auto">
          <a:xfrm rot="21381918">
            <a:off x="2534202" y="880843"/>
            <a:ext cx="3729039" cy="549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B9C5E35B-4F8A-B2CF-4DA7-3B694CD1C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9" b="81026" l="10000" r="90000">
                        <a14:foregroundMark x1="75000" y1="29744" x2="75000" y2="29744"/>
                        <a14:foregroundMark x1="48889" y1="34359" x2="48889" y2="34359"/>
                        <a14:foregroundMark x1="21667" y1="38974" x2="21667" y2="38974"/>
                        <a14:foregroundMark x1="11667" y1="35385" x2="11667" y2="35385"/>
                        <a14:foregroundMark x1="30556" y1="15385" x2="30556" y2="15385"/>
                        <a14:foregroundMark x1="41111" y1="7179" x2="41111" y2="7179"/>
                        <a14:foregroundMark x1="50000" y1="7692" x2="50000" y2="7692"/>
                        <a14:foregroundMark x1="66667" y1="12308" x2="66667" y2="12308"/>
                        <a14:foregroundMark x1="74444" y1="17436" x2="74444" y2="17436"/>
                        <a14:backgroundMark x1="22778" y1="56923" x2="22778" y2="56923"/>
                        <a14:backgroundMark x1="41667" y1="51282" x2="41667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8450" b="53070"/>
          <a:stretch/>
        </p:blipFill>
        <p:spPr bwMode="auto">
          <a:xfrm>
            <a:off x="8455766" y="217438"/>
            <a:ext cx="3168357" cy="26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128C3BF3-E2B1-29C5-FD2D-BCFB4924D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9" b="81026" l="10000" r="90000">
                        <a14:foregroundMark x1="75000" y1="29744" x2="75000" y2="29744"/>
                        <a14:foregroundMark x1="48889" y1="34359" x2="48889" y2="34359"/>
                        <a14:foregroundMark x1="21667" y1="38974" x2="21667" y2="38974"/>
                        <a14:foregroundMark x1="11667" y1="35385" x2="11667" y2="35385"/>
                        <a14:foregroundMark x1="30556" y1="15385" x2="30556" y2="15385"/>
                        <a14:foregroundMark x1="41111" y1="7179" x2="41111" y2="7179"/>
                        <a14:foregroundMark x1="50000" y1="7692" x2="50000" y2="7692"/>
                        <a14:foregroundMark x1="66667" y1="12308" x2="66667" y2="12308"/>
                        <a14:foregroundMark x1="74444" y1="17436" x2="74444" y2="17436"/>
                        <a14:backgroundMark x1="22778" y1="56923" x2="22778" y2="56923"/>
                        <a14:backgroundMark x1="41667" y1="51282" x2="41667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8450" b="53070"/>
          <a:stretch/>
        </p:blipFill>
        <p:spPr bwMode="auto">
          <a:xfrm>
            <a:off x="7001682" y="2995095"/>
            <a:ext cx="3168357" cy="26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AA42A87-7D8D-054F-00F6-A581B07D4719}"/>
              </a:ext>
            </a:extLst>
          </p:cNvPr>
          <p:cNvSpPr/>
          <p:nvPr/>
        </p:nvSpPr>
        <p:spPr>
          <a:xfrm>
            <a:off x="9452344" y="1027906"/>
            <a:ext cx="1123671" cy="797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C8794EC-CE1F-F552-1267-7947D8902528}"/>
              </a:ext>
            </a:extLst>
          </p:cNvPr>
          <p:cNvSpPr/>
          <p:nvPr/>
        </p:nvSpPr>
        <p:spPr>
          <a:xfrm>
            <a:off x="3715830" y="1838375"/>
            <a:ext cx="1123671" cy="797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C40E846-5CCF-77AE-35D8-A39DAF4F12FF}"/>
              </a:ext>
            </a:extLst>
          </p:cNvPr>
          <p:cNvSpPr/>
          <p:nvPr/>
        </p:nvSpPr>
        <p:spPr>
          <a:xfrm>
            <a:off x="3188299" y="4243954"/>
            <a:ext cx="1981036" cy="1129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E838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8800" dirty="0">
              <a:solidFill>
                <a:srgbClr val="E838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AFA87A-DC65-4BAF-E365-932D6E0F69AD}"/>
              </a:ext>
            </a:extLst>
          </p:cNvPr>
          <p:cNvSpPr/>
          <p:nvPr/>
        </p:nvSpPr>
        <p:spPr>
          <a:xfrm>
            <a:off x="7790366" y="4029628"/>
            <a:ext cx="1183513" cy="82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5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B055CA-DF78-4D12-F263-0A2693F82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8F98CE-DE13-8BA5-028E-073ECF82A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501C57-15A5-9D50-A902-7F35B3726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9" t="28837" r="29099" b="13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03043894-CD53-D88E-4330-02D428D4C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14839" b="9533"/>
          <a:stretch/>
        </p:blipFill>
        <p:spPr bwMode="auto">
          <a:xfrm rot="21381918">
            <a:off x="2534202" y="880843"/>
            <a:ext cx="3729039" cy="549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B9C5E35B-4F8A-B2CF-4DA7-3B694CD1C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9" b="81026" l="10000" r="90000">
                        <a14:foregroundMark x1="75000" y1="29744" x2="75000" y2="29744"/>
                        <a14:foregroundMark x1="48889" y1="34359" x2="48889" y2="34359"/>
                        <a14:foregroundMark x1="21667" y1="38974" x2="21667" y2="38974"/>
                        <a14:foregroundMark x1="11667" y1="35385" x2="11667" y2="35385"/>
                        <a14:foregroundMark x1="30556" y1="15385" x2="30556" y2="15385"/>
                        <a14:foregroundMark x1="41111" y1="7179" x2="41111" y2="7179"/>
                        <a14:foregroundMark x1="50000" y1="7692" x2="50000" y2="7692"/>
                        <a14:foregroundMark x1="66667" y1="12308" x2="66667" y2="12308"/>
                        <a14:foregroundMark x1="74444" y1="17436" x2="74444" y2="17436"/>
                        <a14:backgroundMark x1="22778" y1="56923" x2="22778" y2="56923"/>
                        <a14:backgroundMark x1="41667" y1="51282" x2="41667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8450" b="53070"/>
          <a:stretch/>
        </p:blipFill>
        <p:spPr bwMode="auto">
          <a:xfrm>
            <a:off x="8455766" y="217438"/>
            <a:ext cx="3168357" cy="26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128C3BF3-E2B1-29C5-FD2D-BCFB4924D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9" b="81026" l="10000" r="90000">
                        <a14:foregroundMark x1="75000" y1="29744" x2="75000" y2="29744"/>
                        <a14:foregroundMark x1="48889" y1="34359" x2="48889" y2="34359"/>
                        <a14:foregroundMark x1="21667" y1="38974" x2="21667" y2="38974"/>
                        <a14:foregroundMark x1="11667" y1="35385" x2="11667" y2="35385"/>
                        <a14:foregroundMark x1="30556" y1="15385" x2="30556" y2="15385"/>
                        <a14:foregroundMark x1="41111" y1="7179" x2="41111" y2="7179"/>
                        <a14:foregroundMark x1="50000" y1="7692" x2="50000" y2="7692"/>
                        <a14:foregroundMark x1="66667" y1="12308" x2="66667" y2="12308"/>
                        <a14:foregroundMark x1="74444" y1="17436" x2="74444" y2="17436"/>
                        <a14:backgroundMark x1="22778" y1="56923" x2="22778" y2="56923"/>
                        <a14:backgroundMark x1="41667" y1="51282" x2="41667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8450" b="53070"/>
          <a:stretch/>
        </p:blipFill>
        <p:spPr bwMode="auto">
          <a:xfrm>
            <a:off x="7001682" y="2995095"/>
            <a:ext cx="3168357" cy="26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AA42A87-7D8D-054F-00F6-A581B07D4719}"/>
              </a:ext>
            </a:extLst>
          </p:cNvPr>
          <p:cNvSpPr/>
          <p:nvPr/>
        </p:nvSpPr>
        <p:spPr>
          <a:xfrm>
            <a:off x="9452344" y="1027906"/>
            <a:ext cx="1123671" cy="797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C8794EC-CE1F-F552-1267-7947D8902528}"/>
              </a:ext>
            </a:extLst>
          </p:cNvPr>
          <p:cNvSpPr/>
          <p:nvPr/>
        </p:nvSpPr>
        <p:spPr>
          <a:xfrm>
            <a:off x="3715830" y="1838375"/>
            <a:ext cx="1123671" cy="797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C40E846-5CCF-77AE-35D8-A39DAF4F12FF}"/>
              </a:ext>
            </a:extLst>
          </p:cNvPr>
          <p:cNvSpPr/>
          <p:nvPr/>
        </p:nvSpPr>
        <p:spPr>
          <a:xfrm>
            <a:off x="3188299" y="4243954"/>
            <a:ext cx="1981036" cy="1129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E838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ar-SA" sz="8800" dirty="0">
              <a:solidFill>
                <a:srgbClr val="E838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AFA87A-DC65-4BAF-E365-932D6E0F69AD}"/>
              </a:ext>
            </a:extLst>
          </p:cNvPr>
          <p:cNvSpPr/>
          <p:nvPr/>
        </p:nvSpPr>
        <p:spPr>
          <a:xfrm>
            <a:off x="7790366" y="4029628"/>
            <a:ext cx="1183513" cy="82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B055CA-DF78-4D12-F263-0A2693F82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8F98CE-DE13-8BA5-028E-073ECF82A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501C57-15A5-9D50-A902-7F35B3726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9" t="28837" r="29099" b="13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03043894-CD53-D88E-4330-02D428D4C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14839" b="9533"/>
          <a:stretch/>
        </p:blipFill>
        <p:spPr bwMode="auto">
          <a:xfrm rot="21381918">
            <a:off x="2534202" y="880843"/>
            <a:ext cx="3729039" cy="549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B9C5E35B-4F8A-B2CF-4DA7-3B694CD1C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9" b="81026" l="10000" r="90000">
                        <a14:foregroundMark x1="75000" y1="29744" x2="75000" y2="29744"/>
                        <a14:foregroundMark x1="48889" y1="34359" x2="48889" y2="34359"/>
                        <a14:foregroundMark x1="21667" y1="38974" x2="21667" y2="38974"/>
                        <a14:foregroundMark x1="11667" y1="35385" x2="11667" y2="35385"/>
                        <a14:foregroundMark x1="30556" y1="15385" x2="30556" y2="15385"/>
                        <a14:foregroundMark x1="41111" y1="7179" x2="41111" y2="7179"/>
                        <a14:foregroundMark x1="50000" y1="7692" x2="50000" y2="7692"/>
                        <a14:foregroundMark x1="66667" y1="12308" x2="66667" y2="12308"/>
                        <a14:foregroundMark x1="74444" y1="17436" x2="74444" y2="17436"/>
                        <a14:backgroundMark x1="22778" y1="56923" x2="22778" y2="56923"/>
                        <a14:backgroundMark x1="41667" y1="51282" x2="41667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8450" b="53070"/>
          <a:stretch/>
        </p:blipFill>
        <p:spPr bwMode="auto">
          <a:xfrm>
            <a:off x="8455766" y="217438"/>
            <a:ext cx="3168357" cy="26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نتيجة بحث الصور عن half and half egg strategy clipart">
            <a:extLst>
              <a:ext uri="{FF2B5EF4-FFF2-40B4-BE49-F238E27FC236}">
                <a16:creationId xmlns:a16="http://schemas.microsoft.com/office/drawing/2014/main" id="{128C3BF3-E2B1-29C5-FD2D-BCFB4924D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9" b="81026" l="10000" r="90000">
                        <a14:foregroundMark x1="75000" y1="29744" x2="75000" y2="29744"/>
                        <a14:foregroundMark x1="48889" y1="34359" x2="48889" y2="34359"/>
                        <a14:foregroundMark x1="21667" y1="38974" x2="21667" y2="38974"/>
                        <a14:foregroundMark x1="11667" y1="35385" x2="11667" y2="35385"/>
                        <a14:foregroundMark x1="30556" y1="15385" x2="30556" y2="15385"/>
                        <a14:foregroundMark x1="41111" y1="7179" x2="41111" y2="7179"/>
                        <a14:foregroundMark x1="50000" y1="7692" x2="50000" y2="7692"/>
                        <a14:foregroundMark x1="66667" y1="12308" x2="66667" y2="12308"/>
                        <a14:foregroundMark x1="74444" y1="17436" x2="74444" y2="17436"/>
                        <a14:backgroundMark x1="22778" y1="56923" x2="22778" y2="56923"/>
                        <a14:backgroundMark x1="41667" y1="51282" x2="41667" y2="5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r="18450" b="53070"/>
          <a:stretch/>
        </p:blipFill>
        <p:spPr bwMode="auto">
          <a:xfrm>
            <a:off x="7001682" y="2995095"/>
            <a:ext cx="3168357" cy="26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AA42A87-7D8D-054F-00F6-A581B07D4719}"/>
              </a:ext>
            </a:extLst>
          </p:cNvPr>
          <p:cNvSpPr/>
          <p:nvPr/>
        </p:nvSpPr>
        <p:spPr>
          <a:xfrm>
            <a:off x="9452344" y="1027906"/>
            <a:ext cx="1123671" cy="797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C8794EC-CE1F-F552-1267-7947D8902528}"/>
              </a:ext>
            </a:extLst>
          </p:cNvPr>
          <p:cNvSpPr/>
          <p:nvPr/>
        </p:nvSpPr>
        <p:spPr>
          <a:xfrm>
            <a:off x="3715830" y="1838375"/>
            <a:ext cx="1123671" cy="797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C40E846-5CCF-77AE-35D8-A39DAF4F12FF}"/>
              </a:ext>
            </a:extLst>
          </p:cNvPr>
          <p:cNvSpPr/>
          <p:nvPr/>
        </p:nvSpPr>
        <p:spPr>
          <a:xfrm>
            <a:off x="3188299" y="4243954"/>
            <a:ext cx="1981036" cy="1129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E838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8800" dirty="0">
              <a:solidFill>
                <a:srgbClr val="E838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AFA87A-DC65-4BAF-E365-932D6E0F69AD}"/>
              </a:ext>
            </a:extLst>
          </p:cNvPr>
          <p:cNvSpPr/>
          <p:nvPr/>
        </p:nvSpPr>
        <p:spPr>
          <a:xfrm>
            <a:off x="7790366" y="4029628"/>
            <a:ext cx="1183513" cy="82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8EC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8800" dirty="0">
              <a:solidFill>
                <a:srgbClr val="8EC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995291-33B1-6DFB-B748-1A9EDBAA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2A99BF9-7F9B-1A76-DE2F-53EFFB96C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79B1AD3-A1FC-5A64-0DB9-79A4B6FFC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442" b="12559"/>
          <a:stretch/>
        </p:blipFill>
        <p:spPr>
          <a:xfrm>
            <a:off x="0" y="22394"/>
            <a:ext cx="12104138" cy="6835606"/>
          </a:xfrm>
          <a:prstGeom prst="rect">
            <a:avLst/>
          </a:prstGeom>
        </p:spPr>
      </p:pic>
      <p:pic>
        <p:nvPicPr>
          <p:cNvPr id="5" name="Picture 2" descr="Boy is Throwing a Paper Airplane clipart">
            <a:extLst>
              <a:ext uri="{FF2B5EF4-FFF2-40B4-BE49-F238E27FC236}">
                <a16:creationId xmlns:a16="http://schemas.microsoft.com/office/drawing/2014/main" id="{F6E86441-3D95-A6AB-08BC-DDCBA5258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53" y="2537926"/>
            <a:ext cx="4007584" cy="410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iwi clipart">
            <a:extLst>
              <a:ext uri="{FF2B5EF4-FFF2-40B4-BE49-F238E27FC236}">
                <a16:creationId xmlns:a16="http://schemas.microsoft.com/office/drawing/2014/main" id="{B5AA1389-128C-D3EC-360C-F1CBA579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711" y="892155"/>
            <a:ext cx="3810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ey clipart">
            <a:extLst>
              <a:ext uri="{FF2B5EF4-FFF2-40B4-BE49-F238E27FC236}">
                <a16:creationId xmlns:a16="http://schemas.microsoft.com/office/drawing/2014/main" id="{E2B9B793-D963-1ABF-D98A-FDC337CD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2" y="391443"/>
            <a:ext cx="3785118" cy="30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ing clipart">
            <a:extLst>
              <a:ext uri="{FF2B5EF4-FFF2-40B4-BE49-F238E27FC236}">
                <a16:creationId xmlns:a16="http://schemas.microsoft.com/office/drawing/2014/main" id="{13A2367D-647E-FBE8-CC1E-EF1AE278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39" y="2162540"/>
            <a:ext cx="2985418" cy="380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mmercial Gothic Letter K | ClipArt ETC">
            <a:extLst>
              <a:ext uri="{FF2B5EF4-FFF2-40B4-BE49-F238E27FC236}">
                <a16:creationId xmlns:a16="http://schemas.microsoft.com/office/drawing/2014/main" id="{44C0AF4C-BA8E-6E9E-2D66-C24F4304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4" y="804280"/>
            <a:ext cx="1873358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58107FB-273E-B4B2-2CCE-8CBAF622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09" y="3943757"/>
            <a:ext cx="2420104" cy="242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44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D2EC1E-AF4E-CE15-8ACC-15AC81E5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E7F07C-DF10-BC87-DC3C-33C5F1CBF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C94FD6-EA42-5BB5-7E00-0FEE07291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217" r="27617" b="14729"/>
          <a:stretch/>
        </p:blipFill>
        <p:spPr>
          <a:xfrm>
            <a:off x="0" y="-12101"/>
            <a:ext cx="12050001" cy="676230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58DBA8-6BF1-19F5-2AB3-63B241E88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" t="31579" r="74184" b="41474"/>
          <a:stretch/>
        </p:blipFill>
        <p:spPr>
          <a:xfrm>
            <a:off x="0" y="3717519"/>
            <a:ext cx="3931879" cy="2734792"/>
          </a:xfrm>
          <a:prstGeom prst="rect">
            <a:avLst/>
          </a:prstGeom>
        </p:spPr>
      </p:pic>
      <p:pic>
        <p:nvPicPr>
          <p:cNvPr id="6" name="Picture 2" descr="Lion clipart">
            <a:extLst>
              <a:ext uri="{FF2B5EF4-FFF2-40B4-BE49-F238E27FC236}">
                <a16:creationId xmlns:a16="http://schemas.microsoft.com/office/drawing/2014/main" id="{848F6D66-CEA2-81A5-9C84-9BD72F05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34" y="2586532"/>
            <a:ext cx="4140628" cy="299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emon clipart">
            <a:extLst>
              <a:ext uri="{FF2B5EF4-FFF2-40B4-BE49-F238E27FC236}">
                <a16:creationId xmlns:a16="http://schemas.microsoft.com/office/drawing/2014/main" id="{9629B126-B8CD-5182-F235-0572212A1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52" y="573510"/>
            <a:ext cx="4316382" cy="26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amp clipart">
            <a:extLst>
              <a:ext uri="{FF2B5EF4-FFF2-40B4-BE49-F238E27FC236}">
                <a16:creationId xmlns:a16="http://schemas.microsoft.com/office/drawing/2014/main" id="{968B75F0-948E-8A51-DC01-7C04BC566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728" y="3815871"/>
            <a:ext cx="3010645" cy="27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rite the Letter L - ABC Writing for Kids - Alphabet Handwriting by  123ABCtv on Make a GIF">
            <a:extLst>
              <a:ext uri="{FF2B5EF4-FFF2-40B4-BE49-F238E27FC236}">
                <a16:creationId xmlns:a16="http://schemas.microsoft.com/office/drawing/2014/main" id="{B27E3314-A3DC-BCC9-C759-D195990D5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6"/>
          <a:stretch/>
        </p:blipFill>
        <p:spPr bwMode="auto">
          <a:xfrm>
            <a:off x="289249" y="699796"/>
            <a:ext cx="3387012" cy="24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B31784-CF41-FAA3-6DCF-D752E131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66D3F8-407E-0C8C-EF60-9464371E4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50E2993-0E06-CA86-FA1E-763871239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180" b="13178"/>
          <a:stretch/>
        </p:blipFill>
        <p:spPr>
          <a:xfrm>
            <a:off x="0" y="95987"/>
            <a:ext cx="12085674" cy="66240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E614DF2-BD59-AE42-0D03-610BBC285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93"/>
          <a:stretch/>
        </p:blipFill>
        <p:spPr>
          <a:xfrm>
            <a:off x="3141188" y="1182642"/>
            <a:ext cx="6650096" cy="44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373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AF8B809-4947-ADD4-472C-D18F0837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8" descr="Curriculum check | Quinn Education Development (QED) Limited">
            <a:extLst>
              <a:ext uri="{FF2B5EF4-FFF2-40B4-BE49-F238E27FC236}">
                <a16:creationId xmlns:a16="http://schemas.microsoft.com/office/drawing/2014/main" id="{7C9C7942-D379-6062-908B-9E27FEECA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185">
            <a:off x="1616553" y="-387359"/>
            <a:ext cx="6149976" cy="61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D0D3E05-6381-76CE-1A7E-BBCA0A96B5FF}"/>
              </a:ext>
            </a:extLst>
          </p:cNvPr>
          <p:cNvSpPr/>
          <p:nvPr/>
        </p:nvSpPr>
        <p:spPr>
          <a:xfrm>
            <a:off x="24971" y="509509"/>
            <a:ext cx="8153859" cy="4257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Work </a:t>
            </a:r>
          </a:p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     book</a:t>
            </a:r>
            <a:endParaRPr lang="ar-SA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7" name="Picture 2" descr="Boy is Pumping His Fists clipart">
            <a:extLst>
              <a:ext uri="{FF2B5EF4-FFF2-40B4-BE49-F238E27FC236}">
                <a16:creationId xmlns:a16="http://schemas.microsoft.com/office/drawing/2014/main" id="{7F16290B-EE99-CD0F-777D-0CBD0A67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93" y="3768731"/>
            <a:ext cx="5397907" cy="30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4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46CDB0-B489-70D5-2EFB-DC55BB28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91E4039-AFFC-1527-4E56-CE723F4A0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9147" r="27355" b="14264"/>
          <a:stretch/>
        </p:blipFill>
        <p:spPr>
          <a:xfrm>
            <a:off x="1" y="0"/>
            <a:ext cx="12192000" cy="6751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541AEC5-DFEA-AD56-D42D-9D0E96B03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06" y="245800"/>
            <a:ext cx="8121788" cy="5284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8764FD1-56A4-8396-C8DF-CA46DA817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807" y="5019883"/>
            <a:ext cx="1845714" cy="1511785"/>
          </a:xfrm>
          <a:prstGeom prst="rect">
            <a:avLst/>
          </a:prstGeom>
        </p:spPr>
      </p:pic>
      <p:pic>
        <p:nvPicPr>
          <p:cNvPr id="5" name="7B5BC527">
            <a:hlinkClick r:id="" action="ppaction://media"/>
            <a:extLst>
              <a:ext uri="{FF2B5EF4-FFF2-40B4-BE49-F238E27FC236}">
                <a16:creationId xmlns:a16="http://schemas.microsoft.com/office/drawing/2014/main" id="{8396E9C9-4DC5-303C-B4E4-8BB9E97A6C5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398" y="3645646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3303725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06544C-0BD5-1ADC-0EB7-5C56E7B65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2E9D07C-5FF3-570F-578F-97B85E419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2F1E28-2AAE-37E1-BC22-987C3610D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355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7FE3960-B212-3400-E0A5-0C6F45D4B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4618" y="2313992"/>
            <a:ext cx="9309805" cy="2350083"/>
          </a:xfrm>
          <a:custGeom>
            <a:avLst/>
            <a:gdLst>
              <a:gd name="connsiteX0" fmla="*/ 0 w 9309805"/>
              <a:gd name="connsiteY0" fmla="*/ 0 h 2350083"/>
              <a:gd name="connsiteX1" fmla="*/ 3297016 w 9309805"/>
              <a:gd name="connsiteY1" fmla="*/ 0 h 2350083"/>
              <a:gd name="connsiteX2" fmla="*/ 3297016 w 9309805"/>
              <a:gd name="connsiteY2" fmla="*/ 741783 h 2350083"/>
              <a:gd name="connsiteX3" fmla="*/ 9309805 w 9309805"/>
              <a:gd name="connsiteY3" fmla="*/ 741783 h 2350083"/>
              <a:gd name="connsiteX4" fmla="*/ 9309805 w 9309805"/>
              <a:gd name="connsiteY4" fmla="*/ 2350083 h 2350083"/>
              <a:gd name="connsiteX5" fmla="*/ 0 w 9309805"/>
              <a:gd name="connsiteY5" fmla="*/ 2350083 h 23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09805" h="2350083">
                <a:moveTo>
                  <a:pt x="0" y="0"/>
                </a:moveTo>
                <a:lnTo>
                  <a:pt x="3297016" y="0"/>
                </a:lnTo>
                <a:lnTo>
                  <a:pt x="3297016" y="741783"/>
                </a:lnTo>
                <a:lnTo>
                  <a:pt x="9309805" y="741783"/>
                </a:lnTo>
                <a:lnTo>
                  <a:pt x="9309805" y="2350083"/>
                </a:lnTo>
                <a:lnTo>
                  <a:pt x="0" y="23500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0191370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06544C-0BD5-1ADC-0EB7-5C56E7B65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2F1E28-2AAE-37E1-BC22-987C3610D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7907" r="27355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5DF889B-A16F-B1C3-B728-DCA67106B9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8109" y="438539"/>
            <a:ext cx="7380618" cy="6195526"/>
          </a:xfrm>
          <a:custGeom>
            <a:avLst/>
            <a:gdLst>
              <a:gd name="connsiteX0" fmla="*/ 0 w 7380618"/>
              <a:gd name="connsiteY0" fmla="*/ 0 h 6195526"/>
              <a:gd name="connsiteX1" fmla="*/ 7380618 w 7380618"/>
              <a:gd name="connsiteY1" fmla="*/ 0 h 6195526"/>
              <a:gd name="connsiteX2" fmla="*/ 7380618 w 7380618"/>
              <a:gd name="connsiteY2" fmla="*/ 6195526 h 6195526"/>
              <a:gd name="connsiteX3" fmla="*/ 2907565 w 7380618"/>
              <a:gd name="connsiteY3" fmla="*/ 6195526 h 6195526"/>
              <a:gd name="connsiteX4" fmla="*/ 2907565 w 7380618"/>
              <a:gd name="connsiteY4" fmla="*/ 5622019 h 6195526"/>
              <a:gd name="connsiteX5" fmla="*/ 0 w 7380618"/>
              <a:gd name="connsiteY5" fmla="*/ 5622019 h 619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0618" h="6195526">
                <a:moveTo>
                  <a:pt x="0" y="0"/>
                </a:moveTo>
                <a:lnTo>
                  <a:pt x="7380618" y="0"/>
                </a:lnTo>
                <a:lnTo>
                  <a:pt x="7380618" y="6195526"/>
                </a:lnTo>
                <a:lnTo>
                  <a:pt x="2907565" y="6195526"/>
                </a:lnTo>
                <a:lnTo>
                  <a:pt x="2907565" y="5622019"/>
                </a:lnTo>
                <a:lnTo>
                  <a:pt x="0" y="5622019"/>
                </a:lnTo>
                <a:close/>
              </a:path>
            </a:pathLst>
          </a:custGeom>
        </p:spPr>
      </p:pic>
      <p:pic>
        <p:nvPicPr>
          <p:cNvPr id="5" name="072FF9D9">
            <a:hlinkClick r:id="" action="ppaction://media"/>
            <a:extLst>
              <a:ext uri="{FF2B5EF4-FFF2-40B4-BE49-F238E27FC236}">
                <a16:creationId xmlns:a16="http://schemas.microsoft.com/office/drawing/2014/main" id="{318A41B3-FC12-3412-F21D-A9F6124D84E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19" y="2852544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4152897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921D40-CCF0-C4DE-DEE0-5D733382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951AB94-2110-353F-588B-EB6783CDC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C79146C-90CC-0061-A0E6-03F0D18C6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8" t="33816" r="33586" b="2077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828F40C-B53F-6C7F-64B8-635A896BE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65" y="821635"/>
            <a:ext cx="8210735" cy="3049657"/>
          </a:xfrm>
          <a:prstGeom prst="rect">
            <a:avLst/>
          </a:prstGeom>
        </p:spPr>
      </p:pic>
      <p:pic>
        <p:nvPicPr>
          <p:cNvPr id="16386" name="Picture 2" descr="Kindergarten Boy clipart">
            <a:extLst>
              <a:ext uri="{FF2B5EF4-FFF2-40B4-BE49-F238E27FC236}">
                <a16:creationId xmlns:a16="http://schemas.microsoft.com/office/drawing/2014/main" id="{EEA45C1C-4306-179A-DC7D-F9FAF7D6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9" y="1825625"/>
            <a:ext cx="2961536" cy="49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4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B027BE3-9CDA-2E6F-B68A-70C73591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5" t="28217" r="27267" b="13179"/>
          <a:stretch/>
        </p:blipFill>
        <p:spPr>
          <a:xfrm>
            <a:off x="0" y="138224"/>
            <a:ext cx="12192000" cy="6719776"/>
          </a:xfrm>
          <a:prstGeom prst="rect">
            <a:avLst/>
          </a:prstGeom>
        </p:spPr>
      </p:pic>
      <p:pic>
        <p:nvPicPr>
          <p:cNvPr id="5122" name="Picture 2" descr="Boy clipart">
            <a:extLst>
              <a:ext uri="{FF2B5EF4-FFF2-40B4-BE49-F238E27FC236}">
                <a16:creationId xmlns:a16="http://schemas.microsoft.com/office/drawing/2014/main" id="{F8F0C316-EAD5-FA1C-BCF3-6CC0E138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481" y="2621902"/>
            <a:ext cx="2784842" cy="423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FD9517A-225D-8EF0-90D6-E17108118D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762" y="2621138"/>
            <a:ext cx="8538719" cy="1615723"/>
          </a:xfrm>
          <a:custGeom>
            <a:avLst/>
            <a:gdLst>
              <a:gd name="connsiteX0" fmla="*/ 0 w 8538719"/>
              <a:gd name="connsiteY0" fmla="*/ 0 h 1615723"/>
              <a:gd name="connsiteX1" fmla="*/ 3009542 w 8538719"/>
              <a:gd name="connsiteY1" fmla="*/ 0 h 1615723"/>
              <a:gd name="connsiteX2" fmla="*/ 3009542 w 8538719"/>
              <a:gd name="connsiteY2" fmla="*/ 625151 h 1615723"/>
              <a:gd name="connsiteX3" fmla="*/ 8538719 w 8538719"/>
              <a:gd name="connsiteY3" fmla="*/ 625151 h 1615723"/>
              <a:gd name="connsiteX4" fmla="*/ 8538719 w 8538719"/>
              <a:gd name="connsiteY4" fmla="*/ 1615723 h 1615723"/>
              <a:gd name="connsiteX5" fmla="*/ 0 w 8538719"/>
              <a:gd name="connsiteY5" fmla="*/ 1615723 h 16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8719" h="1615723">
                <a:moveTo>
                  <a:pt x="0" y="0"/>
                </a:moveTo>
                <a:lnTo>
                  <a:pt x="3009542" y="0"/>
                </a:lnTo>
                <a:lnTo>
                  <a:pt x="3009542" y="625151"/>
                </a:lnTo>
                <a:lnTo>
                  <a:pt x="8538719" y="625151"/>
                </a:lnTo>
                <a:lnTo>
                  <a:pt x="8538719" y="1615723"/>
                </a:lnTo>
                <a:lnTo>
                  <a:pt x="0" y="161572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22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ED02A9-2D02-B537-2C22-E32EB9A3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DD67F4-6C45-8E1A-14CC-B6F4F294E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436E7E-A748-51B5-5864-5D47E5A14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42" t="28339" r="27442" b="13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Homework Help Practice Revising, Essay Help &amp;amp; Essay Writing Service">
            <a:extLst>
              <a:ext uri="{FF2B5EF4-FFF2-40B4-BE49-F238E27FC236}">
                <a16:creationId xmlns:a16="http://schemas.microsoft.com/office/drawing/2014/main" id="{D8BF8EBF-46D6-E2FB-883E-B89AF72C3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78" y="2653576"/>
            <a:ext cx="2834269" cy="297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شعار منصة مدرستي png - موقع محتويات">
            <a:extLst>
              <a:ext uri="{FF2B5EF4-FFF2-40B4-BE49-F238E27FC236}">
                <a16:creationId xmlns:a16="http://schemas.microsoft.com/office/drawing/2014/main" id="{75FD67D8-9442-4570-4718-14AEA75F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4" y="1532346"/>
            <a:ext cx="5325654" cy="53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oy is Showing a Pencil clipart">
            <a:extLst>
              <a:ext uri="{FF2B5EF4-FFF2-40B4-BE49-F238E27FC236}">
                <a16:creationId xmlns:a16="http://schemas.microsoft.com/office/drawing/2014/main" id="{B6F71593-E320-BCE3-11C4-375C2FE8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23" y="924660"/>
            <a:ext cx="2937492" cy="55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20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B0EBA7-4E51-9877-0E25-4EBA660C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27C7B2-BF00-275C-E923-745D69F04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906D2BC-6BC6-0105-92BF-A3E5C547C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3" t="28992" r="27529" b="13023"/>
          <a:stretch/>
        </p:blipFill>
        <p:spPr>
          <a:xfrm>
            <a:off x="1" y="12358"/>
            <a:ext cx="12191999" cy="6833283"/>
          </a:xfrm>
          <a:prstGeom prst="rect">
            <a:avLst/>
          </a:prstGeom>
        </p:spPr>
      </p:pic>
      <p:pic>
        <p:nvPicPr>
          <p:cNvPr id="5" name="Picture 2" descr="Broadford Year 1/2: Week 8 Home Learning- Year 1">
            <a:extLst>
              <a:ext uri="{FF2B5EF4-FFF2-40B4-BE49-F238E27FC236}">
                <a16:creationId xmlns:a16="http://schemas.microsoft.com/office/drawing/2014/main" id="{2032B7D1-4EE3-1F59-2D87-C1E86A4EE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42" y="811664"/>
            <a:ext cx="6620539" cy="60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4250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9FACCA-DA5B-8447-6C19-B1D51406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Childcare Worker is Reading with a Little Girl clipart">
            <a:extLst>
              <a:ext uri="{FF2B5EF4-FFF2-40B4-BE49-F238E27FC236}">
                <a16:creationId xmlns:a16="http://schemas.microsoft.com/office/drawing/2014/main" id="{3658D1EE-D4D3-C18B-21CF-3D9FCA99F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6" y="3429000"/>
            <a:ext cx="3252418" cy="3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nd clipart">
            <a:extLst>
              <a:ext uri="{FF2B5EF4-FFF2-40B4-BE49-F238E27FC236}">
                <a16:creationId xmlns:a16="http://schemas.microsoft.com/office/drawing/2014/main" id="{D1FB5BEB-20F4-1CB4-C266-D0B54797C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12" y="0"/>
            <a:ext cx="2430073" cy="32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s clipart">
            <a:extLst>
              <a:ext uri="{FF2B5EF4-FFF2-40B4-BE49-F238E27FC236}">
                <a16:creationId xmlns:a16="http://schemas.microsoft.com/office/drawing/2014/main" id="{C0FA829F-DBC0-A59D-E6C7-4B520100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72" y="2494486"/>
            <a:ext cx="5756988" cy="359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824567-9739-7CEF-0C84-6C6266F65796}"/>
              </a:ext>
            </a:extLst>
          </p:cNvPr>
          <p:cNvSpPr/>
          <p:nvPr/>
        </p:nvSpPr>
        <p:spPr>
          <a:xfrm>
            <a:off x="4354856" y="898951"/>
            <a:ext cx="4631673" cy="941907"/>
          </a:xfrm>
          <a:prstGeom prst="rect">
            <a:avLst/>
          </a:prstGeom>
          <a:solidFill>
            <a:srgbClr val="83D0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This is my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hand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6B802D00-C885-696B-D94B-BBA823134A6D}"/>
              </a:ext>
            </a:extLst>
          </p:cNvPr>
          <p:cNvSpPr/>
          <p:nvPr/>
        </p:nvSpPr>
        <p:spPr>
          <a:xfrm>
            <a:off x="475861" y="914400"/>
            <a:ext cx="2239347" cy="1763486"/>
          </a:xfrm>
          <a:custGeom>
            <a:avLst/>
            <a:gdLst>
              <a:gd name="connsiteX0" fmla="*/ 202163 w 2239347"/>
              <a:gd name="connsiteY0" fmla="*/ 586604 h 1763486"/>
              <a:gd name="connsiteX1" fmla="*/ 291477 w 2239347"/>
              <a:gd name="connsiteY1" fmla="*/ 281953 h 1763486"/>
              <a:gd name="connsiteX2" fmla="*/ 725973 w 2239347"/>
              <a:gd name="connsiteY2" fmla="*/ 212353 h 1763486"/>
              <a:gd name="connsiteX3" fmla="*/ 1164045 w 2239347"/>
              <a:gd name="connsiteY3" fmla="*/ 140099 h 1763486"/>
              <a:gd name="connsiteX4" fmla="*/ 1334744 w 2239347"/>
              <a:gd name="connsiteY4" fmla="*/ 8164 h 1763486"/>
              <a:gd name="connsiteX5" fmla="*/ 1546445 w 2239347"/>
              <a:gd name="connsiteY5" fmla="*/ 101277 h 1763486"/>
              <a:gd name="connsiteX6" fmla="*/ 1838286 w 2239347"/>
              <a:gd name="connsiteY6" fmla="*/ 28166 h 1763486"/>
              <a:gd name="connsiteX7" fmla="*/ 1986280 w 2239347"/>
              <a:gd name="connsiteY7" fmla="*/ 227620 h 1763486"/>
              <a:gd name="connsiteX8" fmla="*/ 2176209 w 2239347"/>
              <a:gd name="connsiteY8" fmla="*/ 421195 h 1763486"/>
              <a:gd name="connsiteX9" fmla="*/ 2167708 w 2239347"/>
              <a:gd name="connsiteY9" fmla="*/ 631099 h 1763486"/>
              <a:gd name="connsiteX10" fmla="*/ 2229809 w 2239347"/>
              <a:gd name="connsiteY10" fmla="*/ 952037 h 1763486"/>
              <a:gd name="connsiteX11" fmla="*/ 1938901 w 2239347"/>
              <a:gd name="connsiteY11" fmla="*/ 1232970 h 1763486"/>
              <a:gd name="connsiteX12" fmla="*/ 1834761 w 2239347"/>
              <a:gd name="connsiteY12" fmla="*/ 1473694 h 1763486"/>
              <a:gd name="connsiteX13" fmla="*/ 1480197 w 2239347"/>
              <a:gd name="connsiteY13" fmla="*/ 1502841 h 1763486"/>
              <a:gd name="connsiteX14" fmla="*/ 1226820 w 2239347"/>
              <a:gd name="connsiteY14" fmla="*/ 1759648 h 1763486"/>
              <a:gd name="connsiteX15" fmla="*/ 854269 w 2239347"/>
              <a:gd name="connsiteY15" fmla="*/ 1602894 h 1763486"/>
              <a:gd name="connsiteX16" fmla="*/ 300860 w 2239347"/>
              <a:gd name="connsiteY16" fmla="*/ 1448017 h 1763486"/>
              <a:gd name="connsiteX17" fmla="*/ 57538 w 2239347"/>
              <a:gd name="connsiteY17" fmla="*/ 1275669 h 1763486"/>
              <a:gd name="connsiteX18" fmla="*/ 109531 w 2239347"/>
              <a:gd name="connsiteY18" fmla="*/ 1043028 h 1763486"/>
              <a:gd name="connsiteX19" fmla="*/ -260 w 2239347"/>
              <a:gd name="connsiteY19" fmla="*/ 804345 h 1763486"/>
              <a:gd name="connsiteX20" fmla="*/ 200245 w 2239347"/>
              <a:gd name="connsiteY20" fmla="*/ 592196 h 1763486"/>
              <a:gd name="connsiteX21" fmla="*/ 202163 w 2239347"/>
              <a:gd name="connsiteY21" fmla="*/ 586604 h 1763486"/>
              <a:gd name="connsiteX0" fmla="*/ 1168659 w 2239347"/>
              <a:gd name="connsiteY0" fmla="*/ 2329159 h 1763486"/>
              <a:gd name="connsiteX1" fmla="*/ 1119673 w 2239347"/>
              <a:gd name="connsiteY1" fmla="*/ 2378145 h 1763486"/>
              <a:gd name="connsiteX2" fmla="*/ 1070687 w 2239347"/>
              <a:gd name="connsiteY2" fmla="*/ 2329159 h 1763486"/>
              <a:gd name="connsiteX3" fmla="*/ 1119673 w 2239347"/>
              <a:gd name="connsiteY3" fmla="*/ 2280173 h 1763486"/>
              <a:gd name="connsiteX4" fmla="*/ 1168659 w 2239347"/>
              <a:gd name="connsiteY4" fmla="*/ 2329159 h 1763486"/>
              <a:gd name="connsiteX0" fmla="*/ 1217645 w 2239347"/>
              <a:gd name="connsiteY0" fmla="*/ 2173259 h 1763486"/>
              <a:gd name="connsiteX1" fmla="*/ 1119674 w 2239347"/>
              <a:gd name="connsiteY1" fmla="*/ 2271230 h 1763486"/>
              <a:gd name="connsiteX2" fmla="*/ 1021703 w 2239347"/>
              <a:gd name="connsiteY2" fmla="*/ 2173259 h 1763486"/>
              <a:gd name="connsiteX3" fmla="*/ 1119674 w 2239347"/>
              <a:gd name="connsiteY3" fmla="*/ 2075288 h 1763486"/>
              <a:gd name="connsiteX4" fmla="*/ 1217645 w 2239347"/>
              <a:gd name="connsiteY4" fmla="*/ 2173259 h 1763486"/>
              <a:gd name="connsiteX0" fmla="*/ 1266631 w 2239347"/>
              <a:gd name="connsiteY0" fmla="*/ 1919387 h 1763486"/>
              <a:gd name="connsiteX1" fmla="*/ 1119674 w 2239347"/>
              <a:gd name="connsiteY1" fmla="*/ 2066344 h 1763486"/>
              <a:gd name="connsiteX2" fmla="*/ 972717 w 2239347"/>
              <a:gd name="connsiteY2" fmla="*/ 1919387 h 1763486"/>
              <a:gd name="connsiteX3" fmla="*/ 1119674 w 2239347"/>
              <a:gd name="connsiteY3" fmla="*/ 1772430 h 1763486"/>
              <a:gd name="connsiteX4" fmla="*/ 1266631 w 2239347"/>
              <a:gd name="connsiteY4" fmla="*/ 1919387 h 1763486"/>
              <a:gd name="connsiteX0" fmla="*/ 243269 w 2239347"/>
              <a:gd name="connsiteY0" fmla="*/ 1068582 h 1763486"/>
              <a:gd name="connsiteX1" fmla="*/ 111967 w 2239347"/>
              <a:gd name="connsiteY1" fmla="*/ 1036048 h 1763486"/>
              <a:gd name="connsiteX2" fmla="*/ 359124 w 2239347"/>
              <a:gd name="connsiteY2" fmla="*/ 1424627 h 1763486"/>
              <a:gd name="connsiteX3" fmla="*/ 301689 w 2239347"/>
              <a:gd name="connsiteY3" fmla="*/ 1440180 h 1763486"/>
              <a:gd name="connsiteX4" fmla="*/ 854165 w 2239347"/>
              <a:gd name="connsiteY4" fmla="*/ 1595709 h 1763486"/>
              <a:gd name="connsiteX5" fmla="*/ 819538 w 2239347"/>
              <a:gd name="connsiteY5" fmla="*/ 1524680 h 1763486"/>
              <a:gd name="connsiteX6" fmla="*/ 1494297 w 2239347"/>
              <a:gd name="connsiteY6" fmla="*/ 1418585 h 1763486"/>
              <a:gd name="connsiteX7" fmla="*/ 1480457 w 2239347"/>
              <a:gd name="connsiteY7" fmla="*/ 1496513 h 1763486"/>
              <a:gd name="connsiteX8" fmla="*/ 1769135 w 2239347"/>
              <a:gd name="connsiteY8" fmla="*/ 937015 h 1763486"/>
              <a:gd name="connsiteX9" fmla="*/ 1937657 w 2239347"/>
              <a:gd name="connsiteY9" fmla="*/ 1228316 h 1763486"/>
              <a:gd name="connsiteX10" fmla="*/ 2166671 w 2239347"/>
              <a:gd name="connsiteY10" fmla="*/ 626772 h 1763486"/>
              <a:gd name="connsiteX11" fmla="*/ 2091612 w 2239347"/>
              <a:gd name="connsiteY11" fmla="*/ 736010 h 1763486"/>
              <a:gd name="connsiteX12" fmla="*/ 1986591 w 2239347"/>
              <a:gd name="connsiteY12" fmla="*/ 221497 h 1763486"/>
              <a:gd name="connsiteX13" fmla="*/ 1990530 w 2239347"/>
              <a:gd name="connsiteY13" fmla="*/ 273095 h 1763486"/>
              <a:gd name="connsiteX14" fmla="*/ 1507308 w 2239347"/>
              <a:gd name="connsiteY14" fmla="*/ 161326 h 1763486"/>
              <a:gd name="connsiteX15" fmla="*/ 1545771 w 2239347"/>
              <a:gd name="connsiteY15" fmla="*/ 95522 h 1763486"/>
              <a:gd name="connsiteX16" fmla="*/ 1147717 w 2239347"/>
              <a:gd name="connsiteY16" fmla="*/ 192677 h 1763486"/>
              <a:gd name="connsiteX17" fmla="*/ 1166326 w 2239347"/>
              <a:gd name="connsiteY17" fmla="*/ 135935 h 1763486"/>
              <a:gd name="connsiteX18" fmla="*/ 725714 w 2239347"/>
              <a:gd name="connsiteY18" fmla="*/ 211944 h 1763486"/>
              <a:gd name="connsiteX19" fmla="*/ 793102 w 2239347"/>
              <a:gd name="connsiteY19" fmla="*/ 266972 h 1763486"/>
              <a:gd name="connsiteX20" fmla="*/ 213930 w 2239347"/>
              <a:gd name="connsiteY20" fmla="*/ 644529 h 1763486"/>
              <a:gd name="connsiteX21" fmla="*/ 202163 w 2239347"/>
              <a:gd name="connsiteY21" fmla="*/ 586604 h 176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39347" h="1763486" fill="none" extrusionOk="0">
                <a:moveTo>
                  <a:pt x="202163" y="586604"/>
                </a:moveTo>
                <a:cubicBezTo>
                  <a:pt x="185576" y="479312"/>
                  <a:pt x="202647" y="372644"/>
                  <a:pt x="291477" y="281953"/>
                </a:cubicBezTo>
                <a:cubicBezTo>
                  <a:pt x="414344" y="151705"/>
                  <a:pt x="586415" y="125955"/>
                  <a:pt x="725973" y="212353"/>
                </a:cubicBezTo>
                <a:cubicBezTo>
                  <a:pt x="823084" y="63955"/>
                  <a:pt x="1026958" y="-5164"/>
                  <a:pt x="1164045" y="140099"/>
                </a:cubicBezTo>
                <a:cubicBezTo>
                  <a:pt x="1201784" y="55790"/>
                  <a:pt x="1251336" y="20164"/>
                  <a:pt x="1334744" y="8164"/>
                </a:cubicBezTo>
                <a:cubicBezTo>
                  <a:pt x="1415443" y="-2550"/>
                  <a:pt x="1500757" y="24815"/>
                  <a:pt x="1546445" y="101277"/>
                </a:cubicBezTo>
                <a:cubicBezTo>
                  <a:pt x="1618961" y="-9198"/>
                  <a:pt x="1728885" y="-26662"/>
                  <a:pt x="1838286" y="28166"/>
                </a:cubicBezTo>
                <a:cubicBezTo>
                  <a:pt x="1904330" y="68699"/>
                  <a:pt x="1978801" y="151911"/>
                  <a:pt x="1986280" y="227620"/>
                </a:cubicBezTo>
                <a:cubicBezTo>
                  <a:pt x="2074659" y="251285"/>
                  <a:pt x="2142425" y="318041"/>
                  <a:pt x="2176209" y="421195"/>
                </a:cubicBezTo>
                <a:cubicBezTo>
                  <a:pt x="2199603" y="485928"/>
                  <a:pt x="2204445" y="570809"/>
                  <a:pt x="2167708" y="631099"/>
                </a:cubicBezTo>
                <a:cubicBezTo>
                  <a:pt x="2237178" y="740833"/>
                  <a:pt x="2273832" y="841814"/>
                  <a:pt x="2229809" y="952037"/>
                </a:cubicBezTo>
                <a:cubicBezTo>
                  <a:pt x="2188063" y="1118546"/>
                  <a:pt x="2101386" y="1201546"/>
                  <a:pt x="1938901" y="1232970"/>
                </a:cubicBezTo>
                <a:cubicBezTo>
                  <a:pt x="1944165" y="1327775"/>
                  <a:pt x="1906009" y="1414854"/>
                  <a:pt x="1834761" y="1473694"/>
                </a:cubicBezTo>
                <a:cubicBezTo>
                  <a:pt x="1755465" y="1575907"/>
                  <a:pt x="1594400" y="1603503"/>
                  <a:pt x="1480197" y="1502841"/>
                </a:cubicBezTo>
                <a:cubicBezTo>
                  <a:pt x="1440610" y="1634844"/>
                  <a:pt x="1331999" y="1725244"/>
                  <a:pt x="1226820" y="1759648"/>
                </a:cubicBezTo>
                <a:cubicBezTo>
                  <a:pt x="1082815" y="1781102"/>
                  <a:pt x="915926" y="1730037"/>
                  <a:pt x="854269" y="1602894"/>
                </a:cubicBezTo>
                <a:cubicBezTo>
                  <a:pt x="656270" y="1723711"/>
                  <a:pt x="425852" y="1652979"/>
                  <a:pt x="300860" y="1448017"/>
                </a:cubicBezTo>
                <a:cubicBezTo>
                  <a:pt x="190203" y="1475694"/>
                  <a:pt x="102424" y="1393341"/>
                  <a:pt x="57538" y="1275669"/>
                </a:cubicBezTo>
                <a:cubicBezTo>
                  <a:pt x="41147" y="1200643"/>
                  <a:pt x="47185" y="1114525"/>
                  <a:pt x="109531" y="1043028"/>
                </a:cubicBezTo>
                <a:cubicBezTo>
                  <a:pt x="33333" y="996168"/>
                  <a:pt x="-28588" y="894222"/>
                  <a:pt x="-260" y="804345"/>
                </a:cubicBezTo>
                <a:cubicBezTo>
                  <a:pt x="25583" y="686375"/>
                  <a:pt x="105567" y="602962"/>
                  <a:pt x="200245" y="592196"/>
                </a:cubicBezTo>
                <a:cubicBezTo>
                  <a:pt x="200966" y="590283"/>
                  <a:pt x="201629" y="588406"/>
                  <a:pt x="202163" y="586604"/>
                </a:cubicBezTo>
                <a:close/>
              </a:path>
              <a:path w="2239347" h="1763486" fill="none" extrusionOk="0">
                <a:moveTo>
                  <a:pt x="1168659" y="2329159"/>
                </a:moveTo>
                <a:cubicBezTo>
                  <a:pt x="1170979" y="2357111"/>
                  <a:pt x="1146435" y="2378684"/>
                  <a:pt x="1119673" y="2378145"/>
                </a:cubicBezTo>
                <a:cubicBezTo>
                  <a:pt x="1096650" y="2379982"/>
                  <a:pt x="1067209" y="2356150"/>
                  <a:pt x="1070687" y="2329159"/>
                </a:cubicBezTo>
                <a:cubicBezTo>
                  <a:pt x="1069167" y="2296995"/>
                  <a:pt x="1091580" y="2278218"/>
                  <a:pt x="1119673" y="2280173"/>
                </a:cubicBezTo>
                <a:cubicBezTo>
                  <a:pt x="1144673" y="2280658"/>
                  <a:pt x="1166044" y="2299931"/>
                  <a:pt x="1168659" y="2329159"/>
                </a:cubicBezTo>
                <a:close/>
              </a:path>
              <a:path w="2239347" h="1763486" fill="none" extrusionOk="0">
                <a:moveTo>
                  <a:pt x="1217645" y="2173259"/>
                </a:moveTo>
                <a:cubicBezTo>
                  <a:pt x="1221779" y="2222515"/>
                  <a:pt x="1177146" y="2271844"/>
                  <a:pt x="1119674" y="2271230"/>
                </a:cubicBezTo>
                <a:cubicBezTo>
                  <a:pt x="1070458" y="2273487"/>
                  <a:pt x="1025519" y="2219472"/>
                  <a:pt x="1021703" y="2173259"/>
                </a:cubicBezTo>
                <a:cubicBezTo>
                  <a:pt x="1022799" y="2117846"/>
                  <a:pt x="1067747" y="2080527"/>
                  <a:pt x="1119674" y="2075288"/>
                </a:cubicBezTo>
                <a:cubicBezTo>
                  <a:pt x="1173667" y="2084324"/>
                  <a:pt x="1213010" y="2115833"/>
                  <a:pt x="1217645" y="2173259"/>
                </a:cubicBezTo>
                <a:close/>
              </a:path>
              <a:path w="2239347" h="1763486" fill="none" extrusionOk="0">
                <a:moveTo>
                  <a:pt x="1266631" y="1919387"/>
                </a:moveTo>
                <a:cubicBezTo>
                  <a:pt x="1256038" y="1992914"/>
                  <a:pt x="1203968" y="2077006"/>
                  <a:pt x="1119674" y="2066344"/>
                </a:cubicBezTo>
                <a:cubicBezTo>
                  <a:pt x="1032720" y="2066444"/>
                  <a:pt x="972746" y="2005949"/>
                  <a:pt x="972717" y="1919387"/>
                </a:cubicBezTo>
                <a:cubicBezTo>
                  <a:pt x="964738" y="1846293"/>
                  <a:pt x="1036201" y="1758689"/>
                  <a:pt x="1119674" y="1772430"/>
                </a:cubicBezTo>
                <a:cubicBezTo>
                  <a:pt x="1203116" y="1757302"/>
                  <a:pt x="1275016" y="1843331"/>
                  <a:pt x="1266631" y="1919387"/>
                </a:cubicBezTo>
                <a:close/>
              </a:path>
              <a:path w="2239347" h="1763486" fill="none" extrusionOk="0">
                <a:moveTo>
                  <a:pt x="243269" y="1068582"/>
                </a:moveTo>
                <a:cubicBezTo>
                  <a:pt x="197958" y="1073147"/>
                  <a:pt x="151193" y="1061616"/>
                  <a:pt x="111967" y="1036048"/>
                </a:cubicBezTo>
                <a:moveTo>
                  <a:pt x="359124" y="1424627"/>
                </a:moveTo>
                <a:cubicBezTo>
                  <a:pt x="339720" y="1430527"/>
                  <a:pt x="319659" y="1439383"/>
                  <a:pt x="301689" y="1440180"/>
                </a:cubicBezTo>
                <a:moveTo>
                  <a:pt x="854165" y="1595709"/>
                </a:moveTo>
                <a:cubicBezTo>
                  <a:pt x="837812" y="1573569"/>
                  <a:pt x="832860" y="1547396"/>
                  <a:pt x="819538" y="1524680"/>
                </a:cubicBezTo>
                <a:moveTo>
                  <a:pt x="1494297" y="1418585"/>
                </a:moveTo>
                <a:cubicBezTo>
                  <a:pt x="1492596" y="1446923"/>
                  <a:pt x="1483484" y="1470258"/>
                  <a:pt x="1480457" y="1496513"/>
                </a:cubicBezTo>
                <a:moveTo>
                  <a:pt x="1769135" y="937015"/>
                </a:moveTo>
                <a:cubicBezTo>
                  <a:pt x="1866821" y="986124"/>
                  <a:pt x="1934745" y="1107590"/>
                  <a:pt x="1937657" y="1228316"/>
                </a:cubicBezTo>
                <a:moveTo>
                  <a:pt x="2166671" y="626772"/>
                </a:moveTo>
                <a:cubicBezTo>
                  <a:pt x="2145685" y="671141"/>
                  <a:pt x="2122390" y="703315"/>
                  <a:pt x="2091612" y="736010"/>
                </a:cubicBezTo>
                <a:moveTo>
                  <a:pt x="1986591" y="221497"/>
                </a:moveTo>
                <a:cubicBezTo>
                  <a:pt x="1989974" y="238446"/>
                  <a:pt x="1992940" y="253950"/>
                  <a:pt x="1990530" y="273095"/>
                </a:cubicBezTo>
                <a:moveTo>
                  <a:pt x="1507308" y="161326"/>
                </a:moveTo>
                <a:cubicBezTo>
                  <a:pt x="1516281" y="137517"/>
                  <a:pt x="1528858" y="112299"/>
                  <a:pt x="1545771" y="95522"/>
                </a:cubicBezTo>
                <a:moveTo>
                  <a:pt x="1147717" y="192677"/>
                </a:moveTo>
                <a:cubicBezTo>
                  <a:pt x="1153188" y="174994"/>
                  <a:pt x="1156442" y="154304"/>
                  <a:pt x="1166326" y="135935"/>
                </a:cubicBezTo>
                <a:moveTo>
                  <a:pt x="725714" y="211944"/>
                </a:moveTo>
                <a:cubicBezTo>
                  <a:pt x="747020" y="229755"/>
                  <a:pt x="777589" y="243365"/>
                  <a:pt x="793102" y="266972"/>
                </a:cubicBezTo>
                <a:moveTo>
                  <a:pt x="213930" y="644529"/>
                </a:moveTo>
                <a:cubicBezTo>
                  <a:pt x="211287" y="624399"/>
                  <a:pt x="206634" y="604192"/>
                  <a:pt x="202163" y="586604"/>
                </a:cubicBezTo>
              </a:path>
              <a:path w="2239347" h="1763486" stroke="0" extrusionOk="0">
                <a:moveTo>
                  <a:pt x="202163" y="586604"/>
                </a:moveTo>
                <a:cubicBezTo>
                  <a:pt x="179954" y="480070"/>
                  <a:pt x="219371" y="347846"/>
                  <a:pt x="291477" y="281953"/>
                </a:cubicBezTo>
                <a:cubicBezTo>
                  <a:pt x="405552" y="135221"/>
                  <a:pt x="608542" y="111431"/>
                  <a:pt x="725973" y="212353"/>
                </a:cubicBezTo>
                <a:cubicBezTo>
                  <a:pt x="821091" y="32379"/>
                  <a:pt x="1020458" y="-25766"/>
                  <a:pt x="1164045" y="140099"/>
                </a:cubicBezTo>
                <a:cubicBezTo>
                  <a:pt x="1192886" y="67123"/>
                  <a:pt x="1271229" y="29386"/>
                  <a:pt x="1334744" y="8164"/>
                </a:cubicBezTo>
                <a:cubicBezTo>
                  <a:pt x="1411670" y="-1960"/>
                  <a:pt x="1504563" y="44983"/>
                  <a:pt x="1546445" y="101277"/>
                </a:cubicBezTo>
                <a:cubicBezTo>
                  <a:pt x="1605039" y="14001"/>
                  <a:pt x="1742250" y="-31129"/>
                  <a:pt x="1838286" y="28166"/>
                </a:cubicBezTo>
                <a:cubicBezTo>
                  <a:pt x="1907258" y="66908"/>
                  <a:pt x="1973474" y="125147"/>
                  <a:pt x="1986280" y="227620"/>
                </a:cubicBezTo>
                <a:cubicBezTo>
                  <a:pt x="2085829" y="253512"/>
                  <a:pt x="2159297" y="311009"/>
                  <a:pt x="2176209" y="421195"/>
                </a:cubicBezTo>
                <a:cubicBezTo>
                  <a:pt x="2197369" y="484709"/>
                  <a:pt x="2195648" y="569975"/>
                  <a:pt x="2167708" y="631099"/>
                </a:cubicBezTo>
                <a:cubicBezTo>
                  <a:pt x="2241074" y="721180"/>
                  <a:pt x="2249265" y="841865"/>
                  <a:pt x="2229809" y="952037"/>
                </a:cubicBezTo>
                <a:cubicBezTo>
                  <a:pt x="2209566" y="1108450"/>
                  <a:pt x="2057677" y="1225107"/>
                  <a:pt x="1938901" y="1232970"/>
                </a:cubicBezTo>
                <a:cubicBezTo>
                  <a:pt x="1949817" y="1335939"/>
                  <a:pt x="1913380" y="1408032"/>
                  <a:pt x="1834761" y="1473694"/>
                </a:cubicBezTo>
                <a:cubicBezTo>
                  <a:pt x="1740824" y="1567165"/>
                  <a:pt x="1593867" y="1572269"/>
                  <a:pt x="1480197" y="1502841"/>
                </a:cubicBezTo>
                <a:cubicBezTo>
                  <a:pt x="1449755" y="1649459"/>
                  <a:pt x="1348048" y="1743547"/>
                  <a:pt x="1226820" y="1759648"/>
                </a:cubicBezTo>
                <a:cubicBezTo>
                  <a:pt x="1072423" y="1787025"/>
                  <a:pt x="933770" y="1718367"/>
                  <a:pt x="854269" y="1602894"/>
                </a:cubicBezTo>
                <a:cubicBezTo>
                  <a:pt x="628119" y="1726979"/>
                  <a:pt x="418066" y="1653493"/>
                  <a:pt x="300860" y="1448017"/>
                </a:cubicBezTo>
                <a:cubicBezTo>
                  <a:pt x="189417" y="1458586"/>
                  <a:pt x="92265" y="1388028"/>
                  <a:pt x="57538" y="1275669"/>
                </a:cubicBezTo>
                <a:cubicBezTo>
                  <a:pt x="42980" y="1192563"/>
                  <a:pt x="54635" y="1097737"/>
                  <a:pt x="109531" y="1043028"/>
                </a:cubicBezTo>
                <a:cubicBezTo>
                  <a:pt x="30559" y="993025"/>
                  <a:pt x="-9777" y="901170"/>
                  <a:pt x="-260" y="804345"/>
                </a:cubicBezTo>
                <a:cubicBezTo>
                  <a:pt x="19490" y="697587"/>
                  <a:pt x="83004" y="593279"/>
                  <a:pt x="200245" y="592196"/>
                </a:cubicBezTo>
                <a:cubicBezTo>
                  <a:pt x="200587" y="590317"/>
                  <a:pt x="201607" y="588170"/>
                  <a:pt x="202163" y="586604"/>
                </a:cubicBezTo>
                <a:close/>
              </a:path>
              <a:path w="2239347" h="1763486" stroke="0" extrusionOk="0">
                <a:moveTo>
                  <a:pt x="1168659" y="2329159"/>
                </a:moveTo>
                <a:cubicBezTo>
                  <a:pt x="1172285" y="2359296"/>
                  <a:pt x="1148128" y="2375683"/>
                  <a:pt x="1119673" y="2378145"/>
                </a:cubicBezTo>
                <a:cubicBezTo>
                  <a:pt x="1092945" y="2377690"/>
                  <a:pt x="1075646" y="2356400"/>
                  <a:pt x="1070687" y="2329159"/>
                </a:cubicBezTo>
                <a:cubicBezTo>
                  <a:pt x="1067119" y="2302008"/>
                  <a:pt x="1093393" y="2276877"/>
                  <a:pt x="1119673" y="2280173"/>
                </a:cubicBezTo>
                <a:cubicBezTo>
                  <a:pt x="1145677" y="2284198"/>
                  <a:pt x="1166893" y="2301571"/>
                  <a:pt x="1168659" y="2329159"/>
                </a:cubicBezTo>
                <a:close/>
              </a:path>
              <a:path w="2239347" h="1763486" stroke="0" extrusionOk="0">
                <a:moveTo>
                  <a:pt x="1217645" y="2173259"/>
                </a:moveTo>
                <a:cubicBezTo>
                  <a:pt x="1213495" y="2228874"/>
                  <a:pt x="1174023" y="2269523"/>
                  <a:pt x="1119674" y="2271230"/>
                </a:cubicBezTo>
                <a:cubicBezTo>
                  <a:pt x="1063947" y="2262700"/>
                  <a:pt x="1025757" y="2230967"/>
                  <a:pt x="1021703" y="2173259"/>
                </a:cubicBezTo>
                <a:cubicBezTo>
                  <a:pt x="1023846" y="2114980"/>
                  <a:pt x="1064899" y="2078422"/>
                  <a:pt x="1119674" y="2075288"/>
                </a:cubicBezTo>
                <a:cubicBezTo>
                  <a:pt x="1176056" y="2071966"/>
                  <a:pt x="1227868" y="2121499"/>
                  <a:pt x="1217645" y="2173259"/>
                </a:cubicBezTo>
                <a:close/>
              </a:path>
              <a:path w="2239347" h="1763486" stroke="0" extrusionOk="0">
                <a:moveTo>
                  <a:pt x="1266631" y="1919387"/>
                </a:moveTo>
                <a:cubicBezTo>
                  <a:pt x="1261174" y="1997304"/>
                  <a:pt x="1198634" y="2076650"/>
                  <a:pt x="1119674" y="2066344"/>
                </a:cubicBezTo>
                <a:cubicBezTo>
                  <a:pt x="1047540" y="2076548"/>
                  <a:pt x="968002" y="1996894"/>
                  <a:pt x="972717" y="1919387"/>
                </a:cubicBezTo>
                <a:cubicBezTo>
                  <a:pt x="976504" y="1841120"/>
                  <a:pt x="1031230" y="1774211"/>
                  <a:pt x="1119674" y="1772430"/>
                </a:cubicBezTo>
                <a:cubicBezTo>
                  <a:pt x="1205644" y="1762527"/>
                  <a:pt x="1261260" y="1841378"/>
                  <a:pt x="1266631" y="1919387"/>
                </a:cubicBezTo>
                <a:close/>
              </a:path>
              <a:path w="2239347" h="1763486" fill="none" stroke="0" extrusionOk="0">
                <a:moveTo>
                  <a:pt x="243269" y="1068582"/>
                </a:moveTo>
                <a:cubicBezTo>
                  <a:pt x="195675" y="1069860"/>
                  <a:pt x="146127" y="1065893"/>
                  <a:pt x="111967" y="1036048"/>
                </a:cubicBezTo>
                <a:moveTo>
                  <a:pt x="359124" y="1424627"/>
                </a:moveTo>
                <a:cubicBezTo>
                  <a:pt x="343351" y="1434868"/>
                  <a:pt x="318383" y="1439388"/>
                  <a:pt x="301689" y="1440180"/>
                </a:cubicBezTo>
                <a:moveTo>
                  <a:pt x="854165" y="1595709"/>
                </a:moveTo>
                <a:cubicBezTo>
                  <a:pt x="840140" y="1572907"/>
                  <a:pt x="825778" y="1550329"/>
                  <a:pt x="819538" y="1524680"/>
                </a:cubicBezTo>
                <a:moveTo>
                  <a:pt x="1494297" y="1418585"/>
                </a:moveTo>
                <a:cubicBezTo>
                  <a:pt x="1491488" y="1444796"/>
                  <a:pt x="1487325" y="1471262"/>
                  <a:pt x="1480457" y="1496513"/>
                </a:cubicBezTo>
                <a:moveTo>
                  <a:pt x="1769135" y="937015"/>
                </a:moveTo>
                <a:cubicBezTo>
                  <a:pt x="1869113" y="1013828"/>
                  <a:pt x="1939744" y="1085975"/>
                  <a:pt x="1937657" y="1228316"/>
                </a:cubicBezTo>
                <a:moveTo>
                  <a:pt x="2166671" y="626772"/>
                </a:moveTo>
                <a:cubicBezTo>
                  <a:pt x="2152057" y="663609"/>
                  <a:pt x="2122452" y="706390"/>
                  <a:pt x="2091612" y="736010"/>
                </a:cubicBezTo>
                <a:moveTo>
                  <a:pt x="1986591" y="221497"/>
                </a:moveTo>
                <a:cubicBezTo>
                  <a:pt x="1989959" y="236539"/>
                  <a:pt x="1992936" y="254549"/>
                  <a:pt x="1990530" y="273095"/>
                </a:cubicBezTo>
                <a:moveTo>
                  <a:pt x="1507308" y="161326"/>
                </a:moveTo>
                <a:cubicBezTo>
                  <a:pt x="1519111" y="139903"/>
                  <a:pt x="1531259" y="110838"/>
                  <a:pt x="1545771" y="95522"/>
                </a:cubicBezTo>
                <a:moveTo>
                  <a:pt x="1147717" y="192677"/>
                </a:moveTo>
                <a:cubicBezTo>
                  <a:pt x="1153051" y="173312"/>
                  <a:pt x="1159094" y="150865"/>
                  <a:pt x="1166326" y="135935"/>
                </a:cubicBezTo>
                <a:moveTo>
                  <a:pt x="725714" y="211944"/>
                </a:moveTo>
                <a:cubicBezTo>
                  <a:pt x="749513" y="228075"/>
                  <a:pt x="771442" y="243763"/>
                  <a:pt x="793102" y="266972"/>
                </a:cubicBezTo>
                <a:moveTo>
                  <a:pt x="213930" y="644529"/>
                </a:moveTo>
                <a:cubicBezTo>
                  <a:pt x="206848" y="625836"/>
                  <a:pt x="204239" y="605383"/>
                  <a:pt x="202163" y="586604"/>
                </a:cubicBezTo>
              </a:path>
            </a:pathLst>
          </a:custGeom>
          <a:solidFill>
            <a:srgbClr val="FEAE23"/>
          </a:solidFill>
          <a:ln>
            <a:extLst>
              <a:ext uri="{C807C97D-BFC1-408E-A445-0C87EB9F89A2}">
                <ask:lineSketchStyleProps xmlns:ask="http://schemas.microsoft.com/office/drawing/2018/sketchyshapes" sd="1051738676">
                  <a:prstGeom prst="cloudCallout">
                    <a:avLst>
                      <a:gd name="adj1" fmla="val 0"/>
                      <a:gd name="adj2" fmla="val 8207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hands do you have?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C8D65A1-FBA1-6B92-ED12-26DE3433AC45}"/>
              </a:ext>
            </a:extLst>
          </p:cNvPr>
          <p:cNvSpPr/>
          <p:nvPr/>
        </p:nvSpPr>
        <p:spPr>
          <a:xfrm>
            <a:off x="6400800" y="4505321"/>
            <a:ext cx="5131837" cy="757144"/>
          </a:xfrm>
          <a:prstGeom prst="rect">
            <a:avLst/>
          </a:prstGeom>
          <a:solidFill>
            <a:srgbClr val="83D0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have two hand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8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1D8BE62-A205-6709-5FA3-B7BF980BB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Boy is Reading a Book clipart">
            <a:extLst>
              <a:ext uri="{FF2B5EF4-FFF2-40B4-BE49-F238E27FC236}">
                <a16:creationId xmlns:a16="http://schemas.microsoft.com/office/drawing/2014/main" id="{C81D8DFD-CBFD-684F-C5DC-0104EC34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572" y="1726162"/>
            <a:ext cx="2713653" cy="41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yes clipart">
            <a:extLst>
              <a:ext uri="{FF2B5EF4-FFF2-40B4-BE49-F238E27FC236}">
                <a16:creationId xmlns:a16="http://schemas.microsoft.com/office/drawing/2014/main" id="{2E438C9C-C71D-3F57-1416-BC285BA84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11" y="4093993"/>
            <a:ext cx="7352522" cy="154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24168C0B-8ECD-E3F9-053F-F266EF3B5555}"/>
              </a:ext>
            </a:extLst>
          </p:cNvPr>
          <p:cNvSpPr/>
          <p:nvPr/>
        </p:nvSpPr>
        <p:spPr>
          <a:xfrm>
            <a:off x="5985483" y="1219977"/>
            <a:ext cx="3094722" cy="1969952"/>
          </a:xfrm>
          <a:prstGeom prst="cloudCallout">
            <a:avLst>
              <a:gd name="adj1" fmla="val 41025"/>
              <a:gd name="adj2" fmla="val 76680"/>
            </a:avLst>
          </a:prstGeom>
          <a:solidFill>
            <a:srgbClr val="FEAE2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eyes do you have?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59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1B6F29-730F-5FB7-53E8-5513C405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437F5B-9EDB-3C24-567E-2DA43DC34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648D6F4-9C56-320C-8E65-73490B3DC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527" r="27180" b="141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Freelancing clipart">
            <a:extLst>
              <a:ext uri="{FF2B5EF4-FFF2-40B4-BE49-F238E27FC236}">
                <a16:creationId xmlns:a16="http://schemas.microsoft.com/office/drawing/2014/main" id="{D25ED148-ACFB-3FD5-A1F2-61397E685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406" y="3687948"/>
            <a:ext cx="2390956" cy="28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D805F81-B533-8311-C7AE-A3E18638D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80" y="967526"/>
            <a:ext cx="3924640" cy="49153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2560D04-54B0-6FCC-310C-A31C6AA32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934" y="959905"/>
            <a:ext cx="3970364" cy="49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0167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2D662A-FCF6-4809-D993-47C5437B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067511-06F8-1D5F-CD78-77C126EC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36A6C4-6751-C462-3A47-ABA013C2C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33816" r="33369" b="19420"/>
          <a:stretch/>
        </p:blipFill>
        <p:spPr>
          <a:xfrm>
            <a:off x="0" y="-46383"/>
            <a:ext cx="12192000" cy="6950766"/>
          </a:xfrm>
          <a:prstGeom prst="rect">
            <a:avLst/>
          </a:prstGeom>
        </p:spPr>
      </p:pic>
      <p:pic>
        <p:nvPicPr>
          <p:cNvPr id="17412" name="Picture 4" descr="Boy Doing Exercises to Music clipart">
            <a:extLst>
              <a:ext uri="{FF2B5EF4-FFF2-40B4-BE49-F238E27FC236}">
                <a16:creationId xmlns:a16="http://schemas.microsoft.com/office/drawing/2014/main" id="{84F07668-DFF6-0DE3-5FED-6CD4F508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"/>
          <a:stretch/>
        </p:blipFill>
        <p:spPr bwMode="auto">
          <a:xfrm>
            <a:off x="9605038" y="3713583"/>
            <a:ext cx="1875802" cy="3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2B82F4F-083C-7BA1-B9AF-743267E3C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80" r="21966"/>
          <a:stretch/>
        </p:blipFill>
        <p:spPr>
          <a:xfrm>
            <a:off x="2512096" y="4909887"/>
            <a:ext cx="2017556" cy="200423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E85A245-C1C7-D283-82B2-9891A9AE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30" y="2191882"/>
            <a:ext cx="2166516" cy="2108632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3643CFF-4EDC-0F29-5C9A-4FA076AEBBC0}"/>
              </a:ext>
            </a:extLst>
          </p:cNvPr>
          <p:cNvSpPr/>
          <p:nvPr/>
        </p:nvSpPr>
        <p:spPr>
          <a:xfrm rot="10800000" flipV="1">
            <a:off x="3362635" y="1881835"/>
            <a:ext cx="4824460" cy="36500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Our parts are connected to our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FIVE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senses</a:t>
            </a:r>
            <a:endParaRPr lang="ar-SA" sz="4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1EC0CA1-9231-2E99-AEDC-EAC9B661C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28" r="49297"/>
          <a:stretch/>
        </p:blipFill>
        <p:spPr>
          <a:xfrm>
            <a:off x="7985139" y="1709349"/>
            <a:ext cx="1950718" cy="200423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9480399-F932-5522-1B12-E1C27FE9C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865"/>
          <a:stretch/>
        </p:blipFill>
        <p:spPr>
          <a:xfrm>
            <a:off x="4815411" y="470946"/>
            <a:ext cx="1833752" cy="200423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27F178C-E3C3-03B0-EFD7-DFAEDC817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83"/>
          <a:stretch/>
        </p:blipFill>
        <p:spPr>
          <a:xfrm>
            <a:off x="6785061" y="4840240"/>
            <a:ext cx="1710830" cy="2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4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2D662A-FCF6-4809-D993-47C5437B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067511-06F8-1D5F-CD78-77C126EC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36A6C4-6751-C462-3A47-ABA013C2C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33816" r="33369" b="19420"/>
          <a:stretch/>
        </p:blipFill>
        <p:spPr>
          <a:xfrm>
            <a:off x="0" y="-46383"/>
            <a:ext cx="12192000" cy="6950766"/>
          </a:xfrm>
          <a:prstGeom prst="rect">
            <a:avLst/>
          </a:prstGeom>
        </p:spPr>
      </p:pic>
      <p:pic>
        <p:nvPicPr>
          <p:cNvPr id="17412" name="Picture 4" descr="Boy Doing Exercises to Music clipart">
            <a:extLst>
              <a:ext uri="{FF2B5EF4-FFF2-40B4-BE49-F238E27FC236}">
                <a16:creationId xmlns:a16="http://schemas.microsoft.com/office/drawing/2014/main" id="{84F07668-DFF6-0DE3-5FED-6CD4F508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"/>
          <a:stretch/>
        </p:blipFill>
        <p:spPr bwMode="auto">
          <a:xfrm>
            <a:off x="9605038" y="3713583"/>
            <a:ext cx="1875802" cy="3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2B82F4F-083C-7BA1-B9AF-743267E3C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80" r="21966"/>
          <a:stretch/>
        </p:blipFill>
        <p:spPr>
          <a:xfrm>
            <a:off x="7460442" y="4190626"/>
            <a:ext cx="2017556" cy="2004234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3643CFF-4EDC-0F29-5C9A-4FA076AEBBC0}"/>
              </a:ext>
            </a:extLst>
          </p:cNvPr>
          <p:cNvSpPr/>
          <p:nvPr/>
        </p:nvSpPr>
        <p:spPr>
          <a:xfrm rot="10800000" flipV="1">
            <a:off x="1082352" y="198916"/>
            <a:ext cx="7878146" cy="197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Our parts are connected to our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FIVE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senses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id="{3C1B6CE7-AEA0-6510-5468-0347FC208E2E}"/>
              </a:ext>
            </a:extLst>
          </p:cNvPr>
          <p:cNvSpPr/>
          <p:nvPr/>
        </p:nvSpPr>
        <p:spPr>
          <a:xfrm rot="10966435">
            <a:off x="6165939" y="4877159"/>
            <a:ext cx="961053" cy="583661"/>
          </a:xfrm>
          <a:custGeom>
            <a:avLst/>
            <a:gdLst>
              <a:gd name="connsiteX0" fmla="*/ 0 w 961053"/>
              <a:gd name="connsiteY0" fmla="*/ 145915 h 583661"/>
              <a:gd name="connsiteX1" fmla="*/ 669223 w 961053"/>
              <a:gd name="connsiteY1" fmla="*/ 145915 h 583661"/>
              <a:gd name="connsiteX2" fmla="*/ 669223 w 961053"/>
              <a:gd name="connsiteY2" fmla="*/ 0 h 583661"/>
              <a:gd name="connsiteX3" fmla="*/ 961053 w 961053"/>
              <a:gd name="connsiteY3" fmla="*/ 291831 h 583661"/>
              <a:gd name="connsiteX4" fmla="*/ 669223 w 961053"/>
              <a:gd name="connsiteY4" fmla="*/ 583661 h 583661"/>
              <a:gd name="connsiteX5" fmla="*/ 669223 w 961053"/>
              <a:gd name="connsiteY5" fmla="*/ 437746 h 583661"/>
              <a:gd name="connsiteX6" fmla="*/ 0 w 961053"/>
              <a:gd name="connsiteY6" fmla="*/ 437746 h 583661"/>
              <a:gd name="connsiteX7" fmla="*/ 0 w 961053"/>
              <a:gd name="connsiteY7" fmla="*/ 145915 h 58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053" h="583661" fill="none" extrusionOk="0">
                <a:moveTo>
                  <a:pt x="0" y="145915"/>
                </a:moveTo>
                <a:cubicBezTo>
                  <a:pt x="103919" y="152272"/>
                  <a:pt x="529073" y="192587"/>
                  <a:pt x="669223" y="145915"/>
                </a:cubicBezTo>
                <a:cubicBezTo>
                  <a:pt x="679726" y="101857"/>
                  <a:pt x="681167" y="37457"/>
                  <a:pt x="669223" y="0"/>
                </a:cubicBezTo>
                <a:cubicBezTo>
                  <a:pt x="742162" y="57607"/>
                  <a:pt x="851758" y="217932"/>
                  <a:pt x="961053" y="291831"/>
                </a:cubicBezTo>
                <a:cubicBezTo>
                  <a:pt x="817627" y="424427"/>
                  <a:pt x="794533" y="464867"/>
                  <a:pt x="669223" y="583661"/>
                </a:cubicBezTo>
                <a:cubicBezTo>
                  <a:pt x="680542" y="532584"/>
                  <a:pt x="664032" y="494512"/>
                  <a:pt x="669223" y="437746"/>
                </a:cubicBezTo>
                <a:cubicBezTo>
                  <a:pt x="441541" y="461972"/>
                  <a:pt x="166827" y="395397"/>
                  <a:pt x="0" y="437746"/>
                </a:cubicBezTo>
                <a:cubicBezTo>
                  <a:pt x="-17675" y="340851"/>
                  <a:pt x="8255" y="225003"/>
                  <a:pt x="0" y="145915"/>
                </a:cubicBezTo>
                <a:close/>
              </a:path>
              <a:path w="961053" h="583661" stroke="0" extrusionOk="0">
                <a:moveTo>
                  <a:pt x="0" y="145915"/>
                </a:moveTo>
                <a:cubicBezTo>
                  <a:pt x="154422" y="90121"/>
                  <a:pt x="445234" y="188881"/>
                  <a:pt x="669223" y="145915"/>
                </a:cubicBezTo>
                <a:cubicBezTo>
                  <a:pt x="673385" y="99294"/>
                  <a:pt x="661472" y="45266"/>
                  <a:pt x="669223" y="0"/>
                </a:cubicBezTo>
                <a:cubicBezTo>
                  <a:pt x="774827" y="61780"/>
                  <a:pt x="898602" y="221176"/>
                  <a:pt x="961053" y="291831"/>
                </a:cubicBezTo>
                <a:cubicBezTo>
                  <a:pt x="854636" y="440363"/>
                  <a:pt x="756364" y="540097"/>
                  <a:pt x="669223" y="583661"/>
                </a:cubicBezTo>
                <a:cubicBezTo>
                  <a:pt x="658251" y="524770"/>
                  <a:pt x="662725" y="465212"/>
                  <a:pt x="669223" y="437746"/>
                </a:cubicBezTo>
                <a:cubicBezTo>
                  <a:pt x="399498" y="430254"/>
                  <a:pt x="90539" y="419465"/>
                  <a:pt x="0" y="437746"/>
                </a:cubicBezTo>
                <a:cubicBezTo>
                  <a:pt x="-22684" y="317914"/>
                  <a:pt x="-3026" y="215942"/>
                  <a:pt x="0" y="145915"/>
                </a:cubicBezTo>
                <a:close/>
              </a:path>
            </a:pathLst>
          </a:custGeom>
          <a:solidFill>
            <a:srgbClr val="72B5E4"/>
          </a:solidFill>
          <a:ln>
            <a:extLst>
              <a:ext uri="{C807C97D-BFC1-408E-A445-0C87EB9F89A2}">
                <ask:lineSketchStyleProps xmlns:ask="http://schemas.microsoft.com/office/drawing/2018/sketchyshapes" sd="1363887920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823C198-9CE8-540E-1BC6-09B081D38041}"/>
              </a:ext>
            </a:extLst>
          </p:cNvPr>
          <p:cNvSpPr/>
          <p:nvPr/>
        </p:nvSpPr>
        <p:spPr>
          <a:xfrm>
            <a:off x="1069393" y="1264504"/>
            <a:ext cx="3620278" cy="1122241"/>
          </a:xfrm>
          <a:prstGeom prst="roundRect">
            <a:avLst/>
          </a:prstGeom>
          <a:solidFill>
            <a:srgbClr val="72B5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eyes</a:t>
            </a:r>
            <a:endParaRPr lang="ar-SA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ما هو تقدير الذات؟ طرق تحسين احترام الذات">
            <a:extLst>
              <a:ext uri="{FF2B5EF4-FFF2-40B4-BE49-F238E27FC236}">
                <a16:creationId xmlns:a16="http://schemas.microsoft.com/office/drawing/2014/main" id="{A19781C7-D5B2-CB43-71BA-84B7F4FA8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6980" r="18844"/>
          <a:stretch/>
        </p:blipFill>
        <p:spPr bwMode="auto">
          <a:xfrm>
            <a:off x="2665311" y="3429000"/>
            <a:ext cx="3238541" cy="33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wo eyes clipart - Clipartix">
            <a:extLst>
              <a:ext uri="{FF2B5EF4-FFF2-40B4-BE49-F238E27FC236}">
                <a16:creationId xmlns:a16="http://schemas.microsoft.com/office/drawing/2014/main" id="{FCA9C5A8-8DB1-8235-0CD4-F47639037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425" y="1128409"/>
            <a:ext cx="3620278" cy="17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1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221</Words>
  <Application>Microsoft Office PowerPoint</Application>
  <PresentationFormat>شاشة عريضة</PresentationFormat>
  <Paragraphs>65</Paragraphs>
  <Slides>42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Forte</vt:lpstr>
      <vt:lpstr>Gill Sans Ultra Bold Condensed</vt:lpstr>
      <vt:lpstr>Kristen ITC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aa aa</dc:creator>
  <cp:lastModifiedBy>aa aa</cp:lastModifiedBy>
  <cp:revision>9</cp:revision>
  <dcterms:created xsi:type="dcterms:W3CDTF">2023-09-04T15:51:08Z</dcterms:created>
  <dcterms:modified xsi:type="dcterms:W3CDTF">2023-09-06T20:26:42Z</dcterms:modified>
</cp:coreProperties>
</file>