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1" r:id="rId3"/>
    <p:sldId id="328" r:id="rId4"/>
    <p:sldId id="329" r:id="rId5"/>
    <p:sldId id="327" r:id="rId6"/>
    <p:sldId id="331" r:id="rId7"/>
    <p:sldId id="332" r:id="rId8"/>
    <p:sldId id="3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23DB-C31D-40DB-9A70-B6CF6DC5389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3261-8495-453A-95E8-5FD81419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38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16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6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04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45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93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33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3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7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27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73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8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45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655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8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7792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41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6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8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60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23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7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0959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6;p34">
            <a:extLst>
              <a:ext uri="{FF2B5EF4-FFF2-40B4-BE49-F238E27FC236}">
                <a16:creationId xmlns:a16="http://schemas.microsoft.com/office/drawing/2014/main" id="{D92984BA-027E-4FDF-A212-E55F2A14FCFE}"/>
              </a:ext>
            </a:extLst>
          </p:cNvPr>
          <p:cNvGrpSpPr/>
          <p:nvPr/>
        </p:nvGrpSpPr>
        <p:grpSpPr>
          <a:xfrm>
            <a:off x="10237418" y="1170946"/>
            <a:ext cx="1098912" cy="949423"/>
            <a:chOff x="2341425" y="238100"/>
            <a:chExt cx="1328900" cy="1148125"/>
          </a:xfrm>
        </p:grpSpPr>
        <p:sp>
          <p:nvSpPr>
            <p:cNvPr id="7" name="Google Shape;237;p34">
              <a:extLst>
                <a:ext uri="{FF2B5EF4-FFF2-40B4-BE49-F238E27FC236}">
                  <a16:creationId xmlns:a16="http://schemas.microsoft.com/office/drawing/2014/main" id="{AB46A215-2BBB-486E-A65B-1A8646AD05F2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34">
              <a:extLst>
                <a:ext uri="{FF2B5EF4-FFF2-40B4-BE49-F238E27FC236}">
                  <a16:creationId xmlns:a16="http://schemas.microsoft.com/office/drawing/2014/main" id="{C5C40D71-3595-4793-A70C-D4C34C105F7F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id="{33309686-9255-45CD-8C80-1A079F8895F8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40;p34">
              <a:extLst>
                <a:ext uri="{FF2B5EF4-FFF2-40B4-BE49-F238E27FC236}">
                  <a16:creationId xmlns:a16="http://schemas.microsoft.com/office/drawing/2014/main" id="{C98AE1E0-8DD5-4195-A15E-30E1D0600AB6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41;p34">
              <a:extLst>
                <a:ext uri="{FF2B5EF4-FFF2-40B4-BE49-F238E27FC236}">
                  <a16:creationId xmlns:a16="http://schemas.microsoft.com/office/drawing/2014/main" id="{130B98A5-9D8D-4A0B-96A8-8C491F890E0C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34">
              <a:extLst>
                <a:ext uri="{FF2B5EF4-FFF2-40B4-BE49-F238E27FC236}">
                  <a16:creationId xmlns:a16="http://schemas.microsoft.com/office/drawing/2014/main" id="{1D77BD47-B034-474D-98C3-F9F038F1C5BB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34">
              <a:extLst>
                <a:ext uri="{FF2B5EF4-FFF2-40B4-BE49-F238E27FC236}">
                  <a16:creationId xmlns:a16="http://schemas.microsoft.com/office/drawing/2014/main" id="{1AACAB59-7013-4FB9-BBB0-4591551AAB0A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34">
              <a:extLst>
                <a:ext uri="{FF2B5EF4-FFF2-40B4-BE49-F238E27FC236}">
                  <a16:creationId xmlns:a16="http://schemas.microsoft.com/office/drawing/2014/main" id="{21AC5B05-79B3-40EB-B99A-A0B6F5562F18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;p34">
              <a:extLst>
                <a:ext uri="{FF2B5EF4-FFF2-40B4-BE49-F238E27FC236}">
                  <a16:creationId xmlns:a16="http://schemas.microsoft.com/office/drawing/2014/main" id="{5C9E727A-FEEB-4C50-83A9-180B0DC3249A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246;p34">
            <a:extLst>
              <a:ext uri="{FF2B5EF4-FFF2-40B4-BE49-F238E27FC236}">
                <a16:creationId xmlns:a16="http://schemas.microsoft.com/office/drawing/2014/main" id="{68DE0605-F5D4-48C8-8674-2F2A85A0A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639058" y="1986837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16</a:t>
            </a:r>
            <a:endParaRPr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2CD10-6F2E-4709-A37D-137458127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830" y="1310611"/>
            <a:ext cx="8457588" cy="4490442"/>
          </a:xfrm>
          <a:prstGeom prst="rect">
            <a:avLst/>
          </a:prstGeom>
        </p:spPr>
      </p:pic>
      <p:pic>
        <p:nvPicPr>
          <p:cNvPr id="4" name="We Can 5 (2017) SB_CD 1_21">
            <a:hlinkClick r:id="" action="ppaction://media"/>
            <a:extLst>
              <a:ext uri="{FF2B5EF4-FFF2-40B4-BE49-F238E27FC236}">
                <a16:creationId xmlns:a16="http://schemas.microsoft.com/office/drawing/2014/main" id="{B9FF2DF5-58EE-4B58-9D95-2D0FE043B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9275" y="677102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6;p34">
            <a:extLst>
              <a:ext uri="{FF2B5EF4-FFF2-40B4-BE49-F238E27FC236}">
                <a16:creationId xmlns:a16="http://schemas.microsoft.com/office/drawing/2014/main" id="{D92984BA-027E-4FDF-A212-E55F2A14FCFE}"/>
              </a:ext>
            </a:extLst>
          </p:cNvPr>
          <p:cNvGrpSpPr/>
          <p:nvPr/>
        </p:nvGrpSpPr>
        <p:grpSpPr>
          <a:xfrm>
            <a:off x="10237418" y="1170946"/>
            <a:ext cx="1098912" cy="949423"/>
            <a:chOff x="2341425" y="238100"/>
            <a:chExt cx="1328900" cy="1148125"/>
          </a:xfrm>
        </p:grpSpPr>
        <p:sp>
          <p:nvSpPr>
            <p:cNvPr id="7" name="Google Shape;237;p34">
              <a:extLst>
                <a:ext uri="{FF2B5EF4-FFF2-40B4-BE49-F238E27FC236}">
                  <a16:creationId xmlns:a16="http://schemas.microsoft.com/office/drawing/2014/main" id="{AB46A215-2BBB-486E-A65B-1A8646AD05F2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34">
              <a:extLst>
                <a:ext uri="{FF2B5EF4-FFF2-40B4-BE49-F238E27FC236}">
                  <a16:creationId xmlns:a16="http://schemas.microsoft.com/office/drawing/2014/main" id="{C5C40D71-3595-4793-A70C-D4C34C105F7F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id="{33309686-9255-45CD-8C80-1A079F8895F8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40;p34">
              <a:extLst>
                <a:ext uri="{FF2B5EF4-FFF2-40B4-BE49-F238E27FC236}">
                  <a16:creationId xmlns:a16="http://schemas.microsoft.com/office/drawing/2014/main" id="{C98AE1E0-8DD5-4195-A15E-30E1D0600AB6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41;p34">
              <a:extLst>
                <a:ext uri="{FF2B5EF4-FFF2-40B4-BE49-F238E27FC236}">
                  <a16:creationId xmlns:a16="http://schemas.microsoft.com/office/drawing/2014/main" id="{130B98A5-9D8D-4A0B-96A8-8C491F890E0C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34">
              <a:extLst>
                <a:ext uri="{FF2B5EF4-FFF2-40B4-BE49-F238E27FC236}">
                  <a16:creationId xmlns:a16="http://schemas.microsoft.com/office/drawing/2014/main" id="{1D77BD47-B034-474D-98C3-F9F038F1C5BB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34">
              <a:extLst>
                <a:ext uri="{FF2B5EF4-FFF2-40B4-BE49-F238E27FC236}">
                  <a16:creationId xmlns:a16="http://schemas.microsoft.com/office/drawing/2014/main" id="{1AACAB59-7013-4FB9-BBB0-4591551AAB0A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34">
              <a:extLst>
                <a:ext uri="{FF2B5EF4-FFF2-40B4-BE49-F238E27FC236}">
                  <a16:creationId xmlns:a16="http://schemas.microsoft.com/office/drawing/2014/main" id="{21AC5B05-79B3-40EB-B99A-A0B6F5562F18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;p34">
              <a:extLst>
                <a:ext uri="{FF2B5EF4-FFF2-40B4-BE49-F238E27FC236}">
                  <a16:creationId xmlns:a16="http://schemas.microsoft.com/office/drawing/2014/main" id="{5C9E727A-FEEB-4C50-83A9-180B0DC3249A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246;p34">
            <a:extLst>
              <a:ext uri="{FF2B5EF4-FFF2-40B4-BE49-F238E27FC236}">
                <a16:creationId xmlns:a16="http://schemas.microsoft.com/office/drawing/2014/main" id="{68DE0605-F5D4-48C8-8674-2F2A85A0A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639058" y="1986837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16</a:t>
            </a:r>
            <a:endParaRPr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C467A-E083-4DDF-9262-5C0058BE4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919" y="2353861"/>
            <a:ext cx="7546349" cy="2200275"/>
          </a:xfrm>
          <a:prstGeom prst="rect">
            <a:avLst/>
          </a:prstGeom>
        </p:spPr>
      </p:pic>
      <p:pic>
        <p:nvPicPr>
          <p:cNvPr id="5" name="We Can 5 (2017) SB_CD 1_22">
            <a:hlinkClick r:id="" action="ppaction://media"/>
            <a:extLst>
              <a:ext uri="{FF2B5EF4-FFF2-40B4-BE49-F238E27FC236}">
                <a16:creationId xmlns:a16="http://schemas.microsoft.com/office/drawing/2014/main" id="{64C827A3-62E0-4639-A871-E18CE095A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6775" y="764016"/>
            <a:ext cx="1136650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6;p34">
            <a:extLst>
              <a:ext uri="{FF2B5EF4-FFF2-40B4-BE49-F238E27FC236}">
                <a16:creationId xmlns:a16="http://schemas.microsoft.com/office/drawing/2014/main" id="{D92984BA-027E-4FDF-A212-E55F2A14FCFE}"/>
              </a:ext>
            </a:extLst>
          </p:cNvPr>
          <p:cNvGrpSpPr/>
          <p:nvPr/>
        </p:nvGrpSpPr>
        <p:grpSpPr>
          <a:xfrm>
            <a:off x="10237418" y="1170946"/>
            <a:ext cx="1098912" cy="949423"/>
            <a:chOff x="2341425" y="238100"/>
            <a:chExt cx="1328900" cy="1148125"/>
          </a:xfrm>
        </p:grpSpPr>
        <p:sp>
          <p:nvSpPr>
            <p:cNvPr id="7" name="Google Shape;237;p34">
              <a:extLst>
                <a:ext uri="{FF2B5EF4-FFF2-40B4-BE49-F238E27FC236}">
                  <a16:creationId xmlns:a16="http://schemas.microsoft.com/office/drawing/2014/main" id="{AB46A215-2BBB-486E-A65B-1A8646AD05F2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34">
              <a:extLst>
                <a:ext uri="{FF2B5EF4-FFF2-40B4-BE49-F238E27FC236}">
                  <a16:creationId xmlns:a16="http://schemas.microsoft.com/office/drawing/2014/main" id="{C5C40D71-3595-4793-A70C-D4C34C105F7F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id="{33309686-9255-45CD-8C80-1A079F8895F8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40;p34">
              <a:extLst>
                <a:ext uri="{FF2B5EF4-FFF2-40B4-BE49-F238E27FC236}">
                  <a16:creationId xmlns:a16="http://schemas.microsoft.com/office/drawing/2014/main" id="{C98AE1E0-8DD5-4195-A15E-30E1D0600AB6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41;p34">
              <a:extLst>
                <a:ext uri="{FF2B5EF4-FFF2-40B4-BE49-F238E27FC236}">
                  <a16:creationId xmlns:a16="http://schemas.microsoft.com/office/drawing/2014/main" id="{130B98A5-9D8D-4A0B-96A8-8C491F890E0C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34">
              <a:extLst>
                <a:ext uri="{FF2B5EF4-FFF2-40B4-BE49-F238E27FC236}">
                  <a16:creationId xmlns:a16="http://schemas.microsoft.com/office/drawing/2014/main" id="{1D77BD47-B034-474D-98C3-F9F038F1C5BB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34">
              <a:extLst>
                <a:ext uri="{FF2B5EF4-FFF2-40B4-BE49-F238E27FC236}">
                  <a16:creationId xmlns:a16="http://schemas.microsoft.com/office/drawing/2014/main" id="{1AACAB59-7013-4FB9-BBB0-4591551AAB0A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34">
              <a:extLst>
                <a:ext uri="{FF2B5EF4-FFF2-40B4-BE49-F238E27FC236}">
                  <a16:creationId xmlns:a16="http://schemas.microsoft.com/office/drawing/2014/main" id="{21AC5B05-79B3-40EB-B99A-A0B6F5562F18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;p34">
              <a:extLst>
                <a:ext uri="{FF2B5EF4-FFF2-40B4-BE49-F238E27FC236}">
                  <a16:creationId xmlns:a16="http://schemas.microsoft.com/office/drawing/2014/main" id="{5C9E727A-FEEB-4C50-83A9-180B0DC3249A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246;p34">
            <a:extLst>
              <a:ext uri="{FF2B5EF4-FFF2-40B4-BE49-F238E27FC236}">
                <a16:creationId xmlns:a16="http://schemas.microsoft.com/office/drawing/2014/main" id="{68DE0605-F5D4-48C8-8674-2F2A85A0A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771146" y="1937899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16</a:t>
            </a:r>
            <a:endParaRPr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9C7DD-9FE2-4EC3-AD93-F8F78EE69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805" y="1685252"/>
            <a:ext cx="8682923" cy="3638550"/>
          </a:xfrm>
          <a:prstGeom prst="rect">
            <a:avLst/>
          </a:prstGeom>
        </p:spPr>
      </p:pic>
      <p:pic>
        <p:nvPicPr>
          <p:cNvPr id="5" name="We Can 5 (2017) SB_CD 1_23">
            <a:hlinkClick r:id="" action="ppaction://media"/>
            <a:extLst>
              <a:ext uri="{FF2B5EF4-FFF2-40B4-BE49-F238E27FC236}">
                <a16:creationId xmlns:a16="http://schemas.microsoft.com/office/drawing/2014/main" id="{1BF89642-617F-4E3B-8CF0-FDCC0E5E0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9161" y="626999"/>
            <a:ext cx="974725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otebook and pen Royalty Free Vector Clip Art illustration  -vc002270-CoolCLIPS.com">
            <a:extLst>
              <a:ext uri="{FF2B5EF4-FFF2-40B4-BE49-F238E27FC236}">
                <a16:creationId xmlns:a16="http://schemas.microsoft.com/office/drawing/2014/main" id="{901153F7-879B-40A9-AF7D-10DE191B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71326"/>
            <a:ext cx="1485900" cy="1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555AE6-F47F-432A-BE23-740D3BBD2B70}"/>
              </a:ext>
            </a:extLst>
          </p:cNvPr>
          <p:cNvSpPr txBox="1"/>
          <p:nvPr/>
        </p:nvSpPr>
        <p:spPr>
          <a:xfrm>
            <a:off x="2206721" y="542954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Kristen ITC" panose="03050502040202030202" pitchFamily="66" charset="0"/>
              </a:rPr>
              <a:t>Complete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35625-DDF1-4B6C-AB16-08359B1FEC28}"/>
              </a:ext>
            </a:extLst>
          </p:cNvPr>
          <p:cNvSpPr txBox="1"/>
          <p:nvPr/>
        </p:nvSpPr>
        <p:spPr>
          <a:xfrm>
            <a:off x="2206721" y="1546724"/>
            <a:ext cx="2412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3D5AB-B010-4DE9-A3C9-720E7C28D6C1}"/>
              </a:ext>
            </a:extLst>
          </p:cNvPr>
          <p:cNvSpPr txBox="1"/>
          <p:nvPr/>
        </p:nvSpPr>
        <p:spPr>
          <a:xfrm>
            <a:off x="2519581" y="2934445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B___t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4718F-BE9D-472C-8DCF-DE03E4E00423}"/>
              </a:ext>
            </a:extLst>
          </p:cNvPr>
          <p:cNvSpPr txBox="1"/>
          <p:nvPr/>
        </p:nvSpPr>
        <p:spPr>
          <a:xfrm>
            <a:off x="7934469" y="2306688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Kristen ITC" panose="03050502040202030202" pitchFamily="66" charset="0"/>
              </a:rPr>
              <a:t>wind___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Free Row Boat Clipart, Download Free Row Boat Clipart png images, Free  ClipArts on Clipart Library">
            <a:extLst>
              <a:ext uri="{FF2B5EF4-FFF2-40B4-BE49-F238E27FC236}">
                <a16:creationId xmlns:a16="http://schemas.microsoft.com/office/drawing/2014/main" id="{91D156D6-B9C2-4A43-8512-718773FD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1" y="4206748"/>
            <a:ext cx="1519312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ow Clip Stock Illustrations – 8,486 Window Clip Stock Illustrations,  Vectors &amp; Clipart - Dreamstime">
            <a:extLst>
              <a:ext uri="{FF2B5EF4-FFF2-40B4-BE49-F238E27FC236}">
                <a16:creationId xmlns:a16="http://schemas.microsoft.com/office/drawing/2014/main" id="{3E71252F-E9D6-44FA-BCD9-A54E99CF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69" y="4205731"/>
            <a:ext cx="1838106" cy="14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4268E5-28D3-4F8F-9B00-87D867F9E894}"/>
              </a:ext>
            </a:extLst>
          </p:cNvPr>
          <p:cNvSpPr txBox="1"/>
          <p:nvPr/>
        </p:nvSpPr>
        <p:spPr>
          <a:xfrm>
            <a:off x="7934469" y="1237495"/>
            <a:ext cx="2412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73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otebook and pen Royalty Free Vector Clip Art illustration  -vc002270-CoolCLIPS.com">
            <a:extLst>
              <a:ext uri="{FF2B5EF4-FFF2-40B4-BE49-F238E27FC236}">
                <a16:creationId xmlns:a16="http://schemas.microsoft.com/office/drawing/2014/main" id="{901153F7-879B-40A9-AF7D-10DE191B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71326"/>
            <a:ext cx="1485900" cy="1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555AE6-F47F-432A-BE23-740D3BBD2B70}"/>
              </a:ext>
            </a:extLst>
          </p:cNvPr>
          <p:cNvSpPr txBox="1"/>
          <p:nvPr/>
        </p:nvSpPr>
        <p:spPr>
          <a:xfrm>
            <a:off x="2206721" y="542954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Kristen ITC" panose="03050502040202030202" pitchFamily="66" charset="0"/>
              </a:rPr>
              <a:t>Complete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35625-DDF1-4B6C-AB16-08359B1FEC28}"/>
              </a:ext>
            </a:extLst>
          </p:cNvPr>
          <p:cNvSpPr txBox="1"/>
          <p:nvPr/>
        </p:nvSpPr>
        <p:spPr>
          <a:xfrm>
            <a:off x="2206721" y="1546724"/>
            <a:ext cx="2412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-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3D5AB-B010-4DE9-A3C9-720E7C28D6C1}"/>
              </a:ext>
            </a:extLst>
          </p:cNvPr>
          <p:cNvSpPr txBox="1"/>
          <p:nvPr/>
        </p:nvSpPr>
        <p:spPr>
          <a:xfrm>
            <a:off x="2519581" y="2934445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Kristen ITC" panose="03050502040202030202" pitchFamily="66" charset="0"/>
              </a:rPr>
              <a:t>H____se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4718F-BE9D-472C-8DCF-DE03E4E00423}"/>
              </a:ext>
            </a:extLst>
          </p:cNvPr>
          <p:cNvSpPr txBox="1"/>
          <p:nvPr/>
        </p:nvSpPr>
        <p:spPr>
          <a:xfrm>
            <a:off x="7934469" y="2821038"/>
            <a:ext cx="2412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c___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268E5-28D3-4F8F-9B00-87D867F9E894}"/>
              </a:ext>
            </a:extLst>
          </p:cNvPr>
          <p:cNvSpPr txBox="1"/>
          <p:nvPr/>
        </p:nvSpPr>
        <p:spPr>
          <a:xfrm>
            <a:off x="7848744" y="1590854"/>
            <a:ext cx="2412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 -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ou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2050" name="Picture 2" descr="House Vector Illustration Isolated On White Background House Cartoon House  Clip Art Vector and PNG | Cartoon house, House cartoon, House vector">
            <a:extLst>
              <a:ext uri="{FF2B5EF4-FFF2-40B4-BE49-F238E27FC236}">
                <a16:creationId xmlns:a16="http://schemas.microsoft.com/office/drawing/2014/main" id="{F2424DFA-216E-4C3D-892B-6F39DEE4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719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w Clipart High Res Stock Images | Shutterstock">
            <a:extLst>
              <a:ext uri="{FF2B5EF4-FFF2-40B4-BE49-F238E27FC236}">
                <a16:creationId xmlns:a16="http://schemas.microsoft.com/office/drawing/2014/main" id="{7FECE010-F78D-4D6F-BEFD-940F84A2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109024"/>
            <a:ext cx="1403518" cy="1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9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, build, and write template">
            <a:extLst>
              <a:ext uri="{FF2B5EF4-FFF2-40B4-BE49-F238E27FC236}">
                <a16:creationId xmlns:a16="http://schemas.microsoft.com/office/drawing/2014/main" id="{01803FBE-CD85-ACDE-B4F8-45959BC1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556780"/>
            <a:ext cx="4056698" cy="53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7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otebook and pen Royalty Free Vector Clip Art illustration  -vc002270-CoolCLIPS.com">
            <a:extLst>
              <a:ext uri="{FF2B5EF4-FFF2-40B4-BE49-F238E27FC236}">
                <a16:creationId xmlns:a16="http://schemas.microsoft.com/office/drawing/2014/main" id="{901153F7-879B-40A9-AF7D-10DE191B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04801"/>
            <a:ext cx="1485900" cy="1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E083A9-D7C3-49C8-A378-215FB75C9C5C}"/>
              </a:ext>
            </a:extLst>
          </p:cNvPr>
          <p:cNvSpPr txBox="1"/>
          <p:nvPr/>
        </p:nvSpPr>
        <p:spPr>
          <a:xfrm>
            <a:off x="873919" y="3558659"/>
            <a:ext cx="649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https://www.liveworksheets.com/nq2347094ht</a:t>
            </a:r>
          </a:p>
        </p:txBody>
      </p:sp>
    </p:spTree>
    <p:extLst>
      <p:ext uri="{BB962C8B-B14F-4D97-AF65-F5344CB8AC3E}">
        <p14:creationId xmlns:p14="http://schemas.microsoft.com/office/powerpoint/2010/main" val="206195237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</Words>
  <Application>Microsoft Office PowerPoint</Application>
  <PresentationFormat>شاشة عريضة</PresentationFormat>
  <Paragraphs>16</Paragraphs>
  <Slides>8</Slides>
  <Notes>7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Anonymous Pro</vt:lpstr>
      <vt:lpstr>Arial</vt:lpstr>
      <vt:lpstr>Calibri</vt:lpstr>
      <vt:lpstr>Coming Soon</vt:lpstr>
      <vt:lpstr>Concert One</vt:lpstr>
      <vt:lpstr>Kristen ITC</vt:lpstr>
      <vt:lpstr>Roboto Mono Regular</vt:lpstr>
      <vt:lpstr>Notebook Lesson by Slidesgo</vt:lpstr>
      <vt:lpstr>Welcome to class</vt:lpstr>
      <vt:lpstr>p 16</vt:lpstr>
      <vt:lpstr>p 16</vt:lpstr>
      <vt:lpstr>p 16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محمد زايد</cp:lastModifiedBy>
  <cp:revision>2</cp:revision>
  <dcterms:created xsi:type="dcterms:W3CDTF">2021-09-23T13:08:08Z</dcterms:created>
  <dcterms:modified xsi:type="dcterms:W3CDTF">2023-09-24T16:01:40Z</dcterms:modified>
</cp:coreProperties>
</file>