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CC204EC-B76B-41D2-8623-7DA3EECFA2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476B4BD7-ADB7-420B-B75A-4415EE5DD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00EB94C-998D-47F0-B897-2F345FEC3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42F2-4195-42C4-9357-41B70FDAEBD8}" type="datetimeFigureOut">
              <a:rPr lang="ar-SA" smtClean="0"/>
              <a:t>01/04/43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5A6B5C0-680C-4296-A394-1C72CE633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A746E3F-9782-4899-9BF5-7D2CF679A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6148-E57B-4FBF-995F-9A314027EA4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60717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AE8590B-E277-4341-A2B0-B1DD6884F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30935A0-39B1-49C3-A731-6E834EEF42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E61FF2A-2980-4AC7-A93A-47A58F274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42F2-4195-42C4-9357-41B70FDAEBD8}" type="datetimeFigureOut">
              <a:rPr lang="ar-SA" smtClean="0"/>
              <a:t>01/04/43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AA1D63F9-8FD3-4928-A74F-EFCD46A7A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846F1A7-44E7-4302-B16D-53D61213C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6148-E57B-4FBF-995F-9A314027EA4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34114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73B4D4A-B9A7-41CA-9B65-65AEF9EBDF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A1FA0C03-E155-4E34-A039-BEB9068CC2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F8980D9-47F6-4959-8BEC-9B39FDAFB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42F2-4195-42C4-9357-41B70FDAEBD8}" type="datetimeFigureOut">
              <a:rPr lang="ar-SA" smtClean="0"/>
              <a:t>01/04/43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BFD6264-6E61-4EA7-92A3-F19F2367F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600312B-F1BC-447C-B7DE-5150EE5AC4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6148-E57B-4FBF-995F-9A314027EA4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10811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9246651-2E10-472C-A85C-CB89476E2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B0FF961E-E15F-4436-9E17-BBFF0FCB91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3BA84FB-6E46-44C1-84FC-A6687BFE8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42F2-4195-42C4-9357-41B70FDAEBD8}" type="datetimeFigureOut">
              <a:rPr lang="ar-SA" smtClean="0"/>
              <a:t>01/04/43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FC0D3B1-06EE-46FF-A63D-9D193CC2E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A323009-0297-45FE-B3C8-FE1751D19A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6148-E57B-4FBF-995F-9A314027EA4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9302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CFC5589-3A16-4B53-B5B0-CC3721CC1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835261D-6285-45E8-ADAD-494F217312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008D06E-4E0B-4D6B-9EBB-B220D9784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42F2-4195-42C4-9357-41B70FDAEBD8}" type="datetimeFigureOut">
              <a:rPr lang="ar-SA" smtClean="0"/>
              <a:t>01/04/43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EA6D285-0D77-4510-892F-15AF48950C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7BB70EC-9109-445F-8093-1B158557E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6148-E57B-4FBF-995F-9A314027EA4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95363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07326B1-64DC-43B7-8825-DD136D2BCD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0752727-07C6-4885-A421-4149DB38EE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4C3D6FFF-8E47-4C96-800B-73ED60D3DD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2555ED2-19A5-4EE5-8C0C-73A87EE5F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42F2-4195-42C4-9357-41B70FDAEBD8}" type="datetimeFigureOut">
              <a:rPr lang="ar-SA" smtClean="0"/>
              <a:t>01/04/43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095CC071-EC2C-46D1-9A58-6FEBD8854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4EC37278-3ABF-437A-A6A2-7FDA533D8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6148-E57B-4FBF-995F-9A314027EA4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2142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1BDEA12-ABD9-4E52-B950-614B2281E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45589B50-2658-445C-B306-0A19891ED1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6DB043C-AD51-4429-A352-9920AB307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CEDB6409-19B6-41BC-AA03-82E22801DE9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A69526CD-11FD-4F49-80D3-FAF60D9646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54D4B757-7DDC-49A8-8FBE-C520C3A23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42F2-4195-42C4-9357-41B70FDAEBD8}" type="datetimeFigureOut">
              <a:rPr lang="ar-SA" smtClean="0"/>
              <a:t>01/04/43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9B0A9AD5-77B6-4623-A6E2-F67DF2713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899B7B1-E37F-42BE-9C39-62F6C16765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6148-E57B-4FBF-995F-9A314027EA4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7703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BCAF89A-C479-42C3-904A-C4E0D7CD36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AD170E4C-4D06-418C-BB9F-C655680166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42F2-4195-42C4-9357-41B70FDAEBD8}" type="datetimeFigureOut">
              <a:rPr lang="ar-SA" smtClean="0"/>
              <a:t>01/04/43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982863A2-3710-48E4-B6FA-D942B4970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360E1BD-BB82-4884-A600-29CD05E26D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6148-E57B-4FBF-995F-9A314027EA4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63250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FE8D866B-35DC-494E-BE65-4E5B0944E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42F2-4195-42C4-9357-41B70FDAEBD8}" type="datetimeFigureOut">
              <a:rPr lang="ar-SA" smtClean="0"/>
              <a:t>01/04/43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799557D2-5B32-4EAA-B272-AB7440ABF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03A5EC09-C027-4EBF-8ABB-C54A13909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6148-E57B-4FBF-995F-9A314027EA4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160770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304C353-4B14-4799-87AE-CB1F9F2A83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4B24C45E-A116-498D-86D9-412BF990CE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816A558-1C98-423A-A534-FEAE207183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2AC42A82-8950-46CD-8592-EAF1BDC41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42F2-4195-42C4-9357-41B70FDAEBD8}" type="datetimeFigureOut">
              <a:rPr lang="ar-SA" smtClean="0"/>
              <a:t>01/04/43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3EA51126-7261-4CFC-8BA0-52FA9C2968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D62846F-D4BD-4EF0-8EF6-33BA9BFF16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6148-E57B-4FBF-995F-9A314027EA4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71152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F6EEBD3-4E1E-4F6B-AAAC-4DD4E5A0B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D30DF270-5F67-403B-BAAE-4D41780116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67E118C-2138-4382-B359-BBFB7C2902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DD0F1F40-BB58-40E0-8D26-D4B29E8F9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C42F2-4195-42C4-9357-41B70FDAEBD8}" type="datetimeFigureOut">
              <a:rPr lang="ar-SA" smtClean="0"/>
              <a:t>01/04/43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5F25E4A-18F3-4ED1-942F-FE32BF02A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382E525-126F-4A27-A39D-700B09526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06148-E57B-4FBF-995F-9A314027EA4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283003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6DF3D0C-DCBD-4264-9A44-FC48D954F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6B0F768-BE3F-4369-B388-8411A183F8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44FE705-16A3-4316-B68A-679B88D5A2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C42F2-4195-42C4-9357-41B70FDAEBD8}" type="datetimeFigureOut">
              <a:rPr lang="ar-SA" smtClean="0"/>
              <a:t>01/04/43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C1D4671-EE6B-4054-B99B-C71F2BBB99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AD1EDF92-200A-4EAA-9B27-43770A5964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06148-E57B-4FBF-995F-9A314027EA4D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28971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A37472-2781-4A89-BE8C-B58167D668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70F60A8-BE1F-4171-871E-1A934BA759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FD08A634-710A-4094-86C1-F593B6A196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9197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A37472-2781-4A89-BE8C-B58167D668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70F60A8-BE1F-4171-871E-1A934BA759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65E095D-E266-4EE1-92DD-FE3DA57427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1144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A37472-2781-4A89-BE8C-B58167D668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70F60A8-BE1F-4171-871E-1A934BA759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7A658FE-C459-4AEF-A2A0-113DA26F2E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3586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A37472-2781-4A89-BE8C-B58167D668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70F60A8-BE1F-4171-871E-1A934BA759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A0447886-9EE4-4668-87FE-5F2C23D3C6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127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A37472-2781-4A89-BE8C-B58167D668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70F60A8-BE1F-4171-871E-1A934BA759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41FEB8DC-2E86-4EF2-BBC2-4612F992AB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331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A37472-2781-4A89-BE8C-B58167D668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70F60A8-BE1F-4171-871E-1A934BA759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3055276-A796-4A6E-85AF-ADF06E1456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6677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A37472-2781-4A89-BE8C-B58167D668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70F60A8-BE1F-4171-871E-1A934BA759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09CE8A29-CA11-45E2-8DFA-89A46C7436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0078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A37472-2781-4A89-BE8C-B58167D668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70F60A8-BE1F-4171-871E-1A934BA759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F1BB6F9-0E2C-4D34-B620-AA10FC5DF5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456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A37472-2781-4A89-BE8C-B58167D668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70F60A8-BE1F-4171-871E-1A934BA759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1E74DFF9-26A4-4BB2-A9A7-213BFCDBE0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340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A37472-2781-4A89-BE8C-B58167D668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70F60A8-BE1F-4171-871E-1A934BA759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C505E6C6-16E0-4F5E-8261-26D1CDAE5C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8675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A37472-2781-4A89-BE8C-B58167D668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70F60A8-BE1F-4171-871E-1A934BA759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78242094-4F46-4418-879A-87AF7CEE8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5090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A37472-2781-4A89-BE8C-B58167D668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70F60A8-BE1F-4171-871E-1A934BA759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D1EF7E8C-F76D-4C25-91FE-C5D792D839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249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A37472-2781-4A89-BE8C-B58167D668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70F60A8-BE1F-4171-871E-1A934BA759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11CB638-7594-4354-8F41-045FADFF49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7768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F6A37472-2781-4A89-BE8C-B58167D6689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970F60A8-BE1F-4171-871E-1A934BA759B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6EDC3BF9-D54F-4735-80C6-517C2DE323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156497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شاشة عريضة</PresentationFormat>
  <Paragraphs>0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ماجد البيضاني</dc:creator>
  <cp:lastModifiedBy>ماجد البيضاني</cp:lastModifiedBy>
  <cp:revision>1</cp:revision>
  <dcterms:created xsi:type="dcterms:W3CDTF">2021-11-06T13:00:24Z</dcterms:created>
  <dcterms:modified xsi:type="dcterms:W3CDTF">2021-11-06T13:02:39Z</dcterms:modified>
</cp:coreProperties>
</file>