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29438B-F144-4C2F-BC2D-972F4F69D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B170DCC-4642-49CA-90D4-35099B764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6A0260-61D3-4968-8ECC-28982A67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B4BCA8-82A5-4744-85BF-868EAC63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804275-733A-488B-B78E-CB2D79E0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456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ACC414-6D61-41E2-B6F2-574D2A04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7382A37-CE70-4892-86DE-0775FE7B9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3D8E6A-28DE-4062-AEC4-77157B06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A256D0-6DDD-41E6-81BB-D4AE0562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B89CDE-623F-4ED1-A010-F2161E14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701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3EEB9FA-820D-4969-92A0-2D355A299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8D6485-C950-4668-8963-9E5D644AC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15ED06-BAD2-4932-8B3C-27D7B0B3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B83D0F-FE31-4556-B21D-E7DB564B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ADBFBF-8F4B-48B1-B34B-12A4FCE7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824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59335D-F823-480F-8C2B-58DD597A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676B9D-2646-4C8C-919C-C55E2866B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F3C325-FAD1-416E-B83F-C88F1735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2C9C6A-70D6-46E3-9E48-B1F01C8E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ED31BA-9EFC-4077-B93F-BE82A2BD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50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BACCEB-99D9-4BDB-A066-378FF02F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C9391F-5B99-4B35-B2B1-C7A6F743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3BA821-6934-4178-9635-B9247C05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5EBA9A-F471-40E2-BA31-435B2C09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BEABC5-0E0B-440D-9F49-450CCE5A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1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7F9619-515E-4DD5-AB81-D3DF3038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08C25F-AB07-4AE2-9849-8A35D1FBA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2BF27E0-462F-4260-810C-00192E462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BFFD54-005E-45D2-99CA-9C90EEAF0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CECBB8-46F4-4CDB-A533-3E3B7502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24CE49E-15C0-486A-978D-40B12BA9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6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8A0E7E-FA00-4A1D-9ACD-A97D2959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87C9523-F616-4AA7-91F3-252F7861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54D6AED-F4CA-4AAC-8B1F-A1FDD950C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B59D645-C163-4968-9F73-FA7D1FE55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09DE249-5E14-4592-95B0-52C95C005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2746EB1-50F8-4F76-97FE-4ACD180C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CF391F6-CF24-41F7-BB22-5321EEE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739F64A-D4ED-4C91-A591-63C7D516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13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4A23E5-A929-4307-ADE6-EF259DD8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43E482F-51E3-4AA2-9D50-529235FF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23F7F93-4E2D-4530-BE86-297AE306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5992309-91FE-4DFC-9254-F95840E7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416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3DB98A4-67C6-4A33-8D20-A47E5921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F831EA0-E627-40E2-AB21-B3E6F546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D953F7-8112-4237-B606-6962C46C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856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1F0B89-5A9E-4D0A-B87B-02556981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B5A08E-9460-43E2-A352-C4928B64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71253A-B91D-43D7-99E0-8F65D1F2C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EE38C0A-9AAA-4801-878D-56582B6B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B6B437-826A-44AD-8871-87E41496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6F76E8-B7A9-4F21-B762-AF3F8055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769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E4CE75-6B7C-497F-B37B-3B72B194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182F929-79DF-4B61-B3B8-1049D9ACE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CA1FBC3-37A2-4F49-9A34-0A2ECBA18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8ECEF26-D804-473A-A192-6E3CF898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92EC46-BBFD-4274-A6A5-4253210A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F85ED0-5F81-4E17-A2FF-E2712889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79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00A096E-1AB5-40A0-8DD4-DB19D01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01668B-62C8-4E43-AD62-5157CD133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651806-8412-4160-BD6C-E6976374D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F5A28-F5F4-4CA1-A6BF-8CE74127CAC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1701-C532-457A-8672-12C69585A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4E9DD9-3E40-4D3D-A292-6E152FC50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45E2-441D-4846-9FAC-BA8A7268DB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012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EA088B-3A8A-4C86-9637-93294BB5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7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755432F-C3BB-4A11-A7FB-9E65B92C1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1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D0C1B85-F175-4750-A258-A0996794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FAC0D9A-60C0-4DA5-B56D-59184F530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0F8275E-3666-45AB-96B0-6A08D6C39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0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75EA897-83AA-45FE-BEBF-F25F3B0F0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2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4C6271-3713-4FD9-B105-EB14CC207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7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8485D03-8682-400F-BE7B-4D718698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ED04073-CF73-47BA-8CC9-F37D6960F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28C8604-D81B-4063-A144-1CA3919E5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3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400E941-3863-4454-901B-90AF9932A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2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9DC4B21-BD55-45E2-97CB-3DBAD23F0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6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6CA40E7-0D65-4E6E-A7F6-9E1A6708B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3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B5E56A0-CB0C-44AC-B0DD-526DD13B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9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843FFA-6833-4C47-94AF-A51A6F5A9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1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14CDFCF-FD38-4184-B9FA-CF338504C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0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8403A-E7CE-4276-B0D9-5AF577A6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924ABA-3A2C-462C-9124-7CCA43656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FE1448-89A8-4E5E-96FE-777BE3FA4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69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شاشة عريضة</PresentationFormat>
  <Paragraphs>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2021-10-31T16:24:03Z</dcterms:created>
  <dcterms:modified xsi:type="dcterms:W3CDTF">2021-10-31T16:29:32Z</dcterms:modified>
</cp:coreProperties>
</file>