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5A1801-D4B2-4749-9378-8D5E4B533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DCF4F25-386F-4A8D-87B0-C65D5B135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D10D9D-25B2-4C9C-929F-99B6A70E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74B6-8BED-4191-8A57-D57EC2E170D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808246-B45D-467D-8674-22364435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03938D-A5B9-4447-BBB3-767E87C9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350C-AB66-4B47-89E6-FF891733A8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105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4ECDC4-95CD-4D1F-AF76-005970C4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7ACD4B-B15D-451A-8F30-03317F83A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F9507D-FA62-41BB-A4D5-DC36F49E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74B6-8BED-4191-8A57-D57EC2E170D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22AB84-C8FB-42DA-8594-F41A823A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43EEC0-7A81-49ED-9B72-0E7D93C9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350C-AB66-4B47-89E6-FF891733A8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337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E7433EF-0A6C-4C8B-BF02-B3E004C30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87CB8BC-4638-4F70-B9E9-46577BCE2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251B19-0271-47FB-B4E2-F932AF41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74B6-8BED-4191-8A57-D57EC2E170D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8DD4F1-6231-40FC-8386-D611B831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F2C075-332A-4D7F-AC73-12DDDF1D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350C-AB66-4B47-89E6-FF891733A8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668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F0BEC1-6711-4569-A2D9-DDBD6B7A2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152BBE-508C-46C4-AB8E-A00F6C83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20999D-C126-4BEB-A13C-5F967EC0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74B6-8BED-4191-8A57-D57EC2E170D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72DCDF-4795-4E46-BAD9-1454EB30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4E3067-BF5F-42F6-8C18-6B25EB8E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350C-AB66-4B47-89E6-FF891733A8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449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515C1-4716-455C-BF26-EA1F88FE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EBBDC36-D0C5-4547-8E71-5B40D6C8F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962064-7C94-401A-8938-5D806008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74B6-8BED-4191-8A57-D57EC2E170D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946ACE-D478-444D-86E3-9D0563F0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E1B03E-A1BD-4FAC-88A3-AC5C0431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350C-AB66-4B47-89E6-FF891733A8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096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7C67E1-E55B-4608-ADA4-17EEF079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30454A-F588-4271-9715-0E31F0F89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E3C7B2-5DCF-4455-A378-DA5E9527B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F8E81F-0676-4346-A51D-608D2C2F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74B6-8BED-4191-8A57-D57EC2E170D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4BA72ED-25C5-45C1-8047-15B03E4B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CE8B8D8-BFB6-4516-B7B8-84D43FF8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350C-AB66-4B47-89E6-FF891733A8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633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61FE3D-BBD5-41DA-8995-6D1BB5B2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6671058-868A-470B-9F53-45DC0C23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DC89740-F387-40EC-B2B2-DF4177A83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B8E7EFD-39F4-4353-A0F8-70DED08D2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AC410C9-0967-4E04-BEC2-0E0DD8711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1F3412E-605A-4750-9EBB-0392A2F1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74B6-8BED-4191-8A57-D57EC2E170D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2277B00-FC03-4B87-AF70-6F0A6481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F4F0632-5E09-426C-A660-C82D3375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350C-AB66-4B47-89E6-FF891733A8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806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8B4FBD-BB69-434A-8A1D-2E59E9EB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F28AEE8-D24C-4229-BBE5-634C99E0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74B6-8BED-4191-8A57-D57EC2E170D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4B77513-D520-4A96-A836-B36B25FD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724128E-70F6-41DC-88E6-7E58CDD0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350C-AB66-4B47-89E6-FF891733A8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41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ECADE8F-9D3D-4F5A-B0DA-28C129F5B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74B6-8BED-4191-8A57-D57EC2E170D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98B4A5B-EEC1-4267-91FB-49DCE0E2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30F182-38FF-4EB7-86DB-811F3A2D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350C-AB66-4B47-89E6-FF891733A8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63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19E1D4-ACBC-419B-A8AD-02544506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CA3593-F5D4-4025-85C4-FCA879117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5C38EB3-9FB6-4DE2-89CF-6FC90C6AB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B078ACA-3BC3-4DAE-B5F7-B5ACE8BB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74B6-8BED-4191-8A57-D57EC2E170D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0E36FB7-7623-4790-8691-EB6BCECF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CEBDF0B-DE18-4389-AC53-671AF9C9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350C-AB66-4B47-89E6-FF891733A8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803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3B0687-99B4-4163-8224-898B9844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25963DE-A743-4D3C-AC33-885FB2D22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4712031-B5EC-44CF-BDC6-56FD0E10A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5CAEF08-BE69-49AC-9F9B-744D168A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74B6-8BED-4191-8A57-D57EC2E170D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F189089-B581-481B-832A-D40C93C3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2CC74CE-C9A8-4B48-81F5-D2BB4687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350C-AB66-4B47-89E6-FF891733A8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966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EF97A9E-57CC-445B-AF5F-820D2618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DADB40-A8E3-4AFA-8C88-5CFD68963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4EBC15-4146-403E-8FAE-CA60B4FDA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B74B6-8BED-4191-8A57-D57EC2E170D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EAF2F4-0BAC-4A76-B62C-17111E6ED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E8398C-0DEC-4CB3-935C-4C9AEBEB7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A350C-AB66-4B47-89E6-FF891733A8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513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17C19-96A0-43FF-8BFC-F8F992B9F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FA2B60-F868-40C2-84F7-9C0C916F0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6A57F4D-A4DD-4DA6-9AA8-B33681472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17C19-96A0-43FF-8BFC-F8F992B9F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FA2B60-F868-40C2-84F7-9C0C916F0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8E8DFB8-2429-42CE-92A2-3389320B7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9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17C19-96A0-43FF-8BFC-F8F992B9F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FA2B60-F868-40C2-84F7-9C0C916F0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1B2F87C-B9C6-4518-B60E-FF4C09AC0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51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17C19-96A0-43FF-8BFC-F8F992B9F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FA2B60-F868-40C2-84F7-9C0C916F0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28B1AB5-0A48-475B-B3CD-7366A38A8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81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17C19-96A0-43FF-8BFC-F8F992B9F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FA2B60-F868-40C2-84F7-9C0C916F0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B449E37-DE1B-4231-A9EF-450DFF416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64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17C19-96A0-43FF-8BFC-F8F992B9F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FA2B60-F868-40C2-84F7-9C0C916F0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0D06284-C897-4E38-8D70-7074DDDA9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17C19-96A0-43FF-8BFC-F8F992B9F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FA2B60-F868-40C2-84F7-9C0C916F0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9496025-DADF-4962-9880-E2A923885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66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17C19-96A0-43FF-8BFC-F8F992B9F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FA2B60-F868-40C2-84F7-9C0C916F0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FF6B830-22F3-4F1A-9D6D-8B1C96878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06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17C19-96A0-43FF-8BFC-F8F992B9F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FA2B60-F868-40C2-84F7-9C0C916F0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25C0378-40DF-4DD6-809A-CB55A03C1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1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17C19-96A0-43FF-8BFC-F8F992B9F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FA2B60-F868-40C2-84F7-9C0C916F0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6797796-CEE6-41BC-A5BA-607D68906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0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17C19-96A0-43FF-8BFC-F8F992B9F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FA2B60-F868-40C2-84F7-9C0C916F0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4501926-9AE6-43C4-B6B0-E5B87F3E0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6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17C19-96A0-43FF-8BFC-F8F992B9F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FA2B60-F868-40C2-84F7-9C0C916F0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76BD81A-FACE-4E1B-8606-A678CDD24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9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17C19-96A0-43FF-8BFC-F8F992B9F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FA2B60-F868-40C2-84F7-9C0C916F0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6F3AC3A-19E2-4523-837C-D566862E2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3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17C19-96A0-43FF-8BFC-F8F992B9F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FA2B60-F868-40C2-84F7-9C0C916F0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BD847DA-AEC5-43DE-997C-60D7529F3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17C19-96A0-43FF-8BFC-F8F992B9F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FA2B60-F868-40C2-84F7-9C0C916F0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E3612BA-C51B-4744-9B23-487D7C6CF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2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17C19-96A0-43FF-8BFC-F8F992B9F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FA2B60-F868-40C2-84F7-9C0C916F0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56C3D30-4ED8-4978-B7F3-98FB93730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55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17C19-96A0-43FF-8BFC-F8F992B9F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FA2B60-F868-40C2-84F7-9C0C916F0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593DBF2-C43D-4B47-862A-4B9053560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6197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شاشة عريضة</PresentationFormat>
  <Paragraphs>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2021-10-30T11:38:26Z</dcterms:created>
  <dcterms:modified xsi:type="dcterms:W3CDTF">2021-10-30T11:41:05Z</dcterms:modified>
</cp:coreProperties>
</file>