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3D3721-5A15-4E31-AC62-2D85231C7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D0C90AF-81AB-4680-BA28-962490AA7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BB9F71-BF78-4CE9-936F-B0CF273B0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F09F5A-7385-4367-832D-66187F568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3949A5-167C-4F0C-9915-4729C84B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941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CABBDB-CDB0-4E9C-A0DB-57461892A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AA197B-6D17-46F6-B654-689523933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9F68A0-C285-44C2-9DAD-35133EE7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04E665-DB71-4AD6-9B6E-2BC857E2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9389F5-A47B-435F-A4AC-76EFA037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539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03A03F0-E2A2-4CC2-83AD-6C55631A5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9650408-DE03-4B1D-9553-906A9F74A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D75B7F-7835-4A65-AA75-3FAA6D003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99A463-4D9B-458F-880B-E3579E82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888906-4329-48FB-9B2E-6E86F326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120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F3B9B0-9658-46FC-AB23-FA919453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7A33C6-2560-4997-92A8-961D9F268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2FDBC2-85FE-432C-9EF0-1E7E780F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C469F7-9F2E-495C-97F9-D0E19A7C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377C2A-D4AF-4F36-BBDB-11574033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21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F9AB77-E702-4651-B44C-917CABFB7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FE0ECB-3EE7-4D26-ABFB-DEB3B1D9E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2FEB6C-7AC4-4D77-B7EE-145013F3E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95B07-743C-4A4A-A810-8BADD5DC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554ADA-BB27-4E5D-8291-BD830FFF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523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842E82-E664-42DC-872B-35D6504E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C477DA-5857-4128-9817-C5DFCE06F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BA5CB2D-7131-4842-9305-8B4F14E56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A30EC9-4778-49CE-B68B-9F12EF53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0FB1DDA-1C27-4526-BB05-13697896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9C1C809-C982-476E-A658-1C3BB2BE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4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F4F739-7447-40D4-94E8-9D1CED0C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4E6FA23-9D22-4E8E-ACA9-ADD5E680B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7DE46C-58D5-4431-A6D3-CF5F284DF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824BB3C-788A-4C03-98B3-4A13CBD24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E782745-272B-454D-808B-F9E330CEB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01569B6-B2B1-4CED-9282-4B6ED51B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D709071-D41C-48A9-B135-0AE6762D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3971A82-83C4-4C24-971B-5D15289E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10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ADF1CC-1E54-44B1-9D12-9CD8090D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7FC3F89-6C5A-4587-96B3-00DDCFE3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38AD8D-EDD4-42C2-A687-44DCB53D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09D7E2D-AB20-4726-93C0-0A9185C6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559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4B133CB-A6F3-42D3-B00F-06256B72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ABBB59E-99AF-4FC6-A1F4-E3B3AA3D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B1662E-646F-4593-A45A-E2EF6395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44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A34E50-1127-43B1-9201-0BB041E8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230C4C-8399-47FE-910D-2A8066137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F7261A-8BC7-44EF-8973-4FABA2A81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7ED028-4ACF-4273-889E-2D1D3F92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6339A2-1127-4E06-A60A-C3D946500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0C8CBD-E9E4-4058-9F66-898AA5E90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782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34E215-D52F-4800-BB04-797F80BC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372CA1-611F-4AB9-A29A-FC1CD3979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C5242BF-856F-46C3-AD5C-2F04FA2AC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D233BF-2D52-4CBB-B9FB-6B4FFE4E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1D638D9-BFC3-44F7-ACE9-C263ABF9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9EB3395-3352-469C-BA0D-0C55F70D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211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7FC2D7B-9B1F-4FFB-980A-7BAA14DC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EEABEB-2184-4F5D-8849-9DEB93FE5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6C4F29-4662-4D38-9A75-364C65673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2630E-96FE-47FB-B84B-095C62D8697C}" type="datetimeFigureOut">
              <a:rPr lang="ar-SA" smtClean="0"/>
              <a:t>04/04/45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F06CCD-DFF4-4B61-B2FA-7FCFA386E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A59775-6651-4018-9DB5-3915A659A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96FBD-6418-49F8-8282-7E862138E3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79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اليوم:الاربعاء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280244"/>
            <a:ext cx="3772679" cy="108223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العلاقات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5707" y="3328501"/>
            <a:ext cx="2137249" cy="322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4290160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A86544-A155-460E-A46B-C0724247A5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937237" y="1206501"/>
            <a:ext cx="8359729" cy="432416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EA1E63A-1CF9-4242-84AE-C10C16D0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06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A28B724-B8C1-4839-A361-F46FA6C4C7B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529" r="12272" b="31433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1A56D92-4DC0-43FB-94BD-6AAF2683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8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2444CC-5DE5-41A9-9DD6-CF56407D01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1892" b="31434"/>
          <a:stretch/>
        </p:blipFill>
        <p:spPr>
          <a:xfrm>
            <a:off x="1937237" y="120495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8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499E5C9-99C0-48A5-A380-2C28A45267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901069" y="1206501"/>
            <a:ext cx="8395898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76E1B1-938C-4977-ABE6-0CD5AA3F7F7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2" b="31434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82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52D5583-5C0E-4566-B7AE-0BA9FF2740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71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8C899D-CF29-48D9-8792-2F805581E1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0086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A1833C-C8B0-49AA-9C0D-21C8D04F9C2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937237" y="1206501"/>
            <a:ext cx="8359729" cy="4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51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3470B3-FCDE-497C-96D9-21877C8E0EA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42227" r="14798" b="33706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49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2CFA2F-CAE5-4747-8BE9-8CEF8951FF2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0" t="40618" r="12124" b="34087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3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36ED1B-1CD4-47F4-8F45-632E44FD0DD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935287" y="1206501"/>
            <a:ext cx="8361680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49E1E96-401C-43E7-985E-AA51C4193418}"/>
              </a:ext>
            </a:extLst>
          </p:cNvPr>
          <p:cNvSpPr/>
          <p:nvPr/>
        </p:nvSpPr>
        <p:spPr>
          <a:xfrm>
            <a:off x="8503920" y="2024743"/>
            <a:ext cx="1568144" cy="2834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4E3D3A0-35EF-4A3F-8DBC-A16A030D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1369" y="3408061"/>
            <a:ext cx="2137249" cy="322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355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B10E6D-E9E0-4CBD-9141-9BEC7A51BB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59" t="40482" r="11900" b="33706"/>
          <a:stretch/>
        </p:blipFill>
        <p:spPr>
          <a:xfrm>
            <a:off x="1925207" y="1213542"/>
            <a:ext cx="837175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2680522-5594-45B2-9ECE-397C9D3B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043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480B9B24-7C0B-4DBF-910D-CAC75C16B6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59" t="40482" r="11900" b="33706"/>
          <a:stretch/>
        </p:blipFill>
        <p:spPr>
          <a:xfrm>
            <a:off x="1925207" y="1213542"/>
            <a:ext cx="8371759" cy="4330700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AFC68F1A-9E77-483C-A991-E4984CC67385}"/>
              </a:ext>
            </a:extLst>
          </p:cNvPr>
          <p:cNvCxnSpPr>
            <a:cxnSpLocks/>
          </p:cNvCxnSpPr>
          <p:nvPr/>
        </p:nvCxnSpPr>
        <p:spPr>
          <a:xfrm>
            <a:off x="2784928" y="4793108"/>
            <a:ext cx="1813198" cy="0"/>
          </a:xfrm>
          <a:prstGeom prst="lin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5C201443-6E80-4E93-99C4-C59E5E23FD7D}"/>
              </a:ext>
            </a:extLst>
          </p:cNvPr>
          <p:cNvCxnSpPr>
            <a:cxnSpLocks/>
          </p:cNvCxnSpPr>
          <p:nvPr/>
        </p:nvCxnSpPr>
        <p:spPr>
          <a:xfrm>
            <a:off x="2753859" y="4068698"/>
            <a:ext cx="1813198" cy="0"/>
          </a:xfrm>
          <a:prstGeom prst="lin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3CB5C3E0-8BE7-4A00-91D8-D7A0BC88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88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C2C9ACF-C262-4A2B-A38B-4A7E2F4F1D2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326"/>
          <a:stretch/>
        </p:blipFill>
        <p:spPr>
          <a:xfrm>
            <a:off x="1907205" y="1206501"/>
            <a:ext cx="8389762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7403AF5-64E4-43AB-B6A0-50DD789F6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8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0C9FCB-207A-4914-89CA-84F11396DB1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897"/>
          <a:stretch/>
        </p:blipFill>
        <p:spPr>
          <a:xfrm>
            <a:off x="1919989" y="1206502"/>
            <a:ext cx="8376977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9CB737F-6345-474B-BEFD-A6996A2B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098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7ADB0C8-FD0D-43C9-9634-F40AA681761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7173" r="11893" b="33897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0C9B57-848B-4E35-A1F5-93FF1154F7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6821" r="11893" b="33897"/>
          <a:stretch/>
        </p:blipFill>
        <p:spPr>
          <a:xfrm>
            <a:off x="1895031" y="1206501"/>
            <a:ext cx="8401935" cy="431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54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8F987C-C743-42AD-AC7D-BB0DE8F25EA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706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8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017D1A-5AD3-4181-A528-D6A666A0EF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706"/>
          <a:stretch/>
        </p:blipFill>
        <p:spPr>
          <a:xfrm>
            <a:off x="1915197" y="1206501"/>
            <a:ext cx="83817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6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A4CBFB4-33DC-4EEB-823A-CEF8FDBD18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706"/>
          <a:stretch/>
        </p:blipFill>
        <p:spPr>
          <a:xfrm>
            <a:off x="1916971" y="1206501"/>
            <a:ext cx="837999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3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98A2033-6B25-45CD-A3A6-D4AD2CBDC4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43" t="40349" r="11893" b="33706"/>
          <a:stretch/>
        </p:blipFill>
        <p:spPr>
          <a:xfrm>
            <a:off x="1871868" y="1206502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E26E9C-2F9E-4ADE-988A-58FA1E5170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41922" r="13982" b="31433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17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AF686F-6C7A-498F-A2DC-FC3F077C2F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516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1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41ED72-910E-4722-B56C-AF3A48BC283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706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6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68A04E-BFD6-42B3-B6A0-BB360F996C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536" t="39810" r="11893" b="33326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17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5EF311-E3FA-4F21-8C3C-3138AE6C0A9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072" t="39810" r="11893" b="33706"/>
          <a:stretch/>
        </p:blipFill>
        <p:spPr>
          <a:xfrm>
            <a:off x="1904487" y="1206501"/>
            <a:ext cx="839248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040B2A2-CEA2-4EBC-9FB0-C5B1C66D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00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47F7D2-B402-4AFA-8A44-0A8DC5E720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897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C78128F-CED1-4F7F-B8F7-08E0D0C9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15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06FF52-58C3-46FE-8323-3D4FCADC068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706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7AA48DC-AA31-44F6-832D-289D8F6E4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142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56AD879-6BB5-4CBB-A25E-2277295DBD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706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B55C983-62E1-4498-8696-3E7C34E1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55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6D6A78-40D0-4676-870A-D8448A9696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072" t="39810" r="11893" b="33897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028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94A484-2510-4E18-BE85-F1544489CD0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4" t="39809" r="11893" b="33516"/>
          <a:stretch/>
        </p:blipFill>
        <p:spPr>
          <a:xfrm>
            <a:off x="1914131" y="1206501"/>
            <a:ext cx="83828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10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5B6FD1-C468-429B-B004-18EF26DD46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4" t="39810" r="11893" b="33706"/>
          <a:stretch/>
        </p:blipFill>
        <p:spPr>
          <a:xfrm>
            <a:off x="1914131" y="1221645"/>
            <a:ext cx="83828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6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663B0D-7DB2-49D7-9C24-9D2DC909BB2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2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B6DFB7-08FC-4F2D-BD33-0731D7D7275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964" t="39809" r="11893" b="33898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04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FE3FE1-DE48-44FF-8D60-7528BA1B086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9810" r="11892" b="33897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066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22E1044-6C47-403A-BD58-57ED50D548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750" t="39810" r="11893" b="33897"/>
          <a:stretch/>
        </p:blipFill>
        <p:spPr>
          <a:xfrm>
            <a:off x="1895032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51" y="2697334"/>
            <a:ext cx="3102133" cy="37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4"/>
            <a:ext cx="4369939" cy="2824800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315600" y="1802967"/>
            <a:ext cx="359279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38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C7D263-1B94-4D70-B0CF-72D521498B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1892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0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5DD877-1C76-4481-A81E-8D9AF9C39F5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679" t="39810" r="12272" b="31434"/>
          <a:stretch/>
        </p:blipFill>
        <p:spPr>
          <a:xfrm>
            <a:off x="1906870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FCC3AD0-5BA6-4226-9257-192C563A84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10" r="12272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3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5C8678-8FC6-4831-A0F6-355ACFA19D4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529" r="11893" b="31433"/>
          <a:stretch/>
        </p:blipFill>
        <p:spPr>
          <a:xfrm>
            <a:off x="1895032" y="1203995"/>
            <a:ext cx="8401934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F129921-B754-45C3-8CC3-CA686E86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05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F3690C4-44AF-48F0-BA94-C4B093A4A48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05" t="40273" r="12363" b="30970"/>
          <a:stretch/>
        </p:blipFill>
        <p:spPr>
          <a:xfrm>
            <a:off x="1895032" y="1206501"/>
            <a:ext cx="8401935" cy="433716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2A143D9-C091-4133-B45B-F26C5948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5180" y="3762103"/>
            <a:ext cx="1718533" cy="2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820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718</Words>
  <Application>Microsoft Office PowerPoint</Application>
  <PresentationFormat>شاشة عريضة</PresentationFormat>
  <Paragraphs>526</Paragraphs>
  <Slides>43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9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نورة بنت العريك</cp:lastModifiedBy>
  <cp:revision>3</cp:revision>
  <dcterms:created xsi:type="dcterms:W3CDTF">2021-12-09T08:54:13Z</dcterms:created>
  <dcterms:modified xsi:type="dcterms:W3CDTF">2023-10-18T18:27:34Z</dcterms:modified>
</cp:coreProperties>
</file>