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4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689481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3">
  <a:themeElements>
    <a:clrScheme name="Theme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عرض على الشاشة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2" baseType="lpstr">
      <vt:lpstr>Theme43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نورة بنت العريك</cp:lastModifiedBy>
  <cp:revision>1</cp:revision>
  <dcterms:created xsi:type="dcterms:W3CDTF">2023-10-21T08:55:46Z</dcterms:created>
  <dcterms:modified xsi:type="dcterms:W3CDTF">2023-10-21T20:35:59Z</dcterms:modified>
  <cp:category/>
</cp:coreProperties>
</file>