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369" r:id="rId3"/>
    <p:sldId id="370" r:id="rId4"/>
    <p:sldId id="371" r:id="rId5"/>
    <p:sldId id="357" r:id="rId6"/>
    <p:sldId id="353" r:id="rId7"/>
    <p:sldId id="359" r:id="rId8"/>
    <p:sldId id="355" r:id="rId9"/>
    <p:sldId id="354" r:id="rId10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66FF33"/>
    <a:srgbClr val="FF9900"/>
    <a:srgbClr val="4F3901"/>
    <a:srgbClr val="663300"/>
    <a:srgbClr val="007635"/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4964" autoAdjust="0"/>
    <p:restoredTop sz="94662" autoAdjust="0"/>
  </p:normalViewPr>
  <p:slideViewPr>
    <p:cSldViewPr>
      <p:cViewPr>
        <p:scale>
          <a:sx n="76" d="100"/>
          <a:sy n="76" d="100"/>
        </p:scale>
        <p:origin x="-10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B50885-0A1A-4B36-AD35-D928DCC798C7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E4B1FA-2689-4067-8FA2-781C2DE5C90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4389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78B8-562A-4108-A9F6-39CA04607446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EE46D-31A0-4751-9320-53F9F1A8E46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98FC-66C5-4423-B3F5-F3E3147E23A5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90A2-F56E-4CE1-B9F6-6BD7AF9BAA4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A076-D6A6-4AB1-853B-3BBF6DC48434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DC53-9F36-4E68-837E-59009305C49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0FAE-6D44-4448-BC1E-06C594DE8D9D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78AA-62A0-4297-8171-4F2A947B018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DD44-2B4E-4899-8FDA-B0DA3A5C1D87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571E-9509-4C0E-BA46-A3D707D77C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5B11-3C28-45D0-B69D-CD01B3EF54E1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9619-D7A1-422D-8451-C71F311C72B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2A35-048E-4ED6-8772-B52D0DE12DF1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4A04-EDDF-42D6-B72E-3FFF144C6E1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F9E1-7311-4F44-92AD-5A8034119807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3020-FC80-4205-9B9F-6F17A722167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71D7-39EA-4191-89A1-CBC798A8C3B4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1E65-B493-4C19-920F-DF2D4A3B75E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65A6-C087-4425-96A4-BFFE0B98C94B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C477-9531-4838-BA4C-3928EAA39E6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DB5F-FD12-4A5B-B54B-432E947D0260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52C5-7183-44BD-BB02-226223366C7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AB196-C3D5-4BAF-BA15-22D03CDF8C07}" type="datetimeFigureOut">
              <a:rPr lang="ar-SA"/>
              <a:pPr>
                <a:defRPr/>
              </a:pPr>
              <a:t>07/03/1442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A64FB9-1076-4F8F-976F-2638F5B671D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  <p:sndAc>
      <p:stSnd>
        <p:snd r:embed="rId13" name="arrow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audio" Target="../media/audio1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 bwMode="auto">
          <a:xfrm>
            <a:off x="2548411" y="2708920"/>
            <a:ext cx="3959239" cy="18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n-cs"/>
              </a:rPr>
              <a:t>تغيرات تؤثر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n-cs"/>
              </a:rPr>
              <a:t/>
            </a:r>
            <a:b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n-cs"/>
              </a:rPr>
            </a:b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n-cs"/>
              </a:rPr>
              <a:t>في </a:t>
            </a:r>
            <a:r>
              <a:rPr lang="ar-E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n-cs"/>
              </a:rPr>
              <a:t>المخلوقات الحية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ransition>
    <p:wipe dir="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غيرات تؤثر في المخلوقات الحية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عنوان 1"/>
          <p:cNvSpPr txBox="1">
            <a:spLocks/>
          </p:cNvSpPr>
          <p:nvPr/>
        </p:nvSpPr>
        <p:spPr bwMode="auto">
          <a:xfrm>
            <a:off x="3062656" y="2492896"/>
            <a:ext cx="2877496" cy="8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normalizeH="0" baseline="0" noProof="0" dirty="0" smtClean="0"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n-cs"/>
              </a:rPr>
              <a:t>كيف تتغير البيئة؟</a:t>
            </a:r>
            <a:endParaRPr kumimoji="0" lang="en-US" sz="3200" b="1" i="0" u="none" strike="noStrike" kern="1200" normalizeH="0" baseline="0" noProof="0" dirty="0">
              <a:solidFill>
                <a:srgbClr val="0070C0"/>
              </a:solidFill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 bwMode="auto">
          <a:xfrm>
            <a:off x="2072512" y="3383029"/>
            <a:ext cx="4857784" cy="207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Low" rtl="1"/>
            <a:r>
              <a:rPr lang="ar-EG" sz="2400" b="1" dirty="0"/>
              <a:t>عرفت مما سبق بعض الطرائق التي تغير </a:t>
            </a:r>
            <a:r>
              <a:rPr lang="ar-EG" sz="2400" b="1" dirty="0" err="1"/>
              <a:t>بها</a:t>
            </a:r>
            <a:r>
              <a:rPr lang="ar-EG" sz="2400" b="1" dirty="0"/>
              <a:t> المخلوقات الحية بيئاتها. كذلك فإن الكوارث الطبيعية تحدث تغيرات في البيئة. مثل الفيضان والجفاف والحرائق. </a:t>
            </a:r>
            <a:endParaRPr lang="en-US" sz="2400" dirty="0"/>
          </a:p>
        </p:txBody>
      </p:sp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يف تتغير البي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رفتُ مما سبقَ بعضَ الطرائقِ التي تغيرُ ب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عنوان 1"/>
          <p:cNvSpPr txBox="1">
            <a:spLocks/>
          </p:cNvSpPr>
          <p:nvPr/>
        </p:nvSpPr>
        <p:spPr bwMode="auto">
          <a:xfrm>
            <a:off x="6300192" y="3573016"/>
            <a:ext cx="213342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EG" sz="3600" b="1" dirty="0">
                <a:solidFill>
                  <a:srgbClr val="FF0000"/>
                </a:solidFill>
              </a:rPr>
              <a:t>الفيضان: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 bwMode="auto">
          <a:xfrm>
            <a:off x="683568" y="3143261"/>
            <a:ext cx="5184576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Low" rtl="1"/>
            <a:r>
              <a:rPr lang="ar-SA" sz="2400" b="1" dirty="0"/>
              <a:t>أحد أنواع </a:t>
            </a:r>
            <a:r>
              <a:rPr lang="ar-SA" sz="2400" b="1" dirty="0" err="1"/>
              <a:t>ال</a:t>
            </a:r>
            <a:r>
              <a:rPr lang="ar-EG" sz="2400" b="1" dirty="0"/>
              <a:t>كوارث الطبيعية</a:t>
            </a:r>
            <a:r>
              <a:rPr lang="ar-SA" sz="2400" b="1" dirty="0"/>
              <a:t>. يحدث الفيضان عندما </a:t>
            </a:r>
            <a:r>
              <a:rPr lang="ar-EG" sz="2400" b="1" dirty="0"/>
              <a:t>ي</a:t>
            </a:r>
            <a:r>
              <a:rPr lang="ar-SA" sz="2400" b="1" dirty="0" smtClean="0"/>
              <a:t>غطي </a:t>
            </a:r>
            <a:r>
              <a:rPr lang="ar-EG" sz="2400" b="1" dirty="0" smtClean="0"/>
              <a:t> </a:t>
            </a:r>
            <a:r>
              <a:rPr lang="ar-EG" sz="2400" b="1" dirty="0"/>
              <a:t>الماء </a:t>
            </a:r>
            <a:r>
              <a:rPr lang="ar-SA" sz="2400" b="1" dirty="0"/>
              <a:t>الأرض.</a:t>
            </a:r>
            <a:r>
              <a:rPr lang="ar-EG" sz="2400" b="1" dirty="0"/>
              <a:t> </a:t>
            </a:r>
            <a:r>
              <a:rPr lang="ar-SA" sz="2400" b="1" dirty="0"/>
              <a:t>و</a:t>
            </a:r>
            <a:r>
              <a:rPr lang="ar-EG" sz="2400" b="1" dirty="0"/>
              <a:t>ينتج عن الأمطار الغزيرة والعواصف. </a:t>
            </a:r>
            <a:r>
              <a:rPr lang="ar-SA" sz="2400" b="1" dirty="0"/>
              <a:t>و</a:t>
            </a:r>
            <a:r>
              <a:rPr lang="ar-EG" sz="2400" b="1" dirty="0"/>
              <a:t>تؤدي </a:t>
            </a:r>
            <a:r>
              <a:rPr lang="ar-SA" sz="2400" b="1" dirty="0"/>
              <a:t>الفيضانات </a:t>
            </a:r>
            <a:r>
              <a:rPr lang="ar-EG" sz="2400" b="1" dirty="0"/>
              <a:t>إلى انجراف التربة والنباتات وفقد الحيوانات لموطنها. </a:t>
            </a:r>
            <a:endParaRPr lang="en-US" sz="2400" dirty="0"/>
          </a:p>
        </p:txBody>
      </p:sp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فيضان (عنوان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حد أنواع الكوارث الطبيع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1"/>
          <p:cNvSpPr txBox="1">
            <a:spLocks/>
          </p:cNvSpPr>
          <p:nvPr/>
        </p:nvSpPr>
        <p:spPr bwMode="auto">
          <a:xfrm>
            <a:off x="6444208" y="3732297"/>
            <a:ext cx="206151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أما </a:t>
            </a:r>
            <a:r>
              <a:rPr lang="ar-EG" sz="3600" b="1" dirty="0" smtClean="0">
                <a:solidFill>
                  <a:srgbClr val="FF0000"/>
                </a:solidFill>
              </a:rPr>
              <a:t>الجفاف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 bwMode="auto">
          <a:xfrm>
            <a:off x="1115616" y="3284984"/>
            <a:ext cx="48245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Low" rtl="1"/>
            <a:r>
              <a:rPr lang="ar-SA" sz="2400" b="1" dirty="0"/>
              <a:t>فهو عكس الفيضان، ويحدث عند انحباس الأمطار </a:t>
            </a:r>
            <a:r>
              <a:rPr lang="ar-EG" sz="2400" b="1" dirty="0"/>
              <a:t>فترة طويلة. </a:t>
            </a:r>
            <a:r>
              <a:rPr lang="ar-SA" sz="2400" b="1" dirty="0"/>
              <a:t>ف</a:t>
            </a:r>
            <a:r>
              <a:rPr lang="ar-EG" sz="2400" b="1" dirty="0"/>
              <a:t>من </a:t>
            </a:r>
            <a:r>
              <a:rPr lang="ar-SA" sz="2400" b="1" dirty="0"/>
              <a:t>دون المطر تجف </a:t>
            </a:r>
            <a:r>
              <a:rPr lang="ar-SA" sz="2400" b="1" dirty="0" err="1"/>
              <a:t>ال</a:t>
            </a:r>
            <a:r>
              <a:rPr lang="ar-EG" sz="2400" b="1" dirty="0"/>
              <a:t>أ</a:t>
            </a:r>
            <a:r>
              <a:rPr lang="ar-SA" sz="2400" b="1" dirty="0"/>
              <a:t>نهار والبحيرات. وكذلك تجف التربة. ويؤدي الجفاف إلى موت المخلوقات الحية لأنها تحتاج إلى الماء لتعيش</a:t>
            </a:r>
            <a:r>
              <a:rPr lang="ar-EG" sz="2400" b="1" dirty="0"/>
              <a:t>.</a:t>
            </a:r>
            <a:r>
              <a:rPr lang="ar-SA" sz="2400" b="1" dirty="0"/>
              <a:t> </a:t>
            </a:r>
            <a:endParaRPr lang="en-US" sz="2400" b="1" dirty="0"/>
          </a:p>
        </p:txBody>
      </p:sp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ما الجف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هو عكس الفيضان، ويحدث عند انحباس الأمطار فترة طوي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5364088" y="3645024"/>
            <a:ext cx="3497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2800" b="1" dirty="0"/>
              <a:t>الفيضانات كوارث طبيعية تنتج عن الأمطار الغزيرة.</a:t>
            </a:r>
            <a:endParaRPr lang="en-US" sz="28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2465893"/>
            <a:ext cx="460851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فيضانات كوارث طبيعية تنتج عن الأمطار الغزي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فيضانات كوارث طبيع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313" y="2624435"/>
            <a:ext cx="4950767" cy="298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5651454" y="3279703"/>
            <a:ext cx="31062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/>
              <a:t>يحدث الجفاف عند انحباس الأمطار فترة طويلة</a:t>
            </a:r>
            <a:r>
              <a:rPr lang="ar-EG" sz="2800" b="1" dirty="0"/>
              <a:t>.</a:t>
            </a:r>
            <a:endParaRPr lang="en-US" sz="2800" b="1" dirty="0"/>
          </a:p>
        </p:txBody>
      </p:sp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حدث الجف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حدث الجفاف عند انحباس الأمطار فت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مربع نص 5"/>
          <p:cNvSpPr txBox="1">
            <a:spLocks noChangeArrowheads="1"/>
          </p:cNvSpPr>
          <p:nvPr/>
        </p:nvSpPr>
        <p:spPr bwMode="auto">
          <a:xfrm>
            <a:off x="5004048" y="3284984"/>
            <a:ext cx="3571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2400" b="1" dirty="0"/>
              <a:t>ماذا يمكن أن يحدث للبيئة بعد الحريق؟</a:t>
            </a:r>
            <a:endParaRPr lang="en-US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2420771"/>
            <a:ext cx="432047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حرائق تتلف النباتات وتدم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اذا يمكن أن يحدث للبيئة بعد الحريق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963" y="2636912"/>
            <a:ext cx="4179093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4883065" y="2637212"/>
            <a:ext cx="33513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/>
              <a:t>الحرائق تتلف النباتات وتدمر مواطن العديد من الحيوانات، وتلوث الهواء</a:t>
            </a:r>
            <a:r>
              <a:rPr lang="ar-EG" sz="2400" b="1" dirty="0"/>
              <a:t>.</a:t>
            </a:r>
            <a:endParaRPr lang="en-US" sz="24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233276" y="4493298"/>
            <a:ext cx="2965334" cy="1058155"/>
          </a:xfrm>
          <a:prstGeom prst="roundRect">
            <a:avLst>
              <a:gd name="adj" fmla="val 9905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5076056" y="4482107"/>
            <a:ext cx="32797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2800" b="1" dirty="0"/>
              <a:t>يمكن لنباتات جديدة أن تنمو بعد الحريق</a:t>
            </a:r>
            <a:r>
              <a:rPr lang="ar-EG" sz="2800" b="1" dirty="0"/>
              <a:t>.</a:t>
            </a:r>
            <a:endParaRPr lang="en-US" sz="2800" b="1" dirty="0"/>
          </a:p>
        </p:txBody>
      </p:sp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حرائق تتلف النباتات وتدم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حرائق تتلف النباتات وتدمر مواطن العد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يمكن لنباتات جدي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يمكن لنباتات جديدة أن تنمو بعد الحر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 bwMode="auto">
          <a:xfrm>
            <a:off x="3563888" y="3063896"/>
            <a:ext cx="5068877" cy="16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Low" rtl="1"/>
            <a:r>
              <a:rPr lang="ar-EG" sz="2400" b="1" dirty="0"/>
              <a:t>ويمكن للجفاف أن يؤدي إلى الحرائق. فإذا تعرضت </a:t>
            </a:r>
            <a:r>
              <a:rPr lang="ar-EG" sz="2400" b="1" dirty="0" err="1"/>
              <a:t>ال</a:t>
            </a:r>
            <a:r>
              <a:rPr lang="ar-SA" sz="2400" b="1" dirty="0"/>
              <a:t>أ</a:t>
            </a:r>
            <a:r>
              <a:rPr lang="ar-EG" sz="2400" b="1" dirty="0"/>
              <a:t>جزاء الجافة من الغابة أو الأراضي العشبية لصاعقة كهربائية فإن الحرائق تبدأ في </a:t>
            </a:r>
            <a:r>
              <a:rPr lang="ar-EG" sz="2400" b="1" dirty="0" err="1"/>
              <a:t>ال</a:t>
            </a:r>
            <a:r>
              <a:rPr lang="ar-SA" sz="2400" b="1" dirty="0"/>
              <a:t>ا</a:t>
            </a:r>
            <a:r>
              <a:rPr lang="ar-EG" sz="2400" b="1" dirty="0"/>
              <a:t>شتعال، فتموت النباتات، وتدمر مواطن العديد من الحيوانات، ويلوث دخان الحرائق الهواء. 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1738" y="2315310"/>
            <a:ext cx="3272208" cy="356196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5859242" y="4869160"/>
            <a:ext cx="2700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/>
              <a:t>ظهور بقع سوداء على أوراق الورد دليل على إصابتها بالمرض</a:t>
            </a:r>
            <a:r>
              <a:rPr lang="ar-EG" sz="2400" b="1" dirty="0"/>
              <a:t>.</a:t>
            </a:r>
            <a:endParaRPr lang="en-US" sz="2400" b="1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 bwMode="auto">
          <a:xfrm>
            <a:off x="5148064" y="2315310"/>
            <a:ext cx="3384376" cy="74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normalizeH="0" baseline="0" noProof="0" dirty="0" smtClean="0"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n-cs"/>
              </a:rPr>
              <a:t>كيف تتغير البيئة؟</a:t>
            </a:r>
            <a:endParaRPr kumimoji="0" lang="en-US" sz="2800" b="1" i="0" u="none" strike="noStrike" kern="1200" normalizeH="0" baseline="0" noProof="0" dirty="0">
              <a:solidFill>
                <a:srgbClr val="0070C0"/>
              </a:solidFill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يمكن للجفاف أن يؤدي إلى الحرائق فإذا تعرض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11403</TotalTime>
  <Words>206</Words>
  <Application>Microsoft Office PowerPoint</Application>
  <PresentationFormat>عرض على الشاشة (3:4)‏</PresentationFormat>
  <Paragraphs>15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علوم 3ب- الوحدة الثانية - الفصل الرابع</dc:title>
  <dc:subject>الدرس الثاني -  تغيرات تؤثر في المخلوقات الحية</dc:subject>
  <dc:creator>أ/بندر الحازمي</dc:creator>
  <cp:keywords>حقيبة إنجاز المعلم والمعلمة</cp:keywords>
  <cp:lastModifiedBy>ENG AMR BASIOUNY</cp:lastModifiedBy>
  <cp:revision>446</cp:revision>
  <dcterms:created xsi:type="dcterms:W3CDTF">2010-11-30T14:34:05Z</dcterms:created>
  <dcterms:modified xsi:type="dcterms:W3CDTF">2020-10-23T11:23:08Z</dcterms:modified>
</cp:coreProperties>
</file>