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2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315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D6F1A6-1195-4C4C-A6E8-8864AFC21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D710F28-FCEB-406B-B66E-1966CFDCD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56C6CA-5675-4F3A-85C6-BE6A10FBC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0F96-FF27-4349-A8FC-46CE3EF26C59}" type="datetimeFigureOut">
              <a:rPr lang="ar-SA" smtClean="0"/>
              <a:t>28/03/43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72CAC79-A8CE-440C-B47C-696832F6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B238072-B60B-493D-B123-7935F57F9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C601-B2B0-4B15-911A-E33CB43E0F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20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AEA843-ACD1-4F65-8A91-13C8FCC00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A35F919-6D3C-4D61-9A99-1CA70FF11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562A5C-D099-4D86-A55F-24F877249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0F96-FF27-4349-A8FC-46CE3EF26C59}" type="datetimeFigureOut">
              <a:rPr lang="ar-SA" smtClean="0"/>
              <a:t>28/03/43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F8B5D0-5F78-41A9-890A-608A7C128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6C7541-FC8D-4ACB-87ED-430AD928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C601-B2B0-4B15-911A-E33CB43E0F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7441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33ACE5D-CC16-4B01-B91A-83CAEA1C3E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4F9D136-C406-407E-92E2-BAADEAD4F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E32E361-5D46-41E3-BDA1-78154D340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0F96-FF27-4349-A8FC-46CE3EF26C59}" type="datetimeFigureOut">
              <a:rPr lang="ar-SA" smtClean="0"/>
              <a:t>28/03/43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3373956-54E4-47DC-8BB6-5BB91923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194857-FFA2-4C0C-B8B7-B55D7659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C601-B2B0-4B15-911A-E33CB43E0F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962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9AA072-2CCA-4128-BED6-8DD6E53AE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EDFD435-A69F-4E79-A92E-1FAE83710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A6E06A7-A72B-4BDD-91A9-97999F86B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0F96-FF27-4349-A8FC-46CE3EF26C59}" type="datetimeFigureOut">
              <a:rPr lang="ar-SA" smtClean="0"/>
              <a:t>28/03/43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052ED0-311D-4135-AA76-BA869F04B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57F1F3-DC80-41F6-A94D-8659C530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C601-B2B0-4B15-911A-E33CB43E0F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790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2B3867-64E5-470A-94CA-8F73B8CC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E8AA09E-57EF-4DCF-B080-4D5735D34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D54CFD-D2A7-47BE-8BB6-FACC955A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0F96-FF27-4349-A8FC-46CE3EF26C59}" type="datetimeFigureOut">
              <a:rPr lang="ar-SA" smtClean="0"/>
              <a:t>28/03/43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90E042-8E7C-469D-AA93-F2089DF2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92AB85-D626-4549-92B3-FB95C25E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C601-B2B0-4B15-911A-E33CB43E0F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444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554910-8B07-4583-ACFC-28C3B666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826B8EB-E932-4AFA-85CE-74AC906FB9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FB1B4D4-6811-4386-AF89-9697EA44E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36F68F9-6E2C-44C5-8AA6-376BF7E72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0F96-FF27-4349-A8FC-46CE3EF26C59}" type="datetimeFigureOut">
              <a:rPr lang="ar-SA" smtClean="0"/>
              <a:t>28/03/43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7D15D1E-B6E1-418A-9A16-4CB4FDB7D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051EAF6-21D4-448E-9BCF-C4FF45DEE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C601-B2B0-4B15-911A-E33CB43E0F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489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7BF72D-9977-47CE-9062-1ECFF56E4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CD18E4B-BF5A-450D-B7B7-CED56285E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FC48253-5571-4F46-BBF7-AE8FB2138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8717ACB-A42E-4DF7-8C94-B6B4EDACA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38DC9BA-8449-43E1-8724-861734770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692737B-06A1-4D4D-87F7-41CCEE5EB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0F96-FF27-4349-A8FC-46CE3EF26C59}" type="datetimeFigureOut">
              <a:rPr lang="ar-SA" smtClean="0"/>
              <a:t>28/03/43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A36E85B-06F4-417D-944E-9548BEF84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7992690-0CCD-448C-9A7C-3F5A762AE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C601-B2B0-4B15-911A-E33CB43E0F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07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5A472E-E61C-42BB-840C-8F249445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4FB897C-66B2-46E2-900E-2C47C24CC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0F96-FF27-4349-A8FC-46CE3EF26C59}" type="datetimeFigureOut">
              <a:rPr lang="ar-SA" smtClean="0"/>
              <a:t>28/03/43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4D711DD-6FE9-4464-8307-17AE78F9E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CE739DB-5C6C-4CDA-B6C1-071D2B76D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C601-B2B0-4B15-911A-E33CB43E0F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756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19794FA-4A24-49FA-A0BF-C1A32FFAC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0F96-FF27-4349-A8FC-46CE3EF26C59}" type="datetimeFigureOut">
              <a:rPr lang="ar-SA" smtClean="0"/>
              <a:t>28/03/43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C09F03D-7EAC-4752-8C13-A2B0DA79B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0D8E2FF-9ECC-48DE-9B6D-2BED9C29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C601-B2B0-4B15-911A-E33CB43E0F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02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C2EB28-01F2-4A84-B0F2-0410A538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2521A5-1C04-439F-9EFF-AF7F43F77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1D4E656-5D4B-43C1-8409-4FF258083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E1666B0-5E04-4DB8-9AF4-53EFB477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0F96-FF27-4349-A8FC-46CE3EF26C59}" type="datetimeFigureOut">
              <a:rPr lang="ar-SA" smtClean="0"/>
              <a:t>28/03/43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0C39070-F664-48CA-A687-632D2F9B8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6BC3BCB-E896-4BDF-BDCD-943F9014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C601-B2B0-4B15-911A-E33CB43E0F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232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D5BDEE-705C-4273-A6A1-00456514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A857A3B-E4C7-4130-B960-DF14002413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443D5C4-1907-47AC-A0CD-F2B6490A8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CD26792-16F8-4C94-9274-F70904B7D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0F96-FF27-4349-A8FC-46CE3EF26C59}" type="datetimeFigureOut">
              <a:rPr lang="ar-SA" smtClean="0"/>
              <a:t>28/03/43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A21E24E-8A89-4B90-899D-FDCAFDD1B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C129790-1F06-412E-BADD-7843A0A0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C601-B2B0-4B15-911A-E33CB43E0F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815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EA02278-23DD-4D70-B4A8-3E6DEB680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AF6BFA6-FF08-47F2-BCDA-5939E117B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E37D73-B06D-46D3-B367-73DB98335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80F96-FF27-4349-A8FC-46CE3EF26C59}" type="datetimeFigureOut">
              <a:rPr lang="ar-SA" smtClean="0"/>
              <a:t>28/03/43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4D8A206-E7B6-40FA-BB29-6B2194300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0ED455D-3EEC-4AEE-94C6-DAC370DBD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EC601-B2B0-4B15-911A-E33CB43E0F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26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الأربعاء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181433" y="2672553"/>
            <a:ext cx="1801278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التاريخ:1443/3/28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11242" y="330377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333953"/>
            <a:ext cx="3604091" cy="141685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التغيرات في الأنظمة البيئية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65871" y="2670258"/>
            <a:ext cx="1722418" cy="1687294"/>
            <a:chOff x="8924552" y="3304582"/>
            <a:chExt cx="189672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4552" y="3501065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7499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CFAF546-992B-473F-8FFE-558CFAB597B9}"/>
              </a:ext>
            </a:extLst>
          </p:cNvPr>
          <p:cNvSpPr/>
          <p:nvPr/>
        </p:nvSpPr>
        <p:spPr>
          <a:xfrm>
            <a:off x="2319812" y="3222193"/>
            <a:ext cx="15807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أول خطوات النجاح التوكل على الله </a:t>
            </a:r>
            <a:endParaRPr lang="ar-SA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1823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C215779-8303-4443-BDAA-342EE6BCF1E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27981" r="8607" b="27981"/>
          <a:stretch/>
        </p:blipFill>
        <p:spPr>
          <a:xfrm>
            <a:off x="1895032" y="1206502"/>
            <a:ext cx="8401935" cy="434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85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5C61F6C-8DFC-4C24-89E4-D8193990B2E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6" t="27981" r="7539" b="27981"/>
          <a:stretch/>
        </p:blipFill>
        <p:spPr>
          <a:xfrm>
            <a:off x="1895032" y="1206501"/>
            <a:ext cx="8401934" cy="43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5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980BB64-7F81-4A64-B8BE-9B7C6A36D78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714" t="27981" r="7538" b="27981"/>
          <a:stretch/>
        </p:blipFill>
        <p:spPr>
          <a:xfrm>
            <a:off x="1895032" y="1206501"/>
            <a:ext cx="8492781" cy="434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57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30EC82E-9971-48A8-B42E-A3FC386A336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27342" r="8393" b="27981"/>
          <a:stretch/>
        </p:blipFill>
        <p:spPr>
          <a:xfrm>
            <a:off x="1895032" y="1169370"/>
            <a:ext cx="8443983" cy="437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89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1A34DA4-044F-4A80-A196-E1D594F22B0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27342" r="8608" b="27981"/>
          <a:stretch/>
        </p:blipFill>
        <p:spPr>
          <a:xfrm>
            <a:off x="1937238" y="1191144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15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CF1E184-54EB-4346-AE13-02179B2BCA9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27342" r="8500" b="27981"/>
          <a:stretch/>
        </p:blipFill>
        <p:spPr>
          <a:xfrm>
            <a:off x="1916971" y="1205641"/>
            <a:ext cx="837999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78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9694EB8-DB1A-4DE0-9165-33A75C67199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27342" r="7538" b="27981"/>
          <a:stretch/>
        </p:blipFill>
        <p:spPr>
          <a:xfrm>
            <a:off x="1937238" y="1205641"/>
            <a:ext cx="8401777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35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D338884-33D3-484C-AFC1-66995E8BCE3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7" t="27981" r="9394" b="27981"/>
          <a:stretch/>
        </p:blipFill>
        <p:spPr>
          <a:xfrm>
            <a:off x="1937238" y="120650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9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148F628-CE11-4336-A764-C526073D26D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27981" r="9462" b="27981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41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9E0BB98-11FE-4688-8047-C482F83B7FA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035" t="27981" r="9395" b="27981"/>
          <a:stretch/>
        </p:blipFill>
        <p:spPr>
          <a:xfrm>
            <a:off x="1937238" y="120650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38FCDBA-BF03-4E28-B887-B4DDA8CAD7B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31297" r="8393" b="25511"/>
          <a:stretch/>
        </p:blipFill>
        <p:spPr>
          <a:xfrm>
            <a:off x="2054354" y="1206501"/>
            <a:ext cx="824261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46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337817-D278-4809-9024-2E6DC353C2D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27342" r="8500" b="27981"/>
          <a:stretch/>
        </p:blipFill>
        <p:spPr>
          <a:xfrm>
            <a:off x="1906549" y="1205641"/>
            <a:ext cx="8390418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23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0893A98-5C98-4D5D-8187-C0F1C752387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27342" r="7538" b="27981"/>
          <a:stretch/>
        </p:blipFill>
        <p:spPr>
          <a:xfrm>
            <a:off x="1895032" y="1206501"/>
            <a:ext cx="8401935" cy="43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98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FA44A2B-4BC4-4E6E-88E2-26ED4349B0C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27342" r="8608" b="27981"/>
          <a:stretch/>
        </p:blipFill>
        <p:spPr>
          <a:xfrm>
            <a:off x="1912576" y="1205641"/>
            <a:ext cx="838439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16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25145F5-D12A-45FE-A11D-52CC89B85C0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27342" r="8393" b="29560"/>
          <a:stretch/>
        </p:blipFill>
        <p:spPr>
          <a:xfrm>
            <a:off x="1906144" y="1222719"/>
            <a:ext cx="8390823" cy="431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09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5814417-D951-4DB8-97D4-4ED8B0CC005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27342" r="8500" b="27981"/>
          <a:stretch/>
        </p:blipFill>
        <p:spPr>
          <a:xfrm>
            <a:off x="1911127" y="1206501"/>
            <a:ext cx="8385840" cy="43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20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8540C8-5704-4153-9DB4-53E11647522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27342" r="8607" b="27981"/>
          <a:stretch/>
        </p:blipFill>
        <p:spPr>
          <a:xfrm>
            <a:off x="1895032" y="1206501"/>
            <a:ext cx="8401935" cy="43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87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6438A2E-65BC-416A-856B-244C7CB8BFB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7" t="27981" r="8500" b="27981"/>
          <a:stretch/>
        </p:blipFill>
        <p:spPr>
          <a:xfrm>
            <a:off x="1886953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89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CD4B600-A77E-48DF-AB90-0CD6B0E67CD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27981" r="8500" b="27981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15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421824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3381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B9F28A6-FE66-4C59-99CB-A9A9B51A552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1297" r="8500" b="25702"/>
          <a:stretch/>
        </p:blipFill>
        <p:spPr>
          <a:xfrm>
            <a:off x="1895032" y="1206501"/>
            <a:ext cx="8401935" cy="431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3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754F656-6D6B-4531-8DC9-DCFF156DBF2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928" t="31297" r="8392" b="25511"/>
          <a:stretch/>
        </p:blipFill>
        <p:spPr>
          <a:xfrm>
            <a:off x="1924924" y="1206502"/>
            <a:ext cx="837204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32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FFB2239-5A82-43AB-8313-50B70EE1EDC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1297" r="9394" b="25702"/>
          <a:stretch/>
        </p:blipFill>
        <p:spPr>
          <a:xfrm>
            <a:off x="1937238" y="1190058"/>
            <a:ext cx="8359729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06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BD7B397-9125-4A35-AC28-02BD3D28AEB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1297" r="8500" b="25702"/>
          <a:stretch/>
        </p:blipFill>
        <p:spPr>
          <a:xfrm>
            <a:off x="1937238" y="1206502"/>
            <a:ext cx="8359729" cy="431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24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6642127-BB77-46DF-BD2D-860DB883263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3" t="28827" r="8500" b="27981"/>
          <a:stretch/>
        </p:blipFill>
        <p:spPr>
          <a:xfrm>
            <a:off x="1906547" y="1206501"/>
            <a:ext cx="839042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39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D84E082-7BEC-4995-8BBE-1A6D9ECEA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29410" r="8607" b="27981"/>
          <a:stretch/>
        </p:blipFill>
        <p:spPr>
          <a:xfrm>
            <a:off x="1895032" y="1206501"/>
            <a:ext cx="8401935" cy="430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50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9186A59-02B3-4346-8D46-DE4E03E42FB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928" t="27981" r="8393" b="27981"/>
          <a:stretch/>
        </p:blipFill>
        <p:spPr>
          <a:xfrm>
            <a:off x="1871868" y="1206502"/>
            <a:ext cx="8401934" cy="43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1951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478</Words>
  <Application>Microsoft Office PowerPoint</Application>
  <PresentationFormat>شاشة عريضة</PresentationFormat>
  <Paragraphs>345</Paragraphs>
  <Slides>28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4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2</cp:revision>
  <dcterms:created xsi:type="dcterms:W3CDTF">2021-11-03T08:33:31Z</dcterms:created>
  <dcterms:modified xsi:type="dcterms:W3CDTF">2021-11-03T09:36:25Z</dcterms:modified>
</cp:coreProperties>
</file>