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</p:sldMasterIdLst>
  <p:sldIdLst>
    <p:sldId id="284" r:id="rId3"/>
    <p:sldId id="262" r:id="rId4"/>
    <p:sldId id="297" r:id="rId5"/>
    <p:sldId id="311" r:id="rId6"/>
    <p:sldId id="310" r:id="rId7"/>
    <p:sldId id="312" r:id="rId8"/>
    <p:sldId id="313" r:id="rId9"/>
    <p:sldId id="314" r:id="rId10"/>
    <p:sldId id="260" r:id="rId11"/>
    <p:sldId id="263" r:id="rId12"/>
    <p:sldId id="298" r:id="rId13"/>
    <p:sldId id="299" r:id="rId14"/>
    <p:sldId id="300" r:id="rId15"/>
    <p:sldId id="270" r:id="rId16"/>
    <p:sldId id="301" r:id="rId17"/>
    <p:sldId id="304" r:id="rId18"/>
    <p:sldId id="266" r:id="rId19"/>
    <p:sldId id="294" r:id="rId20"/>
    <p:sldId id="295" r:id="rId21"/>
    <p:sldId id="302" r:id="rId22"/>
    <p:sldId id="303" r:id="rId23"/>
    <p:sldId id="306" r:id="rId24"/>
    <p:sldId id="296" r:id="rId25"/>
    <p:sldId id="308" r:id="rId26"/>
    <p:sldId id="307" r:id="rId27"/>
    <p:sldId id="309" r:id="rId28"/>
    <p:sldId id="279" r:id="rId29"/>
    <p:sldId id="305" r:id="rId30"/>
    <p:sldId id="275" r:id="rId31"/>
    <p:sldId id="280" r:id="rId32"/>
    <p:sldId id="315" r:id="rId33"/>
    <p:sldId id="281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E65"/>
    <a:srgbClr val="FDF5B6"/>
    <a:srgbClr val="C3D69B"/>
    <a:srgbClr val="D7664E"/>
    <a:srgbClr val="FDE0D9"/>
    <a:srgbClr val="FFBD6F"/>
    <a:srgbClr val="9CCEE9"/>
    <a:srgbClr val="A3D1E1"/>
    <a:srgbClr val="FAAB98"/>
    <a:srgbClr val="F88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11" autoAdjust="0"/>
    <p:restoredTop sz="94660"/>
  </p:normalViewPr>
  <p:slideViewPr>
    <p:cSldViewPr snapToGrid="0">
      <p:cViewPr>
        <p:scale>
          <a:sx n="89" d="100"/>
          <a:sy n="89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02D0CB-7705-4A5E-FE64-478CC8F9D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6D7DD0-7C03-1050-C03C-64CB50113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F41C25-FE0B-409B-180F-BDDC30A3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9B4B02-8E95-4355-B908-DF277E8D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052DE-515B-32A2-A2BC-32E40E95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4C1704-58BC-5F73-17F5-3ED3734F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5B7F3A8-FBB7-A638-6C17-BFBF847B9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4D84E-FC3B-D2D0-45A1-4011D1EC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2BE97A-0B69-0C9A-F54E-F42168AB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C35673-5BE8-04BD-375C-E369DD87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195F461-4047-C5E3-5C42-CA37A3280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64A593-1ECD-6DC9-0AAA-7ED4900AE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9A1C89-3568-2E35-7D40-44A324E9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A96599-F484-50F6-5C82-C46A9235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D1A2F3-1BD5-E92D-1E98-652D92A5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32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4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3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85A11A-CD8D-6D2C-05E8-5DBB0328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42C1B6-A812-8CF1-3A69-D6BA0325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20C907-33E4-6FA7-973F-F884C302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1DDC6C-6858-C573-0671-5179CEB7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BD9366-3B28-847B-7E81-AE7E5031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2E4BE-FE13-BF3F-4890-CF0B44FC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C3A0B2-711E-84C2-CED4-0B7321D0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392D1D-61C9-943D-2DE8-EF16ED680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739858-A09F-5D18-9562-A56D9FB5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4E0D-AAD4-0E43-E94E-C19775A7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CD8851-0567-5F73-9D02-30E0537D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E43EAC-3A23-41E7-91FA-B26CC77CD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0086D2-D642-0C52-F7C7-926A16C9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646955-3172-C276-C8DD-9FE715B6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342F4C-6BBB-9937-854A-8E01E959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F9579C-4D14-8F4B-8916-EE15FC83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0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3291F0-B5CA-2281-9F63-B45B179C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59EA77-2C13-43E3-0922-5F257F83B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A827FB-2596-E2A1-9FC5-FE2D8EFA7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2FA51EE-A640-04F8-3421-24BBD1FC4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75A0E17-FFE8-1106-A587-796A0E798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2897C54-A782-21B7-6ED2-5D8F405D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378C964-F86E-5B37-B271-0B7C739C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502679B-9124-F45D-B70D-3F937C99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713D8-0ED7-F014-463C-E7F343C1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57EFAC-3CD3-67E9-1A1D-DA38D4EB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EC39CE6-6BAE-00BD-0B5E-F525E877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5FE644-25DD-5283-6E90-F0134652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A2ACF7C-D380-A730-F7BE-2F01DDE6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A37CF7-5599-1DE3-F3E8-1B7EB1C4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210001-A5CB-65B0-4DDF-F196C54B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3A36D1-2753-FE93-63B9-D67D4BAC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0450D0-AB56-324A-8752-40B5A2AB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27C6B2-C5E2-5837-4AE8-04664A988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9945B1-1F5F-9FFA-838C-B263E79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0B374D-082C-1B32-6E4B-5C411915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22FBAD-BC21-9D67-C444-0BE0FDE2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0F93B9-2F97-F763-06F5-FB05304B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57C0297-27A7-6012-4503-9EB5F6F27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EF18FA-F6D7-1A5F-B8AF-D012B1D1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72BF6F4-2321-A37C-05AE-51869AD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CA9C3-22B4-8E72-1DCD-A7FDD843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49786F-9716-36CE-CA1B-E52840C8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16E4CA-5447-33DB-1420-5971811A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67CD1F-9B06-4381-1AA5-B023C9ED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2AB657-7BF6-9901-0D19-6FC184627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DAA2C7-5CA7-1DB4-7F69-9B7890DA6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CFAA81-E3CC-CC09-67B9-D5FBD46A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2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6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4.png"/><Relationship Id="rId5" Type="http://schemas.openxmlformats.org/officeDocument/2006/relationships/image" Target="../media/image52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27.sv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11" Type="http://schemas.openxmlformats.org/officeDocument/2006/relationships/image" Target="../media/image52.svg"/><Relationship Id="rId5" Type="http://schemas.openxmlformats.org/officeDocument/2006/relationships/image" Target="../media/image16.png"/><Relationship Id="rId10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8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2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5" Type="http://schemas.openxmlformats.org/officeDocument/2006/relationships/image" Target="../media/image68.sv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8.svg"/><Relationship Id="rId18" Type="http://schemas.openxmlformats.org/officeDocument/2006/relationships/image" Target="../media/image75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67.png"/><Relationship Id="rId17" Type="http://schemas.openxmlformats.org/officeDocument/2006/relationships/image" Target="../media/image66.svg"/><Relationship Id="rId2" Type="http://schemas.openxmlformats.org/officeDocument/2006/relationships/image" Target="../media/image26.png"/><Relationship Id="rId16" Type="http://schemas.openxmlformats.org/officeDocument/2006/relationships/image" Target="../media/image65.pn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2.svg"/><Relationship Id="rId5" Type="http://schemas.openxmlformats.org/officeDocument/2006/relationships/image" Target="../media/image52.svg"/><Relationship Id="rId15" Type="http://schemas.openxmlformats.org/officeDocument/2006/relationships/image" Target="../media/image74.svg"/><Relationship Id="rId10" Type="http://schemas.openxmlformats.org/officeDocument/2006/relationships/image" Target="../media/image71.png"/><Relationship Id="rId19" Type="http://schemas.openxmlformats.org/officeDocument/2006/relationships/image" Target="../media/image76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2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1.png"/><Relationship Id="rId2" Type="http://schemas.openxmlformats.org/officeDocument/2006/relationships/image" Target="../media/image26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5" Type="http://schemas.openxmlformats.org/officeDocument/2006/relationships/image" Target="../media/image68.sv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2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1.png"/><Relationship Id="rId2" Type="http://schemas.openxmlformats.org/officeDocument/2006/relationships/image" Target="../media/image26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5" Type="http://schemas.openxmlformats.org/officeDocument/2006/relationships/image" Target="../media/image68.sv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7.svg"/><Relationship Id="rId7" Type="http://schemas.openxmlformats.org/officeDocument/2006/relationships/image" Target="../media/image60.svg"/><Relationship Id="rId12" Type="http://schemas.openxmlformats.org/officeDocument/2006/relationships/image" Target="../media/image8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11" Type="http://schemas.openxmlformats.org/officeDocument/2006/relationships/image" Target="../media/image52.svg"/><Relationship Id="rId5" Type="http://schemas.openxmlformats.org/officeDocument/2006/relationships/image" Target="../media/image16.png"/><Relationship Id="rId10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4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83.svg"/><Relationship Id="rId17" Type="http://schemas.openxmlformats.org/officeDocument/2006/relationships/image" Target="../media/image77.svg"/><Relationship Id="rId2" Type="http://schemas.openxmlformats.org/officeDocument/2006/relationships/image" Target="../media/image26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2.png"/><Relationship Id="rId5" Type="http://schemas.openxmlformats.org/officeDocument/2006/relationships/image" Target="../media/image52.sv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8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2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1.png"/><Relationship Id="rId2" Type="http://schemas.openxmlformats.org/officeDocument/2006/relationships/image" Target="../media/image26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5" Type="http://schemas.openxmlformats.org/officeDocument/2006/relationships/image" Target="../media/image68.sv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8.svg"/><Relationship Id="rId18" Type="http://schemas.openxmlformats.org/officeDocument/2006/relationships/image" Target="../media/image76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67.png"/><Relationship Id="rId17" Type="http://schemas.openxmlformats.org/officeDocument/2006/relationships/image" Target="../media/image66.svg"/><Relationship Id="rId2" Type="http://schemas.openxmlformats.org/officeDocument/2006/relationships/image" Target="../media/image26.png"/><Relationship Id="rId16" Type="http://schemas.openxmlformats.org/officeDocument/2006/relationships/image" Target="../media/image65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2.svg"/><Relationship Id="rId5" Type="http://schemas.openxmlformats.org/officeDocument/2006/relationships/image" Target="../media/image52.svg"/><Relationship Id="rId15" Type="http://schemas.openxmlformats.org/officeDocument/2006/relationships/image" Target="../media/image74.svg"/><Relationship Id="rId10" Type="http://schemas.openxmlformats.org/officeDocument/2006/relationships/image" Target="../media/image71.png"/><Relationship Id="rId19" Type="http://schemas.openxmlformats.org/officeDocument/2006/relationships/image" Target="../media/image77.sv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2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1.png"/><Relationship Id="rId2" Type="http://schemas.openxmlformats.org/officeDocument/2006/relationships/image" Target="../media/image26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5" Type="http://schemas.openxmlformats.org/officeDocument/2006/relationships/image" Target="../media/image68.sv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1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12" Type="http://schemas.openxmlformats.org/officeDocument/2006/relationships/image" Target="../media/image9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98.png"/><Relationship Id="rId5" Type="http://schemas.openxmlformats.org/officeDocument/2006/relationships/image" Target="../media/image94.sv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12" Type="http://schemas.openxmlformats.org/officeDocument/2006/relationships/image" Target="../media/image10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101.png"/><Relationship Id="rId5" Type="http://schemas.openxmlformats.org/officeDocument/2006/relationships/image" Target="../media/image94.svg"/><Relationship Id="rId10" Type="http://schemas.openxmlformats.org/officeDocument/2006/relationships/image" Target="../media/image100.png"/><Relationship Id="rId4" Type="http://schemas.openxmlformats.org/officeDocument/2006/relationships/image" Target="../media/image93.png"/><Relationship Id="rId9" Type="http://schemas.openxmlformats.org/officeDocument/2006/relationships/image" Target="../media/image9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94.svg"/><Relationship Id="rId10" Type="http://schemas.openxmlformats.org/officeDocument/2006/relationships/image" Target="../media/image103.png"/><Relationship Id="rId4" Type="http://schemas.openxmlformats.org/officeDocument/2006/relationships/image" Target="../media/image93.png"/><Relationship Id="rId9" Type="http://schemas.openxmlformats.org/officeDocument/2006/relationships/image" Target="../media/image9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7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12" Type="http://schemas.openxmlformats.org/officeDocument/2006/relationships/image" Target="../media/image10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105.png"/><Relationship Id="rId5" Type="http://schemas.openxmlformats.org/officeDocument/2006/relationships/image" Target="../media/image94.svg"/><Relationship Id="rId10" Type="http://schemas.openxmlformats.org/officeDocument/2006/relationships/image" Target="../media/image104.png"/><Relationship Id="rId4" Type="http://schemas.openxmlformats.org/officeDocument/2006/relationships/image" Target="../media/image93.png"/><Relationship Id="rId9" Type="http://schemas.openxmlformats.org/officeDocument/2006/relationships/image" Target="../media/image96.svg"/><Relationship Id="rId1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1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5" Type="http://schemas.openxmlformats.org/officeDocument/2006/relationships/image" Target="../media/image110.pn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1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52.svg"/><Relationship Id="rId10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3.svg"/><Relationship Id="rId18" Type="http://schemas.openxmlformats.org/officeDocument/2006/relationships/image" Target="../media/image112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82.png"/><Relationship Id="rId17" Type="http://schemas.openxmlformats.org/officeDocument/2006/relationships/image" Target="../media/image91.svg"/><Relationship Id="rId2" Type="http://schemas.openxmlformats.org/officeDocument/2006/relationships/image" Target="../media/image2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5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84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7.svg"/><Relationship Id="rId7" Type="http://schemas.microsoft.com/office/2007/relationships/hdphoto" Target="../media/hdphoto1.wdp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26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9.sv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8.png"/><Relationship Id="rId9" Type="http://schemas.openxmlformats.org/officeDocument/2006/relationships/image" Target="../media/image15.png"/><Relationship Id="rId14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1.svg"/><Relationship Id="rId18" Type="http://schemas.openxmlformats.org/officeDocument/2006/relationships/image" Target="../media/image118.png"/><Relationship Id="rId3" Type="http://schemas.openxmlformats.org/officeDocument/2006/relationships/image" Target="../media/image27.svg"/><Relationship Id="rId21" Type="http://schemas.openxmlformats.org/officeDocument/2006/relationships/image" Target="../media/image121.svg"/><Relationship Id="rId7" Type="http://schemas.openxmlformats.org/officeDocument/2006/relationships/image" Target="../media/image12.svg"/><Relationship Id="rId12" Type="http://schemas.openxmlformats.org/officeDocument/2006/relationships/image" Target="../media/image90.png"/><Relationship Id="rId17" Type="http://schemas.openxmlformats.org/officeDocument/2006/relationships/image" Target="../media/image117.svg"/><Relationship Id="rId25" Type="http://schemas.openxmlformats.org/officeDocument/2006/relationships/image" Target="../media/image125.svg"/><Relationship Id="rId2" Type="http://schemas.openxmlformats.org/officeDocument/2006/relationships/image" Target="../media/image26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24" Type="http://schemas.openxmlformats.org/officeDocument/2006/relationships/image" Target="../media/image124.png"/><Relationship Id="rId5" Type="http://schemas.openxmlformats.org/officeDocument/2006/relationships/image" Target="../media/image52.svg"/><Relationship Id="rId15" Type="http://schemas.openxmlformats.org/officeDocument/2006/relationships/image" Target="../media/image115.svg"/><Relationship Id="rId23" Type="http://schemas.openxmlformats.org/officeDocument/2006/relationships/image" Target="../media/image123.svg"/><Relationship Id="rId10" Type="http://schemas.openxmlformats.org/officeDocument/2006/relationships/image" Target="../media/image65.png"/><Relationship Id="rId19" Type="http://schemas.openxmlformats.org/officeDocument/2006/relationships/image" Target="../media/image119.svg"/><Relationship Id="rId4" Type="http://schemas.openxmlformats.org/officeDocument/2006/relationships/image" Target="../media/image51.png"/><Relationship Id="rId9" Type="http://schemas.openxmlformats.org/officeDocument/2006/relationships/image" Target="../media/image16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18" Type="http://schemas.openxmlformats.org/officeDocument/2006/relationships/image" Target="../media/image70.svg"/><Relationship Id="rId3" Type="http://schemas.openxmlformats.org/officeDocument/2006/relationships/image" Target="../media/image127.svg"/><Relationship Id="rId7" Type="http://schemas.openxmlformats.org/officeDocument/2006/relationships/image" Target="../media/image50.svg"/><Relationship Id="rId12" Type="http://schemas.openxmlformats.org/officeDocument/2006/relationships/hyperlink" Target="https://t.me/fatimahalsubeie" TargetMode="External"/><Relationship Id="rId17" Type="http://schemas.openxmlformats.org/officeDocument/2006/relationships/image" Target="../media/image69.png"/><Relationship Id="rId2" Type="http://schemas.openxmlformats.org/officeDocument/2006/relationships/image" Target="../media/image126.png"/><Relationship Id="rId16" Type="http://schemas.openxmlformats.org/officeDocument/2006/relationships/hyperlink" Target="https://linktr.ee/Refa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2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27.svg"/><Relationship Id="rId7" Type="http://schemas.microsoft.com/office/2007/relationships/hdphoto" Target="../media/hdphoto1.wdp"/><Relationship Id="rId12" Type="http://schemas.openxmlformats.org/officeDocument/2006/relationships/image" Target="../media/image32.svg"/><Relationship Id="rId2" Type="http://schemas.openxmlformats.org/officeDocument/2006/relationships/image" Target="../media/image26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9.sv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8.png"/><Relationship Id="rId9" Type="http://schemas.openxmlformats.org/officeDocument/2006/relationships/image" Target="../media/image15.png"/><Relationship Id="rId1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6.svg"/><Relationship Id="rId3" Type="http://schemas.openxmlformats.org/officeDocument/2006/relationships/image" Target="../media/image27.svg"/><Relationship Id="rId7" Type="http://schemas.openxmlformats.org/officeDocument/2006/relationships/image" Target="../media/image15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41.svg"/><Relationship Id="rId5" Type="http://schemas.openxmlformats.org/officeDocument/2006/relationships/image" Target="../media/image29.sv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18" Type="http://schemas.microsoft.com/office/2007/relationships/hdphoto" Target="../media/hdphoto2.wdp"/><Relationship Id="rId3" Type="http://schemas.openxmlformats.org/officeDocument/2006/relationships/image" Target="../media/image27.svg"/><Relationship Id="rId7" Type="http://schemas.microsoft.com/office/2007/relationships/hdphoto" Target="../media/hdphoto1.wdp"/><Relationship Id="rId12" Type="http://schemas.openxmlformats.org/officeDocument/2006/relationships/image" Target="../media/image32.svg"/><Relationship Id="rId17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openxmlformats.org/officeDocument/2006/relationships/image" Target="../media/image38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9.svg"/><Relationship Id="rId15" Type="http://schemas.openxmlformats.org/officeDocument/2006/relationships/image" Target="../media/image37.png"/><Relationship Id="rId10" Type="http://schemas.openxmlformats.org/officeDocument/2006/relationships/image" Target="../media/image30.jpeg"/><Relationship Id="rId19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Relationship Id="rId1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18" Type="http://schemas.microsoft.com/office/2007/relationships/hdphoto" Target="../media/hdphoto2.wdp"/><Relationship Id="rId3" Type="http://schemas.openxmlformats.org/officeDocument/2006/relationships/image" Target="../media/image27.svg"/><Relationship Id="rId21" Type="http://schemas.openxmlformats.org/officeDocument/2006/relationships/image" Target="../media/image42.png"/><Relationship Id="rId7" Type="http://schemas.microsoft.com/office/2007/relationships/hdphoto" Target="../media/hdphoto1.wdp"/><Relationship Id="rId12" Type="http://schemas.openxmlformats.org/officeDocument/2006/relationships/image" Target="../media/image32.svg"/><Relationship Id="rId17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openxmlformats.org/officeDocument/2006/relationships/image" Target="../media/image38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9.svg"/><Relationship Id="rId15" Type="http://schemas.openxmlformats.org/officeDocument/2006/relationships/image" Target="../media/image37.png"/><Relationship Id="rId10" Type="http://schemas.openxmlformats.org/officeDocument/2006/relationships/image" Target="../media/image30.jpeg"/><Relationship Id="rId19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Relationship Id="rId14" Type="http://schemas.openxmlformats.org/officeDocument/2006/relationships/image" Target="../media/image34.svg"/><Relationship Id="rId22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27.sv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9.svg"/><Relationship Id="rId10" Type="http://schemas.openxmlformats.org/officeDocument/2006/relationships/image" Target="../media/image46.svg"/><Relationship Id="rId4" Type="http://schemas.openxmlformats.org/officeDocument/2006/relationships/image" Target="../media/image28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4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324018" y="116601"/>
            <a:ext cx="10383250" cy="6439684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59022" y="516367"/>
            <a:ext cx="5873285" cy="1579950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34579" y="603176"/>
            <a:ext cx="5601314" cy="1296347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88653" y="516366"/>
            <a:ext cx="5871255" cy="1598729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178215" y="185357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17952" y="2776137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87886" y="229029"/>
            <a:ext cx="557764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صباح الخير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982228" y="4014603"/>
            <a:ext cx="4412465" cy="2114457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896691" y="3705079"/>
            <a:ext cx="2803385" cy="816072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11256292" y="4341492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8124658" y="368422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251760" flipH="1">
            <a:off x="91388" y="1565089"/>
            <a:ext cx="1672131" cy="114026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E353-5A3C-DB31-B5E0-5FD110F4A322}"/>
              </a:ext>
            </a:extLst>
          </p:cNvPr>
          <p:cNvGrpSpPr/>
          <p:nvPr/>
        </p:nvGrpSpPr>
        <p:grpSpPr>
          <a:xfrm>
            <a:off x="1446367" y="3921428"/>
            <a:ext cx="4486735" cy="2114457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01F6D-BA6D-BA8E-B96A-FFE6DFDA98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70E7B-D5C9-E639-63EC-F5439AB5D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363027" y="3618595"/>
            <a:ext cx="2803385" cy="81607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54C73D-6E20-E112-3E9F-B2D984844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5618911" y="4114469"/>
            <a:ext cx="547247" cy="103056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8E4745-1366-A7A6-6C64-A1CD18B38878}"/>
              </a:ext>
            </a:extLst>
          </p:cNvPr>
          <p:cNvSpPr/>
          <p:nvPr/>
        </p:nvSpPr>
        <p:spPr>
          <a:xfrm>
            <a:off x="2531827" y="3579292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2133F6C4-2415-47DA-8307-27995CDF7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81444" y="2222946"/>
            <a:ext cx="707469" cy="707469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9A31FC4-03D4-B990-FB1C-F8AC90C16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758477" y="2968555"/>
            <a:ext cx="1565616" cy="5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928173" y="-3213370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8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176732" y="454191"/>
            <a:ext cx="1907289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615" flipH="1">
            <a:off x="11500112" y="378671"/>
            <a:ext cx="545259" cy="6958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10176733" y="403055"/>
            <a:ext cx="13174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استعد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FD302A5-43F7-E2EC-44DA-49D97D36A0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668" t="30569" r="55123" b="61204"/>
          <a:stretch/>
        </p:blipFill>
        <p:spPr>
          <a:xfrm>
            <a:off x="1507054" y="364321"/>
            <a:ext cx="8079830" cy="1355822"/>
          </a:xfrm>
          <a:custGeom>
            <a:avLst/>
            <a:gdLst>
              <a:gd name="connsiteX0" fmla="*/ 0 w 8079830"/>
              <a:gd name="connsiteY0" fmla="*/ 0 h 1355822"/>
              <a:gd name="connsiteX1" fmla="*/ 430924 w 8079830"/>
              <a:gd name="connsiteY1" fmla="*/ 0 h 1355822"/>
              <a:gd name="connsiteX2" fmla="*/ 1185042 w 8079830"/>
              <a:gd name="connsiteY2" fmla="*/ 0 h 1355822"/>
              <a:gd name="connsiteX3" fmla="*/ 1696764 w 8079830"/>
              <a:gd name="connsiteY3" fmla="*/ 0 h 1355822"/>
              <a:gd name="connsiteX4" fmla="*/ 2370083 w 8079830"/>
              <a:gd name="connsiteY4" fmla="*/ 0 h 1355822"/>
              <a:gd name="connsiteX5" fmla="*/ 2881806 w 8079830"/>
              <a:gd name="connsiteY5" fmla="*/ 0 h 1355822"/>
              <a:gd name="connsiteX6" fmla="*/ 3716722 w 8079830"/>
              <a:gd name="connsiteY6" fmla="*/ 0 h 1355822"/>
              <a:gd name="connsiteX7" fmla="*/ 4470839 w 8079830"/>
              <a:gd name="connsiteY7" fmla="*/ 0 h 1355822"/>
              <a:gd name="connsiteX8" fmla="*/ 5305755 w 8079830"/>
              <a:gd name="connsiteY8" fmla="*/ 0 h 1355822"/>
              <a:gd name="connsiteX9" fmla="*/ 5979074 w 8079830"/>
              <a:gd name="connsiteY9" fmla="*/ 0 h 1355822"/>
              <a:gd name="connsiteX10" fmla="*/ 6571595 w 8079830"/>
              <a:gd name="connsiteY10" fmla="*/ 0 h 1355822"/>
              <a:gd name="connsiteX11" fmla="*/ 7406511 w 8079830"/>
              <a:gd name="connsiteY11" fmla="*/ 0 h 1355822"/>
              <a:gd name="connsiteX12" fmla="*/ 8079830 w 8079830"/>
              <a:gd name="connsiteY12" fmla="*/ 0 h 1355822"/>
              <a:gd name="connsiteX13" fmla="*/ 8079830 w 8079830"/>
              <a:gd name="connsiteY13" fmla="*/ 691469 h 1355822"/>
              <a:gd name="connsiteX14" fmla="*/ 8079830 w 8079830"/>
              <a:gd name="connsiteY14" fmla="*/ 1355822 h 1355822"/>
              <a:gd name="connsiteX15" fmla="*/ 7648906 w 8079830"/>
              <a:gd name="connsiteY15" fmla="*/ 1355822 h 1355822"/>
              <a:gd name="connsiteX16" fmla="*/ 7137183 w 8079830"/>
              <a:gd name="connsiteY16" fmla="*/ 1355822 h 1355822"/>
              <a:gd name="connsiteX17" fmla="*/ 6706259 w 8079830"/>
              <a:gd name="connsiteY17" fmla="*/ 1355822 h 1355822"/>
              <a:gd name="connsiteX18" fmla="*/ 6194536 w 8079830"/>
              <a:gd name="connsiteY18" fmla="*/ 1355822 h 1355822"/>
              <a:gd name="connsiteX19" fmla="*/ 5602015 w 8079830"/>
              <a:gd name="connsiteY19" fmla="*/ 1355822 h 1355822"/>
              <a:gd name="connsiteX20" fmla="*/ 5009495 w 8079830"/>
              <a:gd name="connsiteY20" fmla="*/ 1355822 h 1355822"/>
              <a:gd name="connsiteX21" fmla="*/ 4578570 w 8079830"/>
              <a:gd name="connsiteY21" fmla="*/ 1355822 h 1355822"/>
              <a:gd name="connsiteX22" fmla="*/ 3824453 w 8079830"/>
              <a:gd name="connsiteY22" fmla="*/ 1355822 h 1355822"/>
              <a:gd name="connsiteX23" fmla="*/ 2989537 w 8079830"/>
              <a:gd name="connsiteY23" fmla="*/ 1355822 h 1355822"/>
              <a:gd name="connsiteX24" fmla="*/ 2154621 w 8079830"/>
              <a:gd name="connsiteY24" fmla="*/ 1355822 h 1355822"/>
              <a:gd name="connsiteX25" fmla="*/ 1562100 w 8079830"/>
              <a:gd name="connsiteY25" fmla="*/ 1355822 h 1355822"/>
              <a:gd name="connsiteX26" fmla="*/ 1050378 w 8079830"/>
              <a:gd name="connsiteY26" fmla="*/ 1355822 h 1355822"/>
              <a:gd name="connsiteX27" fmla="*/ 0 w 8079830"/>
              <a:gd name="connsiteY27" fmla="*/ 1355822 h 1355822"/>
              <a:gd name="connsiteX28" fmla="*/ 0 w 8079830"/>
              <a:gd name="connsiteY28" fmla="*/ 705027 h 1355822"/>
              <a:gd name="connsiteX29" fmla="*/ 0 w 8079830"/>
              <a:gd name="connsiteY29" fmla="*/ 0 h 13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079830" h="1355822" fill="none" extrusionOk="0">
                <a:moveTo>
                  <a:pt x="0" y="0"/>
                </a:moveTo>
                <a:cubicBezTo>
                  <a:pt x="91051" y="-21536"/>
                  <a:pt x="309706" y="16520"/>
                  <a:pt x="430924" y="0"/>
                </a:cubicBezTo>
                <a:cubicBezTo>
                  <a:pt x="552142" y="-16520"/>
                  <a:pt x="957711" y="30599"/>
                  <a:pt x="1185042" y="0"/>
                </a:cubicBezTo>
                <a:cubicBezTo>
                  <a:pt x="1412373" y="-30599"/>
                  <a:pt x="1480075" y="17128"/>
                  <a:pt x="1696764" y="0"/>
                </a:cubicBezTo>
                <a:cubicBezTo>
                  <a:pt x="1913453" y="-17128"/>
                  <a:pt x="2178382" y="15760"/>
                  <a:pt x="2370083" y="0"/>
                </a:cubicBezTo>
                <a:cubicBezTo>
                  <a:pt x="2561784" y="-15760"/>
                  <a:pt x="2688110" y="496"/>
                  <a:pt x="2881806" y="0"/>
                </a:cubicBezTo>
                <a:cubicBezTo>
                  <a:pt x="3075502" y="-496"/>
                  <a:pt x="3313100" y="11556"/>
                  <a:pt x="3716722" y="0"/>
                </a:cubicBezTo>
                <a:cubicBezTo>
                  <a:pt x="4120344" y="-11556"/>
                  <a:pt x="4203504" y="-1456"/>
                  <a:pt x="4470839" y="0"/>
                </a:cubicBezTo>
                <a:cubicBezTo>
                  <a:pt x="4738174" y="1456"/>
                  <a:pt x="5113666" y="31117"/>
                  <a:pt x="5305755" y="0"/>
                </a:cubicBezTo>
                <a:cubicBezTo>
                  <a:pt x="5497844" y="-31117"/>
                  <a:pt x="5668729" y="12894"/>
                  <a:pt x="5979074" y="0"/>
                </a:cubicBezTo>
                <a:cubicBezTo>
                  <a:pt x="6289419" y="-12894"/>
                  <a:pt x="6402100" y="4953"/>
                  <a:pt x="6571595" y="0"/>
                </a:cubicBezTo>
                <a:cubicBezTo>
                  <a:pt x="6741090" y="-4953"/>
                  <a:pt x="7006213" y="14160"/>
                  <a:pt x="7406511" y="0"/>
                </a:cubicBezTo>
                <a:cubicBezTo>
                  <a:pt x="7806809" y="-14160"/>
                  <a:pt x="7943124" y="-33005"/>
                  <a:pt x="8079830" y="0"/>
                </a:cubicBezTo>
                <a:cubicBezTo>
                  <a:pt x="8056449" y="213974"/>
                  <a:pt x="8072911" y="504029"/>
                  <a:pt x="8079830" y="691469"/>
                </a:cubicBezTo>
                <a:cubicBezTo>
                  <a:pt x="8086749" y="878909"/>
                  <a:pt x="8092294" y="1025183"/>
                  <a:pt x="8079830" y="1355822"/>
                </a:cubicBezTo>
                <a:cubicBezTo>
                  <a:pt x="7993298" y="1344378"/>
                  <a:pt x="7735422" y="1370822"/>
                  <a:pt x="7648906" y="1355822"/>
                </a:cubicBezTo>
                <a:cubicBezTo>
                  <a:pt x="7562390" y="1340822"/>
                  <a:pt x="7273304" y="1337909"/>
                  <a:pt x="7137183" y="1355822"/>
                </a:cubicBezTo>
                <a:cubicBezTo>
                  <a:pt x="7001062" y="1373735"/>
                  <a:pt x="6853838" y="1345342"/>
                  <a:pt x="6706259" y="1355822"/>
                </a:cubicBezTo>
                <a:cubicBezTo>
                  <a:pt x="6558680" y="1366302"/>
                  <a:pt x="6356404" y="1350618"/>
                  <a:pt x="6194536" y="1355822"/>
                </a:cubicBezTo>
                <a:cubicBezTo>
                  <a:pt x="6032668" y="1361026"/>
                  <a:pt x="5841318" y="1352383"/>
                  <a:pt x="5602015" y="1355822"/>
                </a:cubicBezTo>
                <a:cubicBezTo>
                  <a:pt x="5362712" y="1359261"/>
                  <a:pt x="5174257" y="1333745"/>
                  <a:pt x="5009495" y="1355822"/>
                </a:cubicBezTo>
                <a:cubicBezTo>
                  <a:pt x="4844733" y="1377899"/>
                  <a:pt x="4678219" y="1364290"/>
                  <a:pt x="4578570" y="1355822"/>
                </a:cubicBezTo>
                <a:cubicBezTo>
                  <a:pt x="4478922" y="1347354"/>
                  <a:pt x="4159772" y="1356424"/>
                  <a:pt x="3824453" y="1355822"/>
                </a:cubicBezTo>
                <a:cubicBezTo>
                  <a:pt x="3489134" y="1355220"/>
                  <a:pt x="3345213" y="1366604"/>
                  <a:pt x="2989537" y="1355822"/>
                </a:cubicBezTo>
                <a:cubicBezTo>
                  <a:pt x="2633861" y="1345040"/>
                  <a:pt x="2436621" y="1357743"/>
                  <a:pt x="2154621" y="1355822"/>
                </a:cubicBezTo>
                <a:cubicBezTo>
                  <a:pt x="1872621" y="1353901"/>
                  <a:pt x="1784288" y="1381599"/>
                  <a:pt x="1562100" y="1355822"/>
                </a:cubicBezTo>
                <a:cubicBezTo>
                  <a:pt x="1339912" y="1330045"/>
                  <a:pt x="1240609" y="1375671"/>
                  <a:pt x="1050378" y="1355822"/>
                </a:cubicBezTo>
                <a:cubicBezTo>
                  <a:pt x="860147" y="1335973"/>
                  <a:pt x="498825" y="1345724"/>
                  <a:pt x="0" y="1355822"/>
                </a:cubicBezTo>
                <a:cubicBezTo>
                  <a:pt x="14716" y="1084863"/>
                  <a:pt x="1612" y="1028104"/>
                  <a:pt x="0" y="705027"/>
                </a:cubicBezTo>
                <a:cubicBezTo>
                  <a:pt x="-1612" y="381950"/>
                  <a:pt x="-32684" y="169233"/>
                  <a:pt x="0" y="0"/>
                </a:cubicBezTo>
                <a:close/>
              </a:path>
              <a:path w="8079830" h="1355822" stroke="0" extrusionOk="0">
                <a:moveTo>
                  <a:pt x="0" y="0"/>
                </a:moveTo>
                <a:cubicBezTo>
                  <a:pt x="203270" y="-10710"/>
                  <a:pt x="492019" y="20673"/>
                  <a:pt x="834916" y="0"/>
                </a:cubicBezTo>
                <a:cubicBezTo>
                  <a:pt x="1177813" y="-20673"/>
                  <a:pt x="1428586" y="-2390"/>
                  <a:pt x="1669832" y="0"/>
                </a:cubicBezTo>
                <a:cubicBezTo>
                  <a:pt x="1911078" y="2390"/>
                  <a:pt x="2268089" y="-40753"/>
                  <a:pt x="2504747" y="0"/>
                </a:cubicBezTo>
                <a:cubicBezTo>
                  <a:pt x="2741406" y="40753"/>
                  <a:pt x="2973922" y="-960"/>
                  <a:pt x="3258865" y="0"/>
                </a:cubicBezTo>
                <a:cubicBezTo>
                  <a:pt x="3543808" y="960"/>
                  <a:pt x="3721700" y="-16644"/>
                  <a:pt x="3851386" y="0"/>
                </a:cubicBezTo>
                <a:cubicBezTo>
                  <a:pt x="3981072" y="16644"/>
                  <a:pt x="4341176" y="2848"/>
                  <a:pt x="4686301" y="0"/>
                </a:cubicBezTo>
                <a:cubicBezTo>
                  <a:pt x="5031427" y="-2848"/>
                  <a:pt x="5087269" y="27201"/>
                  <a:pt x="5278822" y="0"/>
                </a:cubicBezTo>
                <a:cubicBezTo>
                  <a:pt x="5470375" y="-27201"/>
                  <a:pt x="5666379" y="20679"/>
                  <a:pt x="5871343" y="0"/>
                </a:cubicBezTo>
                <a:cubicBezTo>
                  <a:pt x="6076307" y="-20679"/>
                  <a:pt x="6311995" y="-27127"/>
                  <a:pt x="6625461" y="0"/>
                </a:cubicBezTo>
                <a:cubicBezTo>
                  <a:pt x="6938927" y="27127"/>
                  <a:pt x="6947857" y="13765"/>
                  <a:pt x="7217981" y="0"/>
                </a:cubicBezTo>
                <a:cubicBezTo>
                  <a:pt x="7488105" y="-13765"/>
                  <a:pt x="7904859" y="3556"/>
                  <a:pt x="8079830" y="0"/>
                </a:cubicBezTo>
                <a:cubicBezTo>
                  <a:pt x="8060894" y="157399"/>
                  <a:pt x="8107546" y="478840"/>
                  <a:pt x="8079830" y="677911"/>
                </a:cubicBezTo>
                <a:cubicBezTo>
                  <a:pt x="8052114" y="876982"/>
                  <a:pt x="8094754" y="1186751"/>
                  <a:pt x="8079830" y="1355822"/>
                </a:cubicBezTo>
                <a:cubicBezTo>
                  <a:pt x="7914923" y="1352885"/>
                  <a:pt x="7810242" y="1357600"/>
                  <a:pt x="7648906" y="1355822"/>
                </a:cubicBezTo>
                <a:cubicBezTo>
                  <a:pt x="7487570" y="1354044"/>
                  <a:pt x="7105030" y="1377952"/>
                  <a:pt x="6894788" y="1355822"/>
                </a:cubicBezTo>
                <a:cubicBezTo>
                  <a:pt x="6684546" y="1333692"/>
                  <a:pt x="6622455" y="1362912"/>
                  <a:pt x="6383066" y="1355822"/>
                </a:cubicBezTo>
                <a:cubicBezTo>
                  <a:pt x="6143677" y="1348732"/>
                  <a:pt x="5964753" y="1350896"/>
                  <a:pt x="5790545" y="1355822"/>
                </a:cubicBezTo>
                <a:cubicBezTo>
                  <a:pt x="5616337" y="1360748"/>
                  <a:pt x="5250529" y="1350172"/>
                  <a:pt x="5036427" y="1355822"/>
                </a:cubicBezTo>
                <a:cubicBezTo>
                  <a:pt x="4822325" y="1361472"/>
                  <a:pt x="4623467" y="1340913"/>
                  <a:pt x="4363108" y="1355822"/>
                </a:cubicBezTo>
                <a:cubicBezTo>
                  <a:pt x="4102749" y="1370731"/>
                  <a:pt x="3957221" y="1331400"/>
                  <a:pt x="3851386" y="1355822"/>
                </a:cubicBezTo>
                <a:cubicBezTo>
                  <a:pt x="3745551" y="1380244"/>
                  <a:pt x="3348134" y="1367591"/>
                  <a:pt x="3097268" y="1355822"/>
                </a:cubicBezTo>
                <a:cubicBezTo>
                  <a:pt x="2846402" y="1344053"/>
                  <a:pt x="2765197" y="1376824"/>
                  <a:pt x="2666344" y="1355822"/>
                </a:cubicBezTo>
                <a:cubicBezTo>
                  <a:pt x="2567491" y="1334820"/>
                  <a:pt x="2183188" y="1396282"/>
                  <a:pt x="1831428" y="1355822"/>
                </a:cubicBezTo>
                <a:cubicBezTo>
                  <a:pt x="1479668" y="1315362"/>
                  <a:pt x="1423020" y="1370598"/>
                  <a:pt x="1077311" y="1355822"/>
                </a:cubicBezTo>
                <a:cubicBezTo>
                  <a:pt x="731602" y="1341046"/>
                  <a:pt x="282137" y="1309837"/>
                  <a:pt x="0" y="1355822"/>
                </a:cubicBezTo>
                <a:cubicBezTo>
                  <a:pt x="27616" y="1213012"/>
                  <a:pt x="10557" y="999377"/>
                  <a:pt x="0" y="691469"/>
                </a:cubicBezTo>
                <a:cubicBezTo>
                  <a:pt x="-10557" y="383561"/>
                  <a:pt x="24531" y="157802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1709467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222F505D-AB0B-833D-F566-2C74777F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14188" y="2243471"/>
            <a:ext cx="2452973" cy="254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631C4A2D-6092-EEE2-7C92-0815A83A9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5337" y="3562634"/>
            <a:ext cx="2068499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المسافة لمرة واحدة =</a:t>
            </a:r>
            <a:endParaRPr lang="hi-IN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2F14B87F-8FB6-8CCC-DA88-3FF39C58D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285" y="3572159"/>
            <a:ext cx="496863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  <a:endParaRPr lang="hi-IN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6729006B-E38F-A86C-1051-AEB4A078D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904" y="3572101"/>
            <a:ext cx="757242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 </a:t>
            </a:r>
            <a:r>
              <a:rPr lang="ar-SA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endParaRPr lang="hi-IN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F80B74B3-2175-2863-78A6-F775DE234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948" y="3572161"/>
            <a:ext cx="857256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33</a:t>
            </a:r>
            <a:endParaRPr lang="hi-IN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CD3B39A0-AB83-C4E5-ECD1-A7D1E2022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006" y="3572103"/>
            <a:ext cx="785818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 </a:t>
            </a:r>
            <a:r>
              <a:rPr lang="ar-SA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endParaRPr lang="hi-IN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909F34DC-D7F6-4563-2BD4-66F6BFA6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817" y="3557815"/>
            <a:ext cx="496863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hi-IN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87FB036F-DF8C-27EC-314B-8A0BD5FB1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17" y="3572103"/>
            <a:ext cx="1111659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122  م</a:t>
            </a:r>
            <a:endParaRPr lang="hi-IN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03D304F3-C95F-D107-B54E-0EAECB5AF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899" y="4034068"/>
            <a:ext cx="2306251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المسافة لخمس مرات =</a:t>
            </a:r>
            <a:endParaRPr lang="hi-IN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F5A091FA-D9DE-72BB-169D-10DF0F587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015" y="4043593"/>
            <a:ext cx="1354119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× 122 =</a:t>
            </a:r>
            <a:endParaRPr lang="hi-IN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33D04E5A-0313-753F-4A70-89B996105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838" y="4057939"/>
            <a:ext cx="925491" cy="40011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610 </a:t>
            </a:r>
            <a:r>
              <a:rPr lang="ar-SA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endParaRPr lang="hi-IN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ECAB3A96-E18F-C911-31B4-A596679D5181}"/>
              </a:ext>
            </a:extLst>
          </p:cNvPr>
          <p:cNvCxnSpPr/>
          <p:nvPr/>
        </p:nvCxnSpPr>
        <p:spPr>
          <a:xfrm rot="10800000">
            <a:off x="2130857" y="4458049"/>
            <a:ext cx="2088000" cy="1588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61B2206A-9484-EE13-1559-B6DF1CD7CDB8}"/>
              </a:ext>
            </a:extLst>
          </p:cNvPr>
          <p:cNvCxnSpPr/>
          <p:nvPr/>
        </p:nvCxnSpPr>
        <p:spPr>
          <a:xfrm rot="10800000">
            <a:off x="2136271" y="2243471"/>
            <a:ext cx="2088000" cy="1588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874F0EB3-DB39-E87C-B8E6-14BB97E0C070}"/>
              </a:ext>
            </a:extLst>
          </p:cNvPr>
          <p:cNvCxnSpPr/>
          <p:nvPr/>
        </p:nvCxnSpPr>
        <p:spPr>
          <a:xfrm rot="5400000" flipH="1" flipV="1">
            <a:off x="3123353" y="3358677"/>
            <a:ext cx="2232000" cy="1588"/>
          </a:xfrm>
          <a:prstGeom prst="line">
            <a:avLst/>
          </a:prstGeom>
          <a:ln w="889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E511B0A7-076C-D0B3-E0DE-5EE77467CC74}"/>
              </a:ext>
            </a:extLst>
          </p:cNvPr>
          <p:cNvCxnSpPr/>
          <p:nvPr/>
        </p:nvCxnSpPr>
        <p:spPr>
          <a:xfrm rot="5400000" flipH="1" flipV="1">
            <a:off x="994501" y="3358677"/>
            <a:ext cx="2232000" cy="1588"/>
          </a:xfrm>
          <a:prstGeom prst="line">
            <a:avLst/>
          </a:prstGeom>
          <a:ln w="889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A4E157B4-FBB6-09F4-EA7B-57DF953C558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607" t="55694" r="35799" b="35343"/>
          <a:stretch/>
        </p:blipFill>
        <p:spPr>
          <a:xfrm>
            <a:off x="4924053" y="2260164"/>
            <a:ext cx="6506753" cy="1099307"/>
          </a:xfrm>
          <a:custGeom>
            <a:avLst/>
            <a:gdLst>
              <a:gd name="connsiteX0" fmla="*/ 0 w 6506753"/>
              <a:gd name="connsiteY0" fmla="*/ 0 h 1099307"/>
              <a:gd name="connsiteX1" fmla="*/ 650675 w 6506753"/>
              <a:gd name="connsiteY1" fmla="*/ 0 h 1099307"/>
              <a:gd name="connsiteX2" fmla="*/ 1171216 w 6506753"/>
              <a:gd name="connsiteY2" fmla="*/ 0 h 1099307"/>
              <a:gd name="connsiteX3" fmla="*/ 1626688 w 6506753"/>
              <a:gd name="connsiteY3" fmla="*/ 0 h 1099307"/>
              <a:gd name="connsiteX4" fmla="*/ 2407499 w 6506753"/>
              <a:gd name="connsiteY4" fmla="*/ 0 h 1099307"/>
              <a:gd name="connsiteX5" fmla="*/ 2993106 w 6506753"/>
              <a:gd name="connsiteY5" fmla="*/ 0 h 1099307"/>
              <a:gd name="connsiteX6" fmla="*/ 3643782 w 6506753"/>
              <a:gd name="connsiteY6" fmla="*/ 0 h 1099307"/>
              <a:gd name="connsiteX7" fmla="*/ 4294457 w 6506753"/>
              <a:gd name="connsiteY7" fmla="*/ 0 h 1099307"/>
              <a:gd name="connsiteX8" fmla="*/ 4880065 w 6506753"/>
              <a:gd name="connsiteY8" fmla="*/ 0 h 1099307"/>
              <a:gd name="connsiteX9" fmla="*/ 5595808 w 6506753"/>
              <a:gd name="connsiteY9" fmla="*/ 0 h 1099307"/>
              <a:gd name="connsiteX10" fmla="*/ 6506753 w 6506753"/>
              <a:gd name="connsiteY10" fmla="*/ 0 h 1099307"/>
              <a:gd name="connsiteX11" fmla="*/ 6506753 w 6506753"/>
              <a:gd name="connsiteY11" fmla="*/ 560647 h 1099307"/>
              <a:gd name="connsiteX12" fmla="*/ 6506753 w 6506753"/>
              <a:gd name="connsiteY12" fmla="*/ 1099307 h 1099307"/>
              <a:gd name="connsiteX13" fmla="*/ 6051280 w 6506753"/>
              <a:gd name="connsiteY13" fmla="*/ 1099307 h 1099307"/>
              <a:gd name="connsiteX14" fmla="*/ 5270470 w 6506753"/>
              <a:gd name="connsiteY14" fmla="*/ 1099307 h 1099307"/>
              <a:gd name="connsiteX15" fmla="*/ 4749930 w 6506753"/>
              <a:gd name="connsiteY15" fmla="*/ 1099307 h 1099307"/>
              <a:gd name="connsiteX16" fmla="*/ 4294457 w 6506753"/>
              <a:gd name="connsiteY16" fmla="*/ 1099307 h 1099307"/>
              <a:gd name="connsiteX17" fmla="*/ 3513647 w 6506753"/>
              <a:gd name="connsiteY17" fmla="*/ 1099307 h 1099307"/>
              <a:gd name="connsiteX18" fmla="*/ 2797904 w 6506753"/>
              <a:gd name="connsiteY18" fmla="*/ 1099307 h 1099307"/>
              <a:gd name="connsiteX19" fmla="*/ 2017093 w 6506753"/>
              <a:gd name="connsiteY19" fmla="*/ 1099307 h 1099307"/>
              <a:gd name="connsiteX20" fmla="*/ 1301351 w 6506753"/>
              <a:gd name="connsiteY20" fmla="*/ 1099307 h 1099307"/>
              <a:gd name="connsiteX21" fmla="*/ 715743 w 6506753"/>
              <a:gd name="connsiteY21" fmla="*/ 1099307 h 1099307"/>
              <a:gd name="connsiteX22" fmla="*/ 0 w 6506753"/>
              <a:gd name="connsiteY22" fmla="*/ 1099307 h 1099307"/>
              <a:gd name="connsiteX23" fmla="*/ 0 w 6506753"/>
              <a:gd name="connsiteY23" fmla="*/ 571640 h 1099307"/>
              <a:gd name="connsiteX24" fmla="*/ 0 w 6506753"/>
              <a:gd name="connsiteY24" fmla="*/ 0 h 109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06753" h="1099307" fill="none" extrusionOk="0">
                <a:moveTo>
                  <a:pt x="0" y="0"/>
                </a:moveTo>
                <a:cubicBezTo>
                  <a:pt x="190085" y="25147"/>
                  <a:pt x="491071" y="-23757"/>
                  <a:pt x="650675" y="0"/>
                </a:cubicBezTo>
                <a:cubicBezTo>
                  <a:pt x="810280" y="23757"/>
                  <a:pt x="1017562" y="2718"/>
                  <a:pt x="1171216" y="0"/>
                </a:cubicBezTo>
                <a:cubicBezTo>
                  <a:pt x="1324870" y="-2718"/>
                  <a:pt x="1497942" y="1773"/>
                  <a:pt x="1626688" y="0"/>
                </a:cubicBezTo>
                <a:cubicBezTo>
                  <a:pt x="1755434" y="-1773"/>
                  <a:pt x="2186041" y="-13532"/>
                  <a:pt x="2407499" y="0"/>
                </a:cubicBezTo>
                <a:cubicBezTo>
                  <a:pt x="2628957" y="13532"/>
                  <a:pt x="2812904" y="-18002"/>
                  <a:pt x="2993106" y="0"/>
                </a:cubicBezTo>
                <a:cubicBezTo>
                  <a:pt x="3173308" y="18002"/>
                  <a:pt x="3434203" y="-4406"/>
                  <a:pt x="3643782" y="0"/>
                </a:cubicBezTo>
                <a:cubicBezTo>
                  <a:pt x="3853361" y="4406"/>
                  <a:pt x="3990203" y="5186"/>
                  <a:pt x="4294457" y="0"/>
                </a:cubicBezTo>
                <a:cubicBezTo>
                  <a:pt x="4598711" y="-5186"/>
                  <a:pt x="4626011" y="704"/>
                  <a:pt x="4880065" y="0"/>
                </a:cubicBezTo>
                <a:cubicBezTo>
                  <a:pt x="5134119" y="-704"/>
                  <a:pt x="5425740" y="9248"/>
                  <a:pt x="5595808" y="0"/>
                </a:cubicBezTo>
                <a:cubicBezTo>
                  <a:pt x="5765876" y="-9248"/>
                  <a:pt x="6092519" y="101"/>
                  <a:pt x="6506753" y="0"/>
                </a:cubicBezTo>
                <a:cubicBezTo>
                  <a:pt x="6516718" y="208932"/>
                  <a:pt x="6480479" y="377418"/>
                  <a:pt x="6506753" y="560647"/>
                </a:cubicBezTo>
                <a:cubicBezTo>
                  <a:pt x="6533027" y="743876"/>
                  <a:pt x="6508678" y="874301"/>
                  <a:pt x="6506753" y="1099307"/>
                </a:cubicBezTo>
                <a:cubicBezTo>
                  <a:pt x="6360973" y="1120453"/>
                  <a:pt x="6259816" y="1121412"/>
                  <a:pt x="6051280" y="1099307"/>
                </a:cubicBezTo>
                <a:cubicBezTo>
                  <a:pt x="5842744" y="1077202"/>
                  <a:pt x="5589102" y="1100427"/>
                  <a:pt x="5270470" y="1099307"/>
                </a:cubicBezTo>
                <a:cubicBezTo>
                  <a:pt x="4951838" y="1098188"/>
                  <a:pt x="4866101" y="1094761"/>
                  <a:pt x="4749930" y="1099307"/>
                </a:cubicBezTo>
                <a:cubicBezTo>
                  <a:pt x="4633759" y="1103853"/>
                  <a:pt x="4466518" y="1109937"/>
                  <a:pt x="4294457" y="1099307"/>
                </a:cubicBezTo>
                <a:cubicBezTo>
                  <a:pt x="4122396" y="1088677"/>
                  <a:pt x="3788223" y="1074464"/>
                  <a:pt x="3513647" y="1099307"/>
                </a:cubicBezTo>
                <a:cubicBezTo>
                  <a:pt x="3239071" y="1124151"/>
                  <a:pt x="3090764" y="1093815"/>
                  <a:pt x="2797904" y="1099307"/>
                </a:cubicBezTo>
                <a:cubicBezTo>
                  <a:pt x="2505044" y="1104799"/>
                  <a:pt x="2366190" y="1064511"/>
                  <a:pt x="2017093" y="1099307"/>
                </a:cubicBezTo>
                <a:cubicBezTo>
                  <a:pt x="1667996" y="1134103"/>
                  <a:pt x="1603816" y="1080749"/>
                  <a:pt x="1301351" y="1099307"/>
                </a:cubicBezTo>
                <a:cubicBezTo>
                  <a:pt x="998886" y="1117865"/>
                  <a:pt x="882617" y="1128227"/>
                  <a:pt x="715743" y="1099307"/>
                </a:cubicBezTo>
                <a:cubicBezTo>
                  <a:pt x="548869" y="1070387"/>
                  <a:pt x="288937" y="1099036"/>
                  <a:pt x="0" y="1099307"/>
                </a:cubicBezTo>
                <a:cubicBezTo>
                  <a:pt x="20092" y="839510"/>
                  <a:pt x="-19999" y="802364"/>
                  <a:pt x="0" y="571640"/>
                </a:cubicBezTo>
                <a:cubicBezTo>
                  <a:pt x="19999" y="340916"/>
                  <a:pt x="28310" y="226069"/>
                  <a:pt x="0" y="0"/>
                </a:cubicBezTo>
                <a:close/>
              </a:path>
              <a:path w="6506753" h="1099307" stroke="0" extrusionOk="0">
                <a:moveTo>
                  <a:pt x="0" y="0"/>
                </a:moveTo>
                <a:cubicBezTo>
                  <a:pt x="295846" y="14001"/>
                  <a:pt x="531281" y="6433"/>
                  <a:pt x="780810" y="0"/>
                </a:cubicBezTo>
                <a:cubicBezTo>
                  <a:pt x="1030339" y="-6433"/>
                  <a:pt x="1114070" y="-10213"/>
                  <a:pt x="1431486" y="0"/>
                </a:cubicBezTo>
                <a:cubicBezTo>
                  <a:pt x="1748902" y="10213"/>
                  <a:pt x="1803317" y="-2531"/>
                  <a:pt x="2082161" y="0"/>
                </a:cubicBezTo>
                <a:cubicBezTo>
                  <a:pt x="2361005" y="2531"/>
                  <a:pt x="2450503" y="-10374"/>
                  <a:pt x="2602701" y="0"/>
                </a:cubicBezTo>
                <a:cubicBezTo>
                  <a:pt x="2754899" y="10374"/>
                  <a:pt x="2927203" y="8305"/>
                  <a:pt x="3123241" y="0"/>
                </a:cubicBezTo>
                <a:cubicBezTo>
                  <a:pt x="3319279" y="-8305"/>
                  <a:pt x="3590100" y="3832"/>
                  <a:pt x="3904052" y="0"/>
                </a:cubicBezTo>
                <a:cubicBezTo>
                  <a:pt x="4218004" y="-3832"/>
                  <a:pt x="4353235" y="17933"/>
                  <a:pt x="4554727" y="0"/>
                </a:cubicBezTo>
                <a:cubicBezTo>
                  <a:pt x="4756220" y="-17933"/>
                  <a:pt x="4848474" y="-395"/>
                  <a:pt x="5140335" y="0"/>
                </a:cubicBezTo>
                <a:cubicBezTo>
                  <a:pt x="5432196" y="395"/>
                  <a:pt x="5578133" y="23366"/>
                  <a:pt x="5856078" y="0"/>
                </a:cubicBezTo>
                <a:cubicBezTo>
                  <a:pt x="6134023" y="-23366"/>
                  <a:pt x="6207789" y="22566"/>
                  <a:pt x="6506753" y="0"/>
                </a:cubicBezTo>
                <a:cubicBezTo>
                  <a:pt x="6524381" y="210619"/>
                  <a:pt x="6526524" y="361394"/>
                  <a:pt x="6506753" y="538660"/>
                </a:cubicBezTo>
                <a:cubicBezTo>
                  <a:pt x="6486982" y="715926"/>
                  <a:pt x="6487957" y="912094"/>
                  <a:pt x="6506753" y="1099307"/>
                </a:cubicBezTo>
                <a:cubicBezTo>
                  <a:pt x="6213292" y="1127247"/>
                  <a:pt x="5960173" y="1125788"/>
                  <a:pt x="5725943" y="1099307"/>
                </a:cubicBezTo>
                <a:cubicBezTo>
                  <a:pt x="5491713" y="1072827"/>
                  <a:pt x="5318540" y="1077386"/>
                  <a:pt x="5075267" y="1099307"/>
                </a:cubicBezTo>
                <a:cubicBezTo>
                  <a:pt x="4831994" y="1121228"/>
                  <a:pt x="4808913" y="1103001"/>
                  <a:pt x="4619795" y="1099307"/>
                </a:cubicBezTo>
                <a:cubicBezTo>
                  <a:pt x="4430677" y="1095613"/>
                  <a:pt x="4266367" y="1080583"/>
                  <a:pt x="3969119" y="1099307"/>
                </a:cubicBezTo>
                <a:cubicBezTo>
                  <a:pt x="3671871" y="1118031"/>
                  <a:pt x="3689014" y="1079059"/>
                  <a:pt x="3513647" y="1099307"/>
                </a:cubicBezTo>
                <a:cubicBezTo>
                  <a:pt x="3338280" y="1119555"/>
                  <a:pt x="3219996" y="1083219"/>
                  <a:pt x="3058174" y="1099307"/>
                </a:cubicBezTo>
                <a:cubicBezTo>
                  <a:pt x="2896352" y="1115395"/>
                  <a:pt x="2600006" y="1088389"/>
                  <a:pt x="2277364" y="1099307"/>
                </a:cubicBezTo>
                <a:cubicBezTo>
                  <a:pt x="1954722" y="1110226"/>
                  <a:pt x="1816450" y="1103835"/>
                  <a:pt x="1691756" y="1099307"/>
                </a:cubicBezTo>
                <a:cubicBezTo>
                  <a:pt x="1567062" y="1094779"/>
                  <a:pt x="1083784" y="1094987"/>
                  <a:pt x="910945" y="1099307"/>
                </a:cubicBezTo>
                <a:cubicBezTo>
                  <a:pt x="738106" y="1103627"/>
                  <a:pt x="448328" y="1136325"/>
                  <a:pt x="0" y="1099307"/>
                </a:cubicBezTo>
                <a:cubicBezTo>
                  <a:pt x="15320" y="884025"/>
                  <a:pt x="-4678" y="673119"/>
                  <a:pt x="0" y="538660"/>
                </a:cubicBezTo>
                <a:cubicBezTo>
                  <a:pt x="4678" y="404201"/>
                  <a:pt x="-12130" y="177979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661058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1D53FA7-043D-151A-3918-85E77DB5F2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1297"/>
          <a:stretch/>
        </p:blipFill>
        <p:spPr>
          <a:xfrm>
            <a:off x="5038797" y="4665238"/>
            <a:ext cx="6457212" cy="1212051"/>
          </a:xfrm>
          <a:custGeom>
            <a:avLst/>
            <a:gdLst>
              <a:gd name="connsiteX0" fmla="*/ 0 w 6457212"/>
              <a:gd name="connsiteY0" fmla="*/ 0 h 1212051"/>
              <a:gd name="connsiteX1" fmla="*/ 452005 w 6457212"/>
              <a:gd name="connsiteY1" fmla="*/ 0 h 1212051"/>
              <a:gd name="connsiteX2" fmla="*/ 1226870 w 6457212"/>
              <a:gd name="connsiteY2" fmla="*/ 0 h 1212051"/>
              <a:gd name="connsiteX3" fmla="*/ 1937164 w 6457212"/>
              <a:gd name="connsiteY3" fmla="*/ 0 h 1212051"/>
              <a:gd name="connsiteX4" fmla="*/ 2582885 w 6457212"/>
              <a:gd name="connsiteY4" fmla="*/ 0 h 1212051"/>
              <a:gd name="connsiteX5" fmla="*/ 3228606 w 6457212"/>
              <a:gd name="connsiteY5" fmla="*/ 0 h 1212051"/>
              <a:gd name="connsiteX6" fmla="*/ 4003471 w 6457212"/>
              <a:gd name="connsiteY6" fmla="*/ 0 h 1212051"/>
              <a:gd name="connsiteX7" fmla="*/ 4455476 w 6457212"/>
              <a:gd name="connsiteY7" fmla="*/ 0 h 1212051"/>
              <a:gd name="connsiteX8" fmla="*/ 5165770 w 6457212"/>
              <a:gd name="connsiteY8" fmla="*/ 0 h 1212051"/>
              <a:gd name="connsiteX9" fmla="*/ 5811491 w 6457212"/>
              <a:gd name="connsiteY9" fmla="*/ 0 h 1212051"/>
              <a:gd name="connsiteX10" fmla="*/ 6457212 w 6457212"/>
              <a:gd name="connsiteY10" fmla="*/ 0 h 1212051"/>
              <a:gd name="connsiteX11" fmla="*/ 6457212 w 6457212"/>
              <a:gd name="connsiteY11" fmla="*/ 606026 h 1212051"/>
              <a:gd name="connsiteX12" fmla="*/ 6457212 w 6457212"/>
              <a:gd name="connsiteY12" fmla="*/ 1212051 h 1212051"/>
              <a:gd name="connsiteX13" fmla="*/ 5682347 w 6457212"/>
              <a:gd name="connsiteY13" fmla="*/ 1212051 h 1212051"/>
              <a:gd name="connsiteX14" fmla="*/ 4972053 w 6457212"/>
              <a:gd name="connsiteY14" fmla="*/ 1212051 h 1212051"/>
              <a:gd name="connsiteX15" fmla="*/ 4520048 w 6457212"/>
              <a:gd name="connsiteY15" fmla="*/ 1212051 h 1212051"/>
              <a:gd name="connsiteX16" fmla="*/ 4068044 w 6457212"/>
              <a:gd name="connsiteY16" fmla="*/ 1212051 h 1212051"/>
              <a:gd name="connsiteX17" fmla="*/ 3293178 w 6457212"/>
              <a:gd name="connsiteY17" fmla="*/ 1212051 h 1212051"/>
              <a:gd name="connsiteX18" fmla="*/ 2841173 w 6457212"/>
              <a:gd name="connsiteY18" fmla="*/ 1212051 h 1212051"/>
              <a:gd name="connsiteX19" fmla="*/ 2066308 w 6457212"/>
              <a:gd name="connsiteY19" fmla="*/ 1212051 h 1212051"/>
              <a:gd name="connsiteX20" fmla="*/ 1291442 w 6457212"/>
              <a:gd name="connsiteY20" fmla="*/ 1212051 h 1212051"/>
              <a:gd name="connsiteX21" fmla="*/ 774865 w 6457212"/>
              <a:gd name="connsiteY21" fmla="*/ 1212051 h 1212051"/>
              <a:gd name="connsiteX22" fmla="*/ 0 w 6457212"/>
              <a:gd name="connsiteY22" fmla="*/ 1212051 h 1212051"/>
              <a:gd name="connsiteX23" fmla="*/ 0 w 6457212"/>
              <a:gd name="connsiteY23" fmla="*/ 581784 h 1212051"/>
              <a:gd name="connsiteX24" fmla="*/ 0 w 6457212"/>
              <a:gd name="connsiteY24" fmla="*/ 0 h 12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57212" h="1212051" fill="none" extrusionOk="0">
                <a:moveTo>
                  <a:pt x="0" y="0"/>
                </a:moveTo>
                <a:cubicBezTo>
                  <a:pt x="213023" y="-6022"/>
                  <a:pt x="317615" y="12976"/>
                  <a:pt x="452005" y="0"/>
                </a:cubicBezTo>
                <a:cubicBezTo>
                  <a:pt x="586395" y="-12976"/>
                  <a:pt x="930982" y="-30496"/>
                  <a:pt x="1226870" y="0"/>
                </a:cubicBezTo>
                <a:cubicBezTo>
                  <a:pt x="1522758" y="30496"/>
                  <a:pt x="1633429" y="-6150"/>
                  <a:pt x="1937164" y="0"/>
                </a:cubicBezTo>
                <a:cubicBezTo>
                  <a:pt x="2240899" y="6150"/>
                  <a:pt x="2332737" y="-21388"/>
                  <a:pt x="2582885" y="0"/>
                </a:cubicBezTo>
                <a:cubicBezTo>
                  <a:pt x="2833033" y="21388"/>
                  <a:pt x="3089773" y="4376"/>
                  <a:pt x="3228606" y="0"/>
                </a:cubicBezTo>
                <a:cubicBezTo>
                  <a:pt x="3367439" y="-4376"/>
                  <a:pt x="3621013" y="1341"/>
                  <a:pt x="4003471" y="0"/>
                </a:cubicBezTo>
                <a:cubicBezTo>
                  <a:pt x="4385929" y="-1341"/>
                  <a:pt x="4255912" y="21780"/>
                  <a:pt x="4455476" y="0"/>
                </a:cubicBezTo>
                <a:cubicBezTo>
                  <a:pt x="4655041" y="-21780"/>
                  <a:pt x="4922476" y="21300"/>
                  <a:pt x="5165770" y="0"/>
                </a:cubicBezTo>
                <a:cubicBezTo>
                  <a:pt x="5409064" y="-21300"/>
                  <a:pt x="5650099" y="-13814"/>
                  <a:pt x="5811491" y="0"/>
                </a:cubicBezTo>
                <a:cubicBezTo>
                  <a:pt x="5972883" y="13814"/>
                  <a:pt x="6259654" y="1516"/>
                  <a:pt x="6457212" y="0"/>
                </a:cubicBezTo>
                <a:cubicBezTo>
                  <a:pt x="6447854" y="132639"/>
                  <a:pt x="6472470" y="415144"/>
                  <a:pt x="6457212" y="606026"/>
                </a:cubicBezTo>
                <a:cubicBezTo>
                  <a:pt x="6441954" y="796908"/>
                  <a:pt x="6470164" y="977342"/>
                  <a:pt x="6457212" y="1212051"/>
                </a:cubicBezTo>
                <a:cubicBezTo>
                  <a:pt x="6293078" y="1196092"/>
                  <a:pt x="6055272" y="1212359"/>
                  <a:pt x="5682347" y="1212051"/>
                </a:cubicBezTo>
                <a:cubicBezTo>
                  <a:pt x="5309423" y="1211743"/>
                  <a:pt x="5311146" y="1205818"/>
                  <a:pt x="4972053" y="1212051"/>
                </a:cubicBezTo>
                <a:cubicBezTo>
                  <a:pt x="4632960" y="1218284"/>
                  <a:pt x="4654400" y="1216268"/>
                  <a:pt x="4520048" y="1212051"/>
                </a:cubicBezTo>
                <a:cubicBezTo>
                  <a:pt x="4385696" y="1207834"/>
                  <a:pt x="4240284" y="1195151"/>
                  <a:pt x="4068044" y="1212051"/>
                </a:cubicBezTo>
                <a:cubicBezTo>
                  <a:pt x="3895804" y="1228951"/>
                  <a:pt x="3461184" y="1248215"/>
                  <a:pt x="3293178" y="1212051"/>
                </a:cubicBezTo>
                <a:cubicBezTo>
                  <a:pt x="3125172" y="1175887"/>
                  <a:pt x="2974221" y="1229032"/>
                  <a:pt x="2841173" y="1212051"/>
                </a:cubicBezTo>
                <a:cubicBezTo>
                  <a:pt x="2708126" y="1195070"/>
                  <a:pt x="2440998" y="1217151"/>
                  <a:pt x="2066308" y="1212051"/>
                </a:cubicBezTo>
                <a:cubicBezTo>
                  <a:pt x="1691619" y="1206951"/>
                  <a:pt x="1449201" y="1235508"/>
                  <a:pt x="1291442" y="1212051"/>
                </a:cubicBezTo>
                <a:cubicBezTo>
                  <a:pt x="1133683" y="1188594"/>
                  <a:pt x="933419" y="1225663"/>
                  <a:pt x="774865" y="1212051"/>
                </a:cubicBezTo>
                <a:cubicBezTo>
                  <a:pt x="616311" y="1198439"/>
                  <a:pt x="236795" y="1202299"/>
                  <a:pt x="0" y="1212051"/>
                </a:cubicBezTo>
                <a:cubicBezTo>
                  <a:pt x="2080" y="1016770"/>
                  <a:pt x="-2578" y="882215"/>
                  <a:pt x="0" y="581784"/>
                </a:cubicBezTo>
                <a:cubicBezTo>
                  <a:pt x="2578" y="281353"/>
                  <a:pt x="-2541" y="181372"/>
                  <a:pt x="0" y="0"/>
                </a:cubicBezTo>
                <a:close/>
              </a:path>
              <a:path w="6457212" h="1212051" stroke="0" extrusionOk="0">
                <a:moveTo>
                  <a:pt x="0" y="0"/>
                </a:moveTo>
                <a:cubicBezTo>
                  <a:pt x="265139" y="-24121"/>
                  <a:pt x="460353" y="14788"/>
                  <a:pt x="645721" y="0"/>
                </a:cubicBezTo>
                <a:cubicBezTo>
                  <a:pt x="831089" y="-14788"/>
                  <a:pt x="1038066" y="8628"/>
                  <a:pt x="1162298" y="0"/>
                </a:cubicBezTo>
                <a:cubicBezTo>
                  <a:pt x="1286530" y="-8628"/>
                  <a:pt x="1574767" y="16870"/>
                  <a:pt x="1808019" y="0"/>
                </a:cubicBezTo>
                <a:cubicBezTo>
                  <a:pt x="2041271" y="-16870"/>
                  <a:pt x="2269844" y="5615"/>
                  <a:pt x="2389168" y="0"/>
                </a:cubicBezTo>
                <a:cubicBezTo>
                  <a:pt x="2508492" y="-5615"/>
                  <a:pt x="2725849" y="1348"/>
                  <a:pt x="2970318" y="0"/>
                </a:cubicBezTo>
                <a:cubicBezTo>
                  <a:pt x="3214787" y="-1348"/>
                  <a:pt x="3474818" y="-18720"/>
                  <a:pt x="3680611" y="0"/>
                </a:cubicBezTo>
                <a:cubicBezTo>
                  <a:pt x="3886404" y="18720"/>
                  <a:pt x="4099544" y="21700"/>
                  <a:pt x="4326332" y="0"/>
                </a:cubicBezTo>
                <a:cubicBezTo>
                  <a:pt x="4553120" y="-21700"/>
                  <a:pt x="4727800" y="2547"/>
                  <a:pt x="4972053" y="0"/>
                </a:cubicBezTo>
                <a:cubicBezTo>
                  <a:pt x="5216306" y="-2547"/>
                  <a:pt x="5556144" y="698"/>
                  <a:pt x="5746919" y="0"/>
                </a:cubicBezTo>
                <a:cubicBezTo>
                  <a:pt x="5937694" y="-698"/>
                  <a:pt x="6228078" y="28387"/>
                  <a:pt x="6457212" y="0"/>
                </a:cubicBezTo>
                <a:cubicBezTo>
                  <a:pt x="6476198" y="200788"/>
                  <a:pt x="6449004" y="408805"/>
                  <a:pt x="6457212" y="593905"/>
                </a:cubicBezTo>
                <a:cubicBezTo>
                  <a:pt x="6465420" y="779005"/>
                  <a:pt x="6479320" y="999729"/>
                  <a:pt x="6457212" y="1212051"/>
                </a:cubicBezTo>
                <a:cubicBezTo>
                  <a:pt x="6206092" y="1240827"/>
                  <a:pt x="6017856" y="1202254"/>
                  <a:pt x="5746919" y="1212051"/>
                </a:cubicBezTo>
                <a:cubicBezTo>
                  <a:pt x="5475982" y="1221848"/>
                  <a:pt x="5127924" y="1196241"/>
                  <a:pt x="4972053" y="1212051"/>
                </a:cubicBezTo>
                <a:cubicBezTo>
                  <a:pt x="4816182" y="1227861"/>
                  <a:pt x="4578832" y="1214185"/>
                  <a:pt x="4197188" y="1212051"/>
                </a:cubicBezTo>
                <a:cubicBezTo>
                  <a:pt x="3815544" y="1209917"/>
                  <a:pt x="3913497" y="1213666"/>
                  <a:pt x="3745183" y="1212051"/>
                </a:cubicBezTo>
                <a:cubicBezTo>
                  <a:pt x="3576869" y="1210436"/>
                  <a:pt x="3411214" y="1191023"/>
                  <a:pt x="3228606" y="1212051"/>
                </a:cubicBezTo>
                <a:cubicBezTo>
                  <a:pt x="3045998" y="1233079"/>
                  <a:pt x="2898635" y="1199378"/>
                  <a:pt x="2647457" y="1212051"/>
                </a:cubicBezTo>
                <a:cubicBezTo>
                  <a:pt x="2396279" y="1224724"/>
                  <a:pt x="2220604" y="1184527"/>
                  <a:pt x="1872591" y="1212051"/>
                </a:cubicBezTo>
                <a:cubicBezTo>
                  <a:pt x="1524578" y="1239575"/>
                  <a:pt x="1343170" y="1227268"/>
                  <a:pt x="1097726" y="1212051"/>
                </a:cubicBezTo>
                <a:cubicBezTo>
                  <a:pt x="852283" y="1196834"/>
                  <a:pt x="546811" y="1188611"/>
                  <a:pt x="0" y="1212051"/>
                </a:cubicBezTo>
                <a:cubicBezTo>
                  <a:pt x="2800" y="1084966"/>
                  <a:pt x="-26285" y="880765"/>
                  <a:pt x="0" y="642387"/>
                </a:cubicBezTo>
                <a:cubicBezTo>
                  <a:pt x="26285" y="404009"/>
                  <a:pt x="24619" y="144411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28944900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7038E63-59F2-29B2-50E2-B435A11C2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28210" flipH="1">
            <a:off x="10852297" y="2331686"/>
            <a:ext cx="1157018" cy="286388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179F94E7-74CD-698A-A331-481297BD7E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928210" flipH="1">
            <a:off x="10985775" y="4807293"/>
            <a:ext cx="1157018" cy="28638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9C06B6B-C4AF-FD78-504E-0B80648B0E4A}"/>
              </a:ext>
            </a:extLst>
          </p:cNvPr>
          <p:cNvSpPr txBox="1"/>
          <p:nvPr/>
        </p:nvSpPr>
        <p:spPr>
          <a:xfrm>
            <a:off x="2122324" y="5551676"/>
            <a:ext cx="2751233" cy="1015663"/>
          </a:xfrm>
          <a:prstGeom prst="rect">
            <a:avLst/>
          </a:prstGeom>
          <a:solidFill>
            <a:srgbClr val="FDF5B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اضرب  ٢ × ٣٣ و ٢ × ٢٨</a:t>
            </a:r>
          </a:p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واجمع ناتجي الضرب معا. </a:t>
            </a:r>
          </a:p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واضرب الناتج في العدد ٥.</a:t>
            </a:r>
          </a:p>
        </p:txBody>
      </p:sp>
    </p:spTree>
    <p:extLst>
      <p:ext uri="{BB962C8B-B14F-4D97-AF65-F5344CB8AC3E}">
        <p14:creationId xmlns:p14="http://schemas.microsoft.com/office/powerpoint/2010/main" val="17702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9693947" y="5397361"/>
            <a:ext cx="12764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300685" y="471117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289808" y="355873"/>
            <a:ext cx="152695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مفهوم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69FCF9-8196-492D-6F3C-856E11E2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63301" y="1504557"/>
            <a:ext cx="5483498" cy="836952"/>
          </a:xfrm>
          <a:custGeom>
            <a:avLst/>
            <a:gdLst>
              <a:gd name="connsiteX0" fmla="*/ 0 w 5483498"/>
              <a:gd name="connsiteY0" fmla="*/ 0 h 836952"/>
              <a:gd name="connsiteX1" fmla="*/ 740272 w 5483498"/>
              <a:gd name="connsiteY1" fmla="*/ 0 h 836952"/>
              <a:gd name="connsiteX2" fmla="*/ 1370875 w 5483498"/>
              <a:gd name="connsiteY2" fmla="*/ 0 h 836952"/>
              <a:gd name="connsiteX3" fmla="*/ 1891807 w 5483498"/>
              <a:gd name="connsiteY3" fmla="*/ 0 h 836952"/>
              <a:gd name="connsiteX4" fmla="*/ 2577244 w 5483498"/>
              <a:gd name="connsiteY4" fmla="*/ 0 h 836952"/>
              <a:gd name="connsiteX5" fmla="*/ 3317516 w 5483498"/>
              <a:gd name="connsiteY5" fmla="*/ 0 h 836952"/>
              <a:gd name="connsiteX6" fmla="*/ 4002954 w 5483498"/>
              <a:gd name="connsiteY6" fmla="*/ 0 h 836952"/>
              <a:gd name="connsiteX7" fmla="*/ 4688391 w 5483498"/>
              <a:gd name="connsiteY7" fmla="*/ 0 h 836952"/>
              <a:gd name="connsiteX8" fmla="*/ 5483498 w 5483498"/>
              <a:gd name="connsiteY8" fmla="*/ 0 h 836952"/>
              <a:gd name="connsiteX9" fmla="*/ 5483498 w 5483498"/>
              <a:gd name="connsiteY9" fmla="*/ 410106 h 836952"/>
              <a:gd name="connsiteX10" fmla="*/ 5483498 w 5483498"/>
              <a:gd name="connsiteY10" fmla="*/ 836952 h 836952"/>
              <a:gd name="connsiteX11" fmla="*/ 4743226 w 5483498"/>
              <a:gd name="connsiteY11" fmla="*/ 836952 h 836952"/>
              <a:gd name="connsiteX12" fmla="*/ 4167458 w 5483498"/>
              <a:gd name="connsiteY12" fmla="*/ 836952 h 836952"/>
              <a:gd name="connsiteX13" fmla="*/ 3372351 w 5483498"/>
              <a:gd name="connsiteY13" fmla="*/ 836952 h 836952"/>
              <a:gd name="connsiteX14" fmla="*/ 2686914 w 5483498"/>
              <a:gd name="connsiteY14" fmla="*/ 836952 h 836952"/>
              <a:gd name="connsiteX15" fmla="*/ 1946642 w 5483498"/>
              <a:gd name="connsiteY15" fmla="*/ 836952 h 836952"/>
              <a:gd name="connsiteX16" fmla="*/ 1261205 w 5483498"/>
              <a:gd name="connsiteY16" fmla="*/ 836952 h 836952"/>
              <a:gd name="connsiteX17" fmla="*/ 0 w 5483498"/>
              <a:gd name="connsiteY17" fmla="*/ 836952 h 836952"/>
              <a:gd name="connsiteX18" fmla="*/ 0 w 5483498"/>
              <a:gd name="connsiteY18" fmla="*/ 418476 h 836952"/>
              <a:gd name="connsiteX19" fmla="*/ 0 w 5483498"/>
              <a:gd name="connsiteY19" fmla="*/ 0 h 83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83498" h="836952" extrusionOk="0">
                <a:moveTo>
                  <a:pt x="0" y="0"/>
                </a:moveTo>
                <a:cubicBezTo>
                  <a:pt x="304376" y="14835"/>
                  <a:pt x="469934" y="24756"/>
                  <a:pt x="740272" y="0"/>
                </a:cubicBezTo>
                <a:cubicBezTo>
                  <a:pt x="1010610" y="-24756"/>
                  <a:pt x="1178415" y="31378"/>
                  <a:pt x="1370875" y="0"/>
                </a:cubicBezTo>
                <a:cubicBezTo>
                  <a:pt x="1563335" y="-31378"/>
                  <a:pt x="1695474" y="-15418"/>
                  <a:pt x="1891807" y="0"/>
                </a:cubicBezTo>
                <a:cubicBezTo>
                  <a:pt x="2088140" y="15418"/>
                  <a:pt x="2348222" y="30889"/>
                  <a:pt x="2577244" y="0"/>
                </a:cubicBezTo>
                <a:cubicBezTo>
                  <a:pt x="2806266" y="-30889"/>
                  <a:pt x="2954365" y="7340"/>
                  <a:pt x="3317516" y="0"/>
                </a:cubicBezTo>
                <a:cubicBezTo>
                  <a:pt x="3680667" y="-7340"/>
                  <a:pt x="3841305" y="27383"/>
                  <a:pt x="4002954" y="0"/>
                </a:cubicBezTo>
                <a:cubicBezTo>
                  <a:pt x="4164603" y="-27383"/>
                  <a:pt x="4446062" y="-19101"/>
                  <a:pt x="4688391" y="0"/>
                </a:cubicBezTo>
                <a:cubicBezTo>
                  <a:pt x="4930720" y="19101"/>
                  <a:pt x="5214406" y="-6022"/>
                  <a:pt x="5483498" y="0"/>
                </a:cubicBezTo>
                <a:cubicBezTo>
                  <a:pt x="5477968" y="158194"/>
                  <a:pt x="5479402" y="250829"/>
                  <a:pt x="5483498" y="410106"/>
                </a:cubicBezTo>
                <a:cubicBezTo>
                  <a:pt x="5487594" y="569383"/>
                  <a:pt x="5488810" y="708520"/>
                  <a:pt x="5483498" y="836952"/>
                </a:cubicBezTo>
                <a:cubicBezTo>
                  <a:pt x="5172580" y="866103"/>
                  <a:pt x="4980286" y="851370"/>
                  <a:pt x="4743226" y="836952"/>
                </a:cubicBezTo>
                <a:cubicBezTo>
                  <a:pt x="4506166" y="822534"/>
                  <a:pt x="4393262" y="860389"/>
                  <a:pt x="4167458" y="836952"/>
                </a:cubicBezTo>
                <a:cubicBezTo>
                  <a:pt x="3941654" y="813515"/>
                  <a:pt x="3713040" y="847052"/>
                  <a:pt x="3372351" y="836952"/>
                </a:cubicBezTo>
                <a:cubicBezTo>
                  <a:pt x="3031662" y="826852"/>
                  <a:pt x="2929456" y="854194"/>
                  <a:pt x="2686914" y="836952"/>
                </a:cubicBezTo>
                <a:cubicBezTo>
                  <a:pt x="2444372" y="819710"/>
                  <a:pt x="2288845" y="843799"/>
                  <a:pt x="1946642" y="836952"/>
                </a:cubicBezTo>
                <a:cubicBezTo>
                  <a:pt x="1604439" y="830105"/>
                  <a:pt x="1507171" y="829543"/>
                  <a:pt x="1261205" y="836952"/>
                </a:cubicBezTo>
                <a:cubicBezTo>
                  <a:pt x="1015239" y="844361"/>
                  <a:pt x="438395" y="884837"/>
                  <a:pt x="0" y="836952"/>
                </a:cubicBezTo>
                <a:cubicBezTo>
                  <a:pt x="13405" y="747750"/>
                  <a:pt x="15103" y="582626"/>
                  <a:pt x="0" y="418476"/>
                </a:cubicBezTo>
                <a:cubicBezTo>
                  <a:pt x="-15103" y="254326"/>
                  <a:pt x="-17506" y="195531"/>
                  <a:pt x="0" y="0"/>
                </a:cubicBezTo>
                <a:close/>
              </a:path>
            </a:pathLst>
          </a:custGeom>
          <a:noFill/>
          <a:ln w="9525">
            <a:solidFill>
              <a:srgbClr val="C3D69B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6032348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1DD248A-7AA1-25FA-A848-45E7527C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52282" y="2700399"/>
            <a:ext cx="5117494" cy="542585"/>
          </a:xfrm>
          <a:custGeom>
            <a:avLst/>
            <a:gdLst>
              <a:gd name="connsiteX0" fmla="*/ 0 w 5117494"/>
              <a:gd name="connsiteY0" fmla="*/ 0 h 542585"/>
              <a:gd name="connsiteX1" fmla="*/ 486162 w 5117494"/>
              <a:gd name="connsiteY1" fmla="*/ 0 h 542585"/>
              <a:gd name="connsiteX2" fmla="*/ 1125849 w 5117494"/>
              <a:gd name="connsiteY2" fmla="*/ 0 h 542585"/>
              <a:gd name="connsiteX3" fmla="*/ 1612011 w 5117494"/>
              <a:gd name="connsiteY3" fmla="*/ 0 h 542585"/>
              <a:gd name="connsiteX4" fmla="*/ 2354047 w 5117494"/>
              <a:gd name="connsiteY4" fmla="*/ 0 h 542585"/>
              <a:gd name="connsiteX5" fmla="*/ 2993734 w 5117494"/>
              <a:gd name="connsiteY5" fmla="*/ 0 h 542585"/>
              <a:gd name="connsiteX6" fmla="*/ 3531071 w 5117494"/>
              <a:gd name="connsiteY6" fmla="*/ 0 h 542585"/>
              <a:gd name="connsiteX7" fmla="*/ 4170758 w 5117494"/>
              <a:gd name="connsiteY7" fmla="*/ 0 h 542585"/>
              <a:gd name="connsiteX8" fmla="*/ 5117494 w 5117494"/>
              <a:gd name="connsiteY8" fmla="*/ 0 h 542585"/>
              <a:gd name="connsiteX9" fmla="*/ 5117494 w 5117494"/>
              <a:gd name="connsiteY9" fmla="*/ 542585 h 542585"/>
              <a:gd name="connsiteX10" fmla="*/ 4375457 w 5117494"/>
              <a:gd name="connsiteY10" fmla="*/ 542585 h 542585"/>
              <a:gd name="connsiteX11" fmla="*/ 3633421 w 5117494"/>
              <a:gd name="connsiteY11" fmla="*/ 542585 h 542585"/>
              <a:gd name="connsiteX12" fmla="*/ 2993734 w 5117494"/>
              <a:gd name="connsiteY12" fmla="*/ 542585 h 542585"/>
              <a:gd name="connsiteX13" fmla="*/ 2405222 w 5117494"/>
              <a:gd name="connsiteY13" fmla="*/ 542585 h 542585"/>
              <a:gd name="connsiteX14" fmla="*/ 1765535 w 5117494"/>
              <a:gd name="connsiteY14" fmla="*/ 542585 h 542585"/>
              <a:gd name="connsiteX15" fmla="*/ 1228199 w 5117494"/>
              <a:gd name="connsiteY15" fmla="*/ 542585 h 542585"/>
              <a:gd name="connsiteX16" fmla="*/ 690862 w 5117494"/>
              <a:gd name="connsiteY16" fmla="*/ 542585 h 542585"/>
              <a:gd name="connsiteX17" fmla="*/ 0 w 5117494"/>
              <a:gd name="connsiteY17" fmla="*/ 542585 h 542585"/>
              <a:gd name="connsiteX18" fmla="*/ 0 w 5117494"/>
              <a:gd name="connsiteY18" fmla="*/ 0 h 542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17494" h="542585" extrusionOk="0">
                <a:moveTo>
                  <a:pt x="0" y="0"/>
                </a:moveTo>
                <a:cubicBezTo>
                  <a:pt x="187982" y="-7101"/>
                  <a:pt x="373275" y="7742"/>
                  <a:pt x="486162" y="0"/>
                </a:cubicBezTo>
                <a:cubicBezTo>
                  <a:pt x="599049" y="-7742"/>
                  <a:pt x="832965" y="-23686"/>
                  <a:pt x="1125849" y="0"/>
                </a:cubicBezTo>
                <a:cubicBezTo>
                  <a:pt x="1418733" y="23686"/>
                  <a:pt x="1373996" y="-8552"/>
                  <a:pt x="1612011" y="0"/>
                </a:cubicBezTo>
                <a:cubicBezTo>
                  <a:pt x="1850026" y="8552"/>
                  <a:pt x="2095714" y="-34888"/>
                  <a:pt x="2354047" y="0"/>
                </a:cubicBezTo>
                <a:cubicBezTo>
                  <a:pt x="2612380" y="34888"/>
                  <a:pt x="2830652" y="-24672"/>
                  <a:pt x="2993734" y="0"/>
                </a:cubicBezTo>
                <a:cubicBezTo>
                  <a:pt x="3156816" y="24672"/>
                  <a:pt x="3339092" y="5369"/>
                  <a:pt x="3531071" y="0"/>
                </a:cubicBezTo>
                <a:cubicBezTo>
                  <a:pt x="3723050" y="-5369"/>
                  <a:pt x="3864188" y="4515"/>
                  <a:pt x="4170758" y="0"/>
                </a:cubicBezTo>
                <a:cubicBezTo>
                  <a:pt x="4477328" y="-4515"/>
                  <a:pt x="4915741" y="-4408"/>
                  <a:pt x="5117494" y="0"/>
                </a:cubicBezTo>
                <a:cubicBezTo>
                  <a:pt x="5137097" y="160597"/>
                  <a:pt x="5129968" y="356883"/>
                  <a:pt x="5117494" y="542585"/>
                </a:cubicBezTo>
                <a:cubicBezTo>
                  <a:pt x="4748967" y="550875"/>
                  <a:pt x="4665853" y="575625"/>
                  <a:pt x="4375457" y="542585"/>
                </a:cubicBezTo>
                <a:cubicBezTo>
                  <a:pt x="4085061" y="509545"/>
                  <a:pt x="3807939" y="548723"/>
                  <a:pt x="3633421" y="542585"/>
                </a:cubicBezTo>
                <a:cubicBezTo>
                  <a:pt x="3458903" y="536447"/>
                  <a:pt x="3231458" y="550623"/>
                  <a:pt x="2993734" y="542585"/>
                </a:cubicBezTo>
                <a:cubicBezTo>
                  <a:pt x="2756010" y="534547"/>
                  <a:pt x="2600714" y="527602"/>
                  <a:pt x="2405222" y="542585"/>
                </a:cubicBezTo>
                <a:cubicBezTo>
                  <a:pt x="2209730" y="557568"/>
                  <a:pt x="1914353" y="516264"/>
                  <a:pt x="1765535" y="542585"/>
                </a:cubicBezTo>
                <a:cubicBezTo>
                  <a:pt x="1616717" y="568906"/>
                  <a:pt x="1371995" y="516508"/>
                  <a:pt x="1228199" y="542585"/>
                </a:cubicBezTo>
                <a:cubicBezTo>
                  <a:pt x="1084403" y="568662"/>
                  <a:pt x="862900" y="557999"/>
                  <a:pt x="690862" y="542585"/>
                </a:cubicBezTo>
                <a:cubicBezTo>
                  <a:pt x="518824" y="527171"/>
                  <a:pt x="284878" y="532421"/>
                  <a:pt x="0" y="542585"/>
                </a:cubicBezTo>
                <a:cubicBezTo>
                  <a:pt x="-23402" y="277274"/>
                  <a:pt x="-20372" y="221874"/>
                  <a:pt x="0" y="0"/>
                </a:cubicBezTo>
                <a:close/>
              </a:path>
            </a:pathLst>
          </a:custGeom>
          <a:noFill/>
          <a:ln w="9525">
            <a:solidFill>
              <a:srgbClr val="C3D69B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7917431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ADC78FD-AB06-A8D1-FCA9-E11E67D4F3CE}"/>
              </a:ext>
            </a:extLst>
          </p:cNvPr>
          <p:cNvSpPr/>
          <p:nvPr/>
        </p:nvSpPr>
        <p:spPr>
          <a:xfrm>
            <a:off x="1985041" y="1914582"/>
            <a:ext cx="2343160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CD6A399D-B656-325A-64F4-1D7F230C8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735" y="2943232"/>
            <a:ext cx="428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</a:t>
            </a:r>
            <a:endParaRPr kumimoji="0" lang="hi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angal" panose="02040503050203030202" pitchFamily="18" charset="0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D2710E2F-0889-AD28-AD35-3239CAAB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735" y="1485954"/>
            <a:ext cx="428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</a:t>
            </a:r>
            <a:endParaRPr kumimoji="0" lang="hi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angal" panose="02040503050203030202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BF99BBD4-25CA-B1CB-D8C3-827AD52C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2495" y="2186046"/>
            <a:ext cx="428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</a:t>
            </a:r>
            <a:endParaRPr kumimoji="0" lang="hi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angal" panose="02040503050203030202" pitchFamily="18" charset="0"/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B6E3099-E69D-DDF5-A614-D6FFFC3A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055" y="2185514"/>
            <a:ext cx="428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</a:t>
            </a:r>
            <a:endParaRPr kumimoji="0" lang="hi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angal" panose="02040503050203030202" pitchFamily="18" charset="0"/>
            </a:endParaRPr>
          </a:p>
        </p:txBody>
      </p: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FA48CA1A-50AB-5E0A-1B2A-7C7191EDF205}"/>
              </a:ext>
            </a:extLst>
          </p:cNvPr>
          <p:cNvCxnSpPr/>
          <p:nvPr/>
        </p:nvCxnSpPr>
        <p:spPr>
          <a:xfrm rot="10800000">
            <a:off x="1955904" y="2843276"/>
            <a:ext cx="2412000" cy="15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FC57C45A-A31B-96F5-CD2B-2CEDD133966A}"/>
              </a:ext>
            </a:extLst>
          </p:cNvPr>
          <p:cNvCxnSpPr/>
          <p:nvPr/>
        </p:nvCxnSpPr>
        <p:spPr>
          <a:xfrm rot="5400000" flipH="1" flipV="1">
            <a:off x="3879001" y="2363788"/>
            <a:ext cx="900000" cy="15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7050123E-81B4-A72E-8711-2954739882B1}"/>
              </a:ext>
            </a:extLst>
          </p:cNvPr>
          <p:cNvCxnSpPr/>
          <p:nvPr/>
        </p:nvCxnSpPr>
        <p:spPr>
          <a:xfrm rot="5400000" flipH="1" flipV="1">
            <a:off x="1550123" y="2363788"/>
            <a:ext cx="900000" cy="15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644FF16F-3CEA-39D9-A811-1E1A7736D842}"/>
              </a:ext>
            </a:extLst>
          </p:cNvPr>
          <p:cNvCxnSpPr/>
          <p:nvPr/>
        </p:nvCxnSpPr>
        <p:spPr>
          <a:xfrm rot="10800000">
            <a:off x="1956465" y="1928870"/>
            <a:ext cx="2412000" cy="15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7">
            <a:extLst>
              <a:ext uri="{FF2B5EF4-FFF2-40B4-BE49-F238E27FC236}">
                <a16:creationId xmlns:a16="http://schemas.microsoft.com/office/drawing/2014/main" id="{727008B5-DB9A-D6BE-8E42-DBF3B9651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272" y="3766232"/>
            <a:ext cx="2601482" cy="523220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محيط المستطيل =</a:t>
            </a:r>
            <a:endParaRPr kumimoji="0" lang="hi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angal" panose="02040503050203030202" pitchFamily="18" charset="0"/>
            </a:endParaRPr>
          </a:p>
        </p:txBody>
      </p:sp>
      <p:sp>
        <p:nvSpPr>
          <p:cNvPr id="27" name="خماسي 38">
            <a:extLst>
              <a:ext uri="{FF2B5EF4-FFF2-40B4-BE49-F238E27FC236}">
                <a16:creationId xmlns:a16="http://schemas.microsoft.com/office/drawing/2014/main" id="{5991C005-9336-1F36-878B-3F56EA3CEFC5}"/>
              </a:ext>
            </a:extLst>
          </p:cNvPr>
          <p:cNvSpPr/>
          <p:nvPr/>
        </p:nvSpPr>
        <p:spPr>
          <a:xfrm>
            <a:off x="6210598" y="3785676"/>
            <a:ext cx="1800431" cy="879364"/>
          </a:xfrm>
          <a:prstGeom prst="downArrow">
            <a:avLst>
              <a:gd name="adj1" fmla="val 69298"/>
              <a:gd name="adj2" fmla="val 50000"/>
            </a:avLst>
          </a:prstGeom>
          <a:solidFill>
            <a:srgbClr val="A3D1E1">
              <a:alpha val="37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خماسي 39">
            <a:extLst>
              <a:ext uri="{FF2B5EF4-FFF2-40B4-BE49-F238E27FC236}">
                <a16:creationId xmlns:a16="http://schemas.microsoft.com/office/drawing/2014/main" id="{679ECAF0-21DB-79C6-7C73-73B2FE965EE8}"/>
              </a:ext>
            </a:extLst>
          </p:cNvPr>
          <p:cNvSpPr/>
          <p:nvPr/>
        </p:nvSpPr>
        <p:spPr>
          <a:xfrm>
            <a:off x="4037541" y="3736140"/>
            <a:ext cx="2062822" cy="977740"/>
          </a:xfrm>
          <a:prstGeom prst="downArrow">
            <a:avLst>
              <a:gd name="adj1" fmla="val 71833"/>
              <a:gd name="adj2" fmla="val 50000"/>
            </a:avLst>
          </a:prstGeom>
          <a:solidFill>
            <a:srgbClr val="FAAB98">
              <a:alpha val="37000"/>
            </a:srgbClr>
          </a:solidFill>
          <a:ln>
            <a:solidFill>
              <a:srgbClr val="D76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solidFill>
                  <a:srgbClr val="F88A71"/>
                </a:solidFill>
              </a:ln>
              <a:solidFill>
                <a:srgbClr val="FDF5B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75AFDE3F-B5A6-EDB8-F45D-52B6BDE9E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031" y="3772523"/>
            <a:ext cx="33709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  +  ل    +     ض  +  ض</a:t>
            </a:r>
            <a:endParaRPr kumimoji="0" lang="hi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angal" panose="02040503050203030202" pitchFamily="18" charset="0"/>
            </a:endParaRP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25CB8AB0-ED46-E624-B2EE-95B0A01F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037" y="4887071"/>
            <a:ext cx="98842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ل</a:t>
            </a:r>
            <a:endParaRPr kumimoji="0" lang="hi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angal" panose="02040503050203030202" pitchFamily="18" charset="0"/>
            </a:endParaRP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94F9019E-DBAE-294F-1469-78774685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428" y="4914134"/>
            <a:ext cx="1172366" cy="523220"/>
          </a:xfrm>
          <a:prstGeom prst="rect">
            <a:avLst/>
          </a:prstGeom>
          <a:solidFill>
            <a:srgbClr val="FDE0D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ض</a:t>
            </a:r>
            <a:endParaRPr kumimoji="0" lang="hi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angal" panose="02040503050203030202" pitchFamily="18" charset="0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DDC095D0-555A-17B6-0BDB-86B4885BC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3" y="4866635"/>
            <a:ext cx="571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endParaRPr kumimoji="0" lang="hi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angal" panose="02040503050203030202" pitchFamily="18" charset="0"/>
            </a:endParaRP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F817984A-A8FE-45F4-DCB9-E7268C20D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8669" y="4729182"/>
            <a:ext cx="571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</a:t>
            </a:r>
            <a:endParaRPr kumimoji="0" lang="hi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angal" panose="02040503050203030202" pitchFamily="18" charset="0"/>
            </a:endParaRP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2918B371-2BB5-D630-7483-2DD8157F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8669" y="5586380"/>
            <a:ext cx="571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</a:t>
            </a:r>
            <a:endParaRPr kumimoji="0" lang="hi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angal" panose="02040503050203030202" pitchFamily="18" charset="0"/>
            </a:endParaRP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65EE0109-AF44-586F-0243-E24F0079F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783" y="5634432"/>
            <a:ext cx="25612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(  ل  + 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 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hi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0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  <p:bldP spid="17" grpId="0"/>
      <p:bldP spid="19" grpId="0"/>
      <p:bldP spid="20" grpId="0"/>
      <p:bldP spid="21" grpId="0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2134F8A-55E1-EEFA-F22C-B88268D434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358699" y="56887"/>
            <a:ext cx="2202878" cy="230561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65B54ED5-7749-B8D8-49F2-170D9400E4DC}"/>
              </a:ext>
            </a:extLst>
          </p:cNvPr>
          <p:cNvSpPr/>
          <p:nvPr/>
        </p:nvSpPr>
        <p:spPr>
          <a:xfrm>
            <a:off x="1548234" y="652248"/>
            <a:ext cx="1840332" cy="1694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إيجاد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محيط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المستطيل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708C344E-8023-29B8-FA5C-AFBD67FDE1D6}"/>
              </a:ext>
            </a:extLst>
          </p:cNvPr>
          <p:cNvGrpSpPr/>
          <p:nvPr/>
        </p:nvGrpSpPr>
        <p:grpSpPr>
          <a:xfrm>
            <a:off x="5008254" y="2336454"/>
            <a:ext cx="5909915" cy="772608"/>
            <a:chOff x="0" y="0"/>
            <a:chExt cx="3435356" cy="11384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D2733166-5A64-188D-7C0B-D672FBF64E6B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3F38A50-CCA7-9A17-ECAA-027F695BCCE3}"/>
              </a:ext>
            </a:extLst>
          </p:cNvPr>
          <p:cNvSpPr/>
          <p:nvPr/>
        </p:nvSpPr>
        <p:spPr>
          <a:xfrm>
            <a:off x="4943835" y="2269497"/>
            <a:ext cx="5909915" cy="777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أوجد محيط المستطيل المجاور 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EC397-833C-EE28-3109-FC7AABD30044}"/>
              </a:ext>
            </a:extLst>
          </p:cNvPr>
          <p:cNvGrpSpPr/>
          <p:nvPr/>
        </p:nvGrpSpPr>
        <p:grpSpPr>
          <a:xfrm>
            <a:off x="10789332" y="2247935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8507AE-B584-5EDA-8917-E6AF1C137D0E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14BF0066-6A42-A074-78C3-140E7D16E10C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17F14F2-48A8-A9A3-943D-65EA6F885779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7B714906-F4EC-172C-DB22-97543769D243}"/>
              </a:ext>
            </a:extLst>
          </p:cNvPr>
          <p:cNvSpPr/>
          <p:nvPr/>
        </p:nvSpPr>
        <p:spPr>
          <a:xfrm>
            <a:off x="1661865" y="3396853"/>
            <a:ext cx="2777320" cy="10986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6268E69-794D-3A88-E807-34C7558118CF}"/>
              </a:ext>
            </a:extLst>
          </p:cNvPr>
          <p:cNvSpPr/>
          <p:nvPr/>
        </p:nvSpPr>
        <p:spPr>
          <a:xfrm>
            <a:off x="4252190" y="3521593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 سم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3544334-6D3C-A64B-0B42-D7145A69EB41}"/>
              </a:ext>
            </a:extLst>
          </p:cNvPr>
          <p:cNvSpPr/>
          <p:nvPr/>
        </p:nvSpPr>
        <p:spPr>
          <a:xfrm>
            <a:off x="2130359" y="4470703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15 سم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20B9264-BA6C-E5D9-C9B3-607155B49D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795613" y="1334239"/>
            <a:ext cx="914186" cy="78732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D569EF54-9C3B-D4D3-4C3C-4F9C95CF3D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515827" y="288243"/>
            <a:ext cx="1136906" cy="8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59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80036" flipH="1">
            <a:off x="1658453" y="185109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085474">
            <a:off x="1929602" y="492865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CC0B094-67C5-66A9-6275-20248E435338}"/>
              </a:ext>
            </a:extLst>
          </p:cNvPr>
          <p:cNvSpPr/>
          <p:nvPr/>
        </p:nvSpPr>
        <p:spPr>
          <a:xfrm>
            <a:off x="1758875" y="3722630"/>
            <a:ext cx="3415553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061A795A-ABC6-5E14-E370-638B5227356A}"/>
              </a:ext>
            </a:extLst>
          </p:cNvPr>
          <p:cNvGrpSpPr/>
          <p:nvPr/>
        </p:nvGrpSpPr>
        <p:grpSpPr>
          <a:xfrm>
            <a:off x="1489516" y="2531521"/>
            <a:ext cx="9451035" cy="1092546"/>
            <a:chOff x="0" y="0"/>
            <a:chExt cx="3435356" cy="11384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74912886-073E-16AE-A09A-129ECDBA3A8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069816B-F99E-DB1A-D1D9-34B5D9F25432}"/>
              </a:ext>
            </a:extLst>
          </p:cNvPr>
          <p:cNvSpPr/>
          <p:nvPr/>
        </p:nvSpPr>
        <p:spPr>
          <a:xfrm>
            <a:off x="1576317" y="2684975"/>
            <a:ext cx="9277434" cy="777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أوجد محيط المستطيل </a:t>
            </a:r>
            <a:r>
              <a:rPr lang="ar-SA" sz="3200" b="1" kern="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الذي طوله 14.5 سم وعرضه 12.5 سم .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30">
            <a:extLst>
              <a:ext uri="{FF2B5EF4-FFF2-40B4-BE49-F238E27FC236}">
                <a16:creationId xmlns:a16="http://schemas.microsoft.com/office/drawing/2014/main" id="{290A1ACA-5871-E714-BA14-9F9E5307EDC3}"/>
              </a:ext>
            </a:extLst>
          </p:cNvPr>
          <p:cNvGrpSpPr/>
          <p:nvPr/>
        </p:nvGrpSpPr>
        <p:grpSpPr>
          <a:xfrm>
            <a:off x="10853751" y="2515556"/>
            <a:ext cx="735138" cy="1077487"/>
            <a:chOff x="12038" y="149482"/>
            <a:chExt cx="1288413" cy="1415876"/>
          </a:xfrm>
          <a:solidFill>
            <a:srgbClr val="A3D1E1"/>
          </a:solidFill>
        </p:grpSpPr>
        <p:grpSp>
          <p:nvGrpSpPr>
            <p:cNvPr id="23" name="Group 31">
              <a:extLst>
                <a:ext uri="{FF2B5EF4-FFF2-40B4-BE49-F238E27FC236}">
                  <a16:creationId xmlns:a16="http://schemas.microsoft.com/office/drawing/2014/main" id="{DB35982F-9950-D23E-E0F8-1C91B091A8B3}"/>
                </a:ext>
              </a:extLst>
            </p:cNvPr>
            <p:cNvGrpSpPr/>
            <p:nvPr/>
          </p:nvGrpSpPr>
          <p:grpSpPr>
            <a:xfrm>
              <a:off x="12038" y="149482"/>
              <a:ext cx="1288413" cy="1415876"/>
              <a:chOff x="59067" y="729460"/>
              <a:chExt cx="6321660" cy="6909391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A4F32499-47EB-A392-B430-0A5C1CBE9B3E}"/>
                  </a:ext>
                </a:extLst>
              </p:cNvPr>
              <p:cNvSpPr/>
              <p:nvPr/>
            </p:nvSpPr>
            <p:spPr>
              <a:xfrm>
                <a:off x="59067" y="729460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33">
              <a:extLst>
                <a:ext uri="{FF2B5EF4-FFF2-40B4-BE49-F238E27FC236}">
                  <a16:creationId xmlns:a16="http://schemas.microsoft.com/office/drawing/2014/main" id="{8EA7BE98-896C-E15E-0B81-893202D4994D}"/>
                </a:ext>
              </a:extLst>
            </p:cNvPr>
            <p:cNvSpPr txBox="1"/>
            <p:nvPr/>
          </p:nvSpPr>
          <p:spPr>
            <a:xfrm>
              <a:off x="371380" y="397594"/>
              <a:ext cx="546863" cy="94368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أ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459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6711" flipH="1">
            <a:off x="11555083" y="537445"/>
            <a:ext cx="500048" cy="6381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1811" y="431956"/>
            <a:ext cx="265329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 من واقع الحياة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145360" y="5250632"/>
            <a:ext cx="891074" cy="87726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606354" y="5418014"/>
            <a:ext cx="1189362" cy="102431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09526E-5718-32CC-E882-AE7BDEC093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9436038" y="3967021"/>
            <a:ext cx="552720" cy="54166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2E9AAAE-B0D4-242E-CC7E-4E2FA185C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10199503" y="4279559"/>
            <a:ext cx="668898" cy="65552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C6BB316-2F88-097A-1C4C-02AA6C9310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984262" y="2091472"/>
            <a:ext cx="1695886" cy="184693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C4E942-BBBF-6A35-C19F-8496487D07FA}"/>
              </a:ext>
            </a:extLst>
          </p:cNvPr>
          <p:cNvSpPr/>
          <p:nvPr/>
        </p:nvSpPr>
        <p:spPr>
          <a:xfrm>
            <a:off x="9912039" y="2294398"/>
            <a:ext cx="1840332" cy="18098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المبصرة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31BB193-A637-4CDD-DBE4-AD4AA1F2F6B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0608" t="27797" r="29856" b="37512"/>
          <a:stretch/>
        </p:blipFill>
        <p:spPr>
          <a:xfrm>
            <a:off x="1243144" y="1224029"/>
            <a:ext cx="7463236" cy="5456550"/>
          </a:xfrm>
          <a:prstGeom prst="rect">
            <a:avLst/>
          </a:prstGeom>
          <a:ln>
            <a:solidFill>
              <a:srgbClr val="C3D69B"/>
            </a:solidFill>
          </a:ln>
        </p:spPr>
      </p:pic>
      <p:grpSp>
        <p:nvGrpSpPr>
          <p:cNvPr id="10" name="Group 30">
            <a:extLst>
              <a:ext uri="{FF2B5EF4-FFF2-40B4-BE49-F238E27FC236}">
                <a16:creationId xmlns:a16="http://schemas.microsoft.com/office/drawing/2014/main" id="{CEE2E0F1-BB5E-0112-45CD-119D0D7B28DD}"/>
              </a:ext>
            </a:extLst>
          </p:cNvPr>
          <p:cNvGrpSpPr/>
          <p:nvPr/>
        </p:nvGrpSpPr>
        <p:grpSpPr>
          <a:xfrm>
            <a:off x="8636107" y="1090987"/>
            <a:ext cx="593334" cy="827046"/>
            <a:chOff x="0" y="0"/>
            <a:chExt cx="1294189" cy="1301245"/>
          </a:xfrm>
          <a:solidFill>
            <a:srgbClr val="FFC000"/>
          </a:solidFill>
        </p:grpSpPr>
        <p:grpSp>
          <p:nvGrpSpPr>
            <p:cNvPr id="24" name="Group 31">
              <a:extLst>
                <a:ext uri="{FF2B5EF4-FFF2-40B4-BE49-F238E27FC236}">
                  <a16:creationId xmlns:a16="http://schemas.microsoft.com/office/drawing/2014/main" id="{67649FDC-931A-824F-3375-A3B34488699F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6" name="Freeform 32">
                <a:extLst>
                  <a:ext uri="{FF2B5EF4-FFF2-40B4-BE49-F238E27FC236}">
                    <a16:creationId xmlns:a16="http://schemas.microsoft.com/office/drawing/2014/main" id="{A19F94D4-D794-4D63-B76E-9FF75A4BA05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25" name="TextBox 33">
              <a:extLst>
                <a:ext uri="{FF2B5EF4-FFF2-40B4-BE49-F238E27FC236}">
                  <a16:creationId xmlns:a16="http://schemas.microsoft.com/office/drawing/2014/main" id="{4055F3DF-D564-50DF-BED1-0AE6BE579A4F}"/>
                </a:ext>
              </a:extLst>
            </p:cNvPr>
            <p:cNvSpPr txBox="1"/>
            <p:nvPr/>
          </p:nvSpPr>
          <p:spPr>
            <a:xfrm>
              <a:off x="283909" y="228626"/>
              <a:ext cx="634729" cy="107031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7" name="Group 2">
            <a:extLst>
              <a:ext uri="{FF2B5EF4-FFF2-40B4-BE49-F238E27FC236}">
                <a16:creationId xmlns:a16="http://schemas.microsoft.com/office/drawing/2014/main" id="{A4CF8532-DDD9-4945-11B6-BF9D20C3ABA5}"/>
              </a:ext>
            </a:extLst>
          </p:cNvPr>
          <p:cNvGrpSpPr/>
          <p:nvPr/>
        </p:nvGrpSpPr>
        <p:grpSpPr>
          <a:xfrm>
            <a:off x="2347415" y="328925"/>
            <a:ext cx="5459104" cy="635843"/>
            <a:chOff x="0" y="0"/>
            <a:chExt cx="3435356" cy="1138475"/>
          </a:xfrm>
          <a:solidFill>
            <a:srgbClr val="FFBD6F"/>
          </a:solidFill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FB43F84-0C5F-3D2E-1CFC-3D7467CB1EE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C050EF9-4691-3573-6911-59EAD7011B6A}"/>
              </a:ext>
            </a:extLst>
          </p:cNvPr>
          <p:cNvSpPr/>
          <p:nvPr/>
        </p:nvSpPr>
        <p:spPr>
          <a:xfrm>
            <a:off x="2631805" y="288249"/>
            <a:ext cx="4469662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استعمال المحيط لإيجاد المجهول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02461A06-D8EA-B088-D2E3-4FD8EA6047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97473" flipH="1">
            <a:off x="6905768" y="213721"/>
            <a:ext cx="1068747" cy="8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80036" flipH="1">
            <a:off x="2009511" y="80014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085474">
            <a:off x="2200116" y="456629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تعاوني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grpSp>
        <p:nvGrpSpPr>
          <p:cNvPr id="11" name="Group 30">
            <a:extLst>
              <a:ext uri="{FF2B5EF4-FFF2-40B4-BE49-F238E27FC236}">
                <a16:creationId xmlns:a16="http://schemas.microsoft.com/office/drawing/2014/main" id="{CC21C73F-D1E9-FAAA-CCD5-DB38F073EAC0}"/>
              </a:ext>
            </a:extLst>
          </p:cNvPr>
          <p:cNvGrpSpPr/>
          <p:nvPr/>
        </p:nvGrpSpPr>
        <p:grpSpPr>
          <a:xfrm>
            <a:off x="10930404" y="2492997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72EAA6DE-94B9-14ED-DD51-A2E9A34A4F44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37B2164-A22E-26EB-9DF9-F30C2D1C01F4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8321D749-6401-6CD1-BAE0-93272C75B63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ب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4769EFB-153D-98DA-4FAF-7697F42DBAB0}"/>
              </a:ext>
            </a:extLst>
          </p:cNvPr>
          <p:cNvSpPr/>
          <p:nvPr/>
        </p:nvSpPr>
        <p:spPr>
          <a:xfrm>
            <a:off x="6272213" y="4002932"/>
            <a:ext cx="3636168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00CD207-9B1D-264D-DED5-0AF1CA06F24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1387" t="50000" r="42725" b="41631"/>
          <a:stretch/>
        </p:blipFill>
        <p:spPr>
          <a:xfrm>
            <a:off x="1698347" y="2333946"/>
            <a:ext cx="9226940" cy="1395587"/>
          </a:xfrm>
          <a:custGeom>
            <a:avLst/>
            <a:gdLst>
              <a:gd name="connsiteX0" fmla="*/ 0 w 9226940"/>
              <a:gd name="connsiteY0" fmla="*/ 0 h 1395587"/>
              <a:gd name="connsiteX1" fmla="*/ 566798 w 9226940"/>
              <a:gd name="connsiteY1" fmla="*/ 0 h 1395587"/>
              <a:gd name="connsiteX2" fmla="*/ 1133595 w 9226940"/>
              <a:gd name="connsiteY2" fmla="*/ 0 h 1395587"/>
              <a:gd name="connsiteX3" fmla="*/ 1792663 w 9226940"/>
              <a:gd name="connsiteY3" fmla="*/ 0 h 1395587"/>
              <a:gd name="connsiteX4" fmla="*/ 2174922 w 9226940"/>
              <a:gd name="connsiteY4" fmla="*/ 0 h 1395587"/>
              <a:gd name="connsiteX5" fmla="*/ 3018528 w 9226940"/>
              <a:gd name="connsiteY5" fmla="*/ 0 h 1395587"/>
              <a:gd name="connsiteX6" fmla="*/ 3677595 w 9226940"/>
              <a:gd name="connsiteY6" fmla="*/ 0 h 1395587"/>
              <a:gd name="connsiteX7" fmla="*/ 4336662 w 9226940"/>
              <a:gd name="connsiteY7" fmla="*/ 0 h 1395587"/>
              <a:gd name="connsiteX8" fmla="*/ 4811190 w 9226940"/>
              <a:gd name="connsiteY8" fmla="*/ 0 h 1395587"/>
              <a:gd name="connsiteX9" fmla="*/ 5377988 w 9226940"/>
              <a:gd name="connsiteY9" fmla="*/ 0 h 1395587"/>
              <a:gd name="connsiteX10" fmla="*/ 5944786 w 9226940"/>
              <a:gd name="connsiteY10" fmla="*/ 0 h 1395587"/>
              <a:gd name="connsiteX11" fmla="*/ 6603853 w 9226940"/>
              <a:gd name="connsiteY11" fmla="*/ 0 h 1395587"/>
              <a:gd name="connsiteX12" fmla="*/ 7355189 w 9226940"/>
              <a:gd name="connsiteY12" fmla="*/ 0 h 1395587"/>
              <a:gd name="connsiteX13" fmla="*/ 7921987 w 9226940"/>
              <a:gd name="connsiteY13" fmla="*/ 0 h 1395587"/>
              <a:gd name="connsiteX14" fmla="*/ 9226940 w 9226940"/>
              <a:gd name="connsiteY14" fmla="*/ 0 h 1395587"/>
              <a:gd name="connsiteX15" fmla="*/ 9226940 w 9226940"/>
              <a:gd name="connsiteY15" fmla="*/ 697794 h 1395587"/>
              <a:gd name="connsiteX16" fmla="*/ 9226940 w 9226940"/>
              <a:gd name="connsiteY16" fmla="*/ 1395587 h 1395587"/>
              <a:gd name="connsiteX17" fmla="*/ 8660142 w 9226940"/>
              <a:gd name="connsiteY17" fmla="*/ 1395587 h 1395587"/>
              <a:gd name="connsiteX18" fmla="*/ 8093345 w 9226940"/>
              <a:gd name="connsiteY18" fmla="*/ 1395587 h 1395587"/>
              <a:gd name="connsiteX19" fmla="*/ 7249739 w 9226940"/>
              <a:gd name="connsiteY19" fmla="*/ 1395587 h 1395587"/>
              <a:gd name="connsiteX20" fmla="*/ 6590671 w 9226940"/>
              <a:gd name="connsiteY20" fmla="*/ 1395587 h 1395587"/>
              <a:gd name="connsiteX21" fmla="*/ 5747065 w 9226940"/>
              <a:gd name="connsiteY21" fmla="*/ 1395587 h 1395587"/>
              <a:gd name="connsiteX22" fmla="*/ 5272537 w 9226940"/>
              <a:gd name="connsiteY22" fmla="*/ 1395587 h 1395587"/>
              <a:gd name="connsiteX23" fmla="*/ 4890278 w 9226940"/>
              <a:gd name="connsiteY23" fmla="*/ 1395587 h 1395587"/>
              <a:gd name="connsiteX24" fmla="*/ 4138942 w 9226940"/>
              <a:gd name="connsiteY24" fmla="*/ 1395587 h 1395587"/>
              <a:gd name="connsiteX25" fmla="*/ 3664413 w 9226940"/>
              <a:gd name="connsiteY25" fmla="*/ 1395587 h 1395587"/>
              <a:gd name="connsiteX26" fmla="*/ 3097616 w 9226940"/>
              <a:gd name="connsiteY26" fmla="*/ 1395587 h 1395587"/>
              <a:gd name="connsiteX27" fmla="*/ 2438548 w 9226940"/>
              <a:gd name="connsiteY27" fmla="*/ 1395587 h 1395587"/>
              <a:gd name="connsiteX28" fmla="*/ 1594942 w 9226940"/>
              <a:gd name="connsiteY28" fmla="*/ 1395587 h 1395587"/>
              <a:gd name="connsiteX29" fmla="*/ 1120414 w 9226940"/>
              <a:gd name="connsiteY29" fmla="*/ 1395587 h 1395587"/>
              <a:gd name="connsiteX30" fmla="*/ 645886 w 9226940"/>
              <a:gd name="connsiteY30" fmla="*/ 1395587 h 1395587"/>
              <a:gd name="connsiteX31" fmla="*/ 0 w 9226940"/>
              <a:gd name="connsiteY31" fmla="*/ 1395587 h 1395587"/>
              <a:gd name="connsiteX32" fmla="*/ 0 w 9226940"/>
              <a:gd name="connsiteY32" fmla="*/ 725705 h 1395587"/>
              <a:gd name="connsiteX33" fmla="*/ 0 w 9226940"/>
              <a:gd name="connsiteY33" fmla="*/ 0 h 139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26940" h="1395587" fill="none" extrusionOk="0">
                <a:moveTo>
                  <a:pt x="0" y="0"/>
                </a:moveTo>
                <a:cubicBezTo>
                  <a:pt x="272047" y="-21677"/>
                  <a:pt x="327074" y="-10574"/>
                  <a:pt x="566798" y="0"/>
                </a:cubicBezTo>
                <a:cubicBezTo>
                  <a:pt x="806522" y="10574"/>
                  <a:pt x="929691" y="15819"/>
                  <a:pt x="1133595" y="0"/>
                </a:cubicBezTo>
                <a:cubicBezTo>
                  <a:pt x="1337499" y="-15819"/>
                  <a:pt x="1560401" y="2420"/>
                  <a:pt x="1792663" y="0"/>
                </a:cubicBezTo>
                <a:cubicBezTo>
                  <a:pt x="2024925" y="-2420"/>
                  <a:pt x="2022435" y="7941"/>
                  <a:pt x="2174922" y="0"/>
                </a:cubicBezTo>
                <a:cubicBezTo>
                  <a:pt x="2327409" y="-7941"/>
                  <a:pt x="2723238" y="-24441"/>
                  <a:pt x="3018528" y="0"/>
                </a:cubicBezTo>
                <a:cubicBezTo>
                  <a:pt x="3313818" y="24441"/>
                  <a:pt x="3388058" y="5698"/>
                  <a:pt x="3677595" y="0"/>
                </a:cubicBezTo>
                <a:cubicBezTo>
                  <a:pt x="3967132" y="-5698"/>
                  <a:pt x="4112956" y="12357"/>
                  <a:pt x="4336662" y="0"/>
                </a:cubicBezTo>
                <a:cubicBezTo>
                  <a:pt x="4560368" y="-12357"/>
                  <a:pt x="4697022" y="11465"/>
                  <a:pt x="4811190" y="0"/>
                </a:cubicBezTo>
                <a:cubicBezTo>
                  <a:pt x="4925358" y="-11465"/>
                  <a:pt x="5120994" y="-7895"/>
                  <a:pt x="5377988" y="0"/>
                </a:cubicBezTo>
                <a:cubicBezTo>
                  <a:pt x="5634982" y="7895"/>
                  <a:pt x="5793004" y="-10040"/>
                  <a:pt x="5944786" y="0"/>
                </a:cubicBezTo>
                <a:cubicBezTo>
                  <a:pt x="6096568" y="10040"/>
                  <a:pt x="6355686" y="16945"/>
                  <a:pt x="6603853" y="0"/>
                </a:cubicBezTo>
                <a:cubicBezTo>
                  <a:pt x="6852020" y="-16945"/>
                  <a:pt x="7072478" y="11759"/>
                  <a:pt x="7355189" y="0"/>
                </a:cubicBezTo>
                <a:cubicBezTo>
                  <a:pt x="7637900" y="-11759"/>
                  <a:pt x="7640911" y="26330"/>
                  <a:pt x="7921987" y="0"/>
                </a:cubicBezTo>
                <a:cubicBezTo>
                  <a:pt x="8203063" y="-26330"/>
                  <a:pt x="8903904" y="-63143"/>
                  <a:pt x="9226940" y="0"/>
                </a:cubicBezTo>
                <a:cubicBezTo>
                  <a:pt x="9258569" y="260284"/>
                  <a:pt x="9196144" y="376571"/>
                  <a:pt x="9226940" y="697794"/>
                </a:cubicBezTo>
                <a:cubicBezTo>
                  <a:pt x="9257736" y="1019017"/>
                  <a:pt x="9206431" y="1245734"/>
                  <a:pt x="9226940" y="1395587"/>
                </a:cubicBezTo>
                <a:cubicBezTo>
                  <a:pt x="9060038" y="1406853"/>
                  <a:pt x="8784251" y="1401252"/>
                  <a:pt x="8660142" y="1395587"/>
                </a:cubicBezTo>
                <a:cubicBezTo>
                  <a:pt x="8536033" y="1389922"/>
                  <a:pt x="8362580" y="1375357"/>
                  <a:pt x="8093345" y="1395587"/>
                </a:cubicBezTo>
                <a:cubicBezTo>
                  <a:pt x="7824110" y="1415817"/>
                  <a:pt x="7457410" y="1360915"/>
                  <a:pt x="7249739" y="1395587"/>
                </a:cubicBezTo>
                <a:cubicBezTo>
                  <a:pt x="7042068" y="1430259"/>
                  <a:pt x="6844853" y="1370460"/>
                  <a:pt x="6590671" y="1395587"/>
                </a:cubicBezTo>
                <a:cubicBezTo>
                  <a:pt x="6336489" y="1420714"/>
                  <a:pt x="6079132" y="1359742"/>
                  <a:pt x="5747065" y="1395587"/>
                </a:cubicBezTo>
                <a:cubicBezTo>
                  <a:pt x="5414998" y="1431432"/>
                  <a:pt x="5469570" y="1378947"/>
                  <a:pt x="5272537" y="1395587"/>
                </a:cubicBezTo>
                <a:cubicBezTo>
                  <a:pt x="5075504" y="1412227"/>
                  <a:pt x="4987191" y="1408504"/>
                  <a:pt x="4890278" y="1395587"/>
                </a:cubicBezTo>
                <a:cubicBezTo>
                  <a:pt x="4793365" y="1382670"/>
                  <a:pt x="4310943" y="1389862"/>
                  <a:pt x="4138942" y="1395587"/>
                </a:cubicBezTo>
                <a:cubicBezTo>
                  <a:pt x="3966941" y="1401312"/>
                  <a:pt x="3813217" y="1399108"/>
                  <a:pt x="3664413" y="1395587"/>
                </a:cubicBezTo>
                <a:cubicBezTo>
                  <a:pt x="3515609" y="1392066"/>
                  <a:pt x="3360023" y="1412693"/>
                  <a:pt x="3097616" y="1395587"/>
                </a:cubicBezTo>
                <a:cubicBezTo>
                  <a:pt x="2835209" y="1378481"/>
                  <a:pt x="2694729" y="1393668"/>
                  <a:pt x="2438548" y="1395587"/>
                </a:cubicBezTo>
                <a:cubicBezTo>
                  <a:pt x="2182367" y="1397506"/>
                  <a:pt x="1787526" y="1420717"/>
                  <a:pt x="1594942" y="1395587"/>
                </a:cubicBezTo>
                <a:cubicBezTo>
                  <a:pt x="1402358" y="1370457"/>
                  <a:pt x="1354517" y="1406240"/>
                  <a:pt x="1120414" y="1395587"/>
                </a:cubicBezTo>
                <a:cubicBezTo>
                  <a:pt x="886311" y="1384934"/>
                  <a:pt x="846768" y="1395515"/>
                  <a:pt x="645886" y="1395587"/>
                </a:cubicBezTo>
                <a:cubicBezTo>
                  <a:pt x="445004" y="1395659"/>
                  <a:pt x="176946" y="1384029"/>
                  <a:pt x="0" y="1395587"/>
                </a:cubicBezTo>
                <a:cubicBezTo>
                  <a:pt x="-30832" y="1109578"/>
                  <a:pt x="15743" y="946086"/>
                  <a:pt x="0" y="725705"/>
                </a:cubicBezTo>
                <a:cubicBezTo>
                  <a:pt x="-15743" y="505324"/>
                  <a:pt x="-29708" y="233896"/>
                  <a:pt x="0" y="0"/>
                </a:cubicBezTo>
                <a:close/>
              </a:path>
              <a:path w="9226940" h="1395587" stroke="0" extrusionOk="0">
                <a:moveTo>
                  <a:pt x="0" y="0"/>
                </a:moveTo>
                <a:cubicBezTo>
                  <a:pt x="171768" y="16865"/>
                  <a:pt x="250876" y="9963"/>
                  <a:pt x="382259" y="0"/>
                </a:cubicBezTo>
                <a:cubicBezTo>
                  <a:pt x="513642" y="-9963"/>
                  <a:pt x="796522" y="-3062"/>
                  <a:pt x="1041326" y="0"/>
                </a:cubicBezTo>
                <a:cubicBezTo>
                  <a:pt x="1286130" y="3062"/>
                  <a:pt x="1446484" y="14951"/>
                  <a:pt x="1608124" y="0"/>
                </a:cubicBezTo>
                <a:cubicBezTo>
                  <a:pt x="1769764" y="-14951"/>
                  <a:pt x="1959450" y="-26503"/>
                  <a:pt x="2267191" y="0"/>
                </a:cubicBezTo>
                <a:cubicBezTo>
                  <a:pt x="2574932" y="26503"/>
                  <a:pt x="2603893" y="10168"/>
                  <a:pt x="2741719" y="0"/>
                </a:cubicBezTo>
                <a:cubicBezTo>
                  <a:pt x="2879545" y="-10168"/>
                  <a:pt x="3200955" y="-7936"/>
                  <a:pt x="3585325" y="0"/>
                </a:cubicBezTo>
                <a:cubicBezTo>
                  <a:pt x="3969695" y="7936"/>
                  <a:pt x="4005201" y="-13944"/>
                  <a:pt x="4244392" y="0"/>
                </a:cubicBezTo>
                <a:cubicBezTo>
                  <a:pt x="4483583" y="13944"/>
                  <a:pt x="4504126" y="-4031"/>
                  <a:pt x="4718921" y="0"/>
                </a:cubicBezTo>
                <a:cubicBezTo>
                  <a:pt x="4933716" y="4031"/>
                  <a:pt x="5031947" y="8362"/>
                  <a:pt x="5193449" y="0"/>
                </a:cubicBezTo>
                <a:cubicBezTo>
                  <a:pt x="5354951" y="-8362"/>
                  <a:pt x="5557949" y="-30498"/>
                  <a:pt x="5852516" y="0"/>
                </a:cubicBezTo>
                <a:cubicBezTo>
                  <a:pt x="6147083" y="30498"/>
                  <a:pt x="6317587" y="-2820"/>
                  <a:pt x="6603853" y="0"/>
                </a:cubicBezTo>
                <a:cubicBezTo>
                  <a:pt x="6890119" y="2820"/>
                  <a:pt x="6962913" y="21318"/>
                  <a:pt x="7262920" y="0"/>
                </a:cubicBezTo>
                <a:cubicBezTo>
                  <a:pt x="7562927" y="-21318"/>
                  <a:pt x="7780437" y="27415"/>
                  <a:pt x="8014256" y="0"/>
                </a:cubicBezTo>
                <a:cubicBezTo>
                  <a:pt x="8248075" y="-27415"/>
                  <a:pt x="8905011" y="19127"/>
                  <a:pt x="9226940" y="0"/>
                </a:cubicBezTo>
                <a:cubicBezTo>
                  <a:pt x="9197628" y="228132"/>
                  <a:pt x="9242559" y="413202"/>
                  <a:pt x="9226940" y="697794"/>
                </a:cubicBezTo>
                <a:cubicBezTo>
                  <a:pt x="9211321" y="982386"/>
                  <a:pt x="9231550" y="1141424"/>
                  <a:pt x="9226940" y="1395587"/>
                </a:cubicBezTo>
                <a:cubicBezTo>
                  <a:pt x="8988010" y="1425561"/>
                  <a:pt x="8709296" y="1423371"/>
                  <a:pt x="8567873" y="1395587"/>
                </a:cubicBezTo>
                <a:cubicBezTo>
                  <a:pt x="8426450" y="1367803"/>
                  <a:pt x="7963494" y="1436433"/>
                  <a:pt x="7724267" y="1395587"/>
                </a:cubicBezTo>
                <a:cubicBezTo>
                  <a:pt x="7485040" y="1354741"/>
                  <a:pt x="7128641" y="1360874"/>
                  <a:pt x="6880661" y="1395587"/>
                </a:cubicBezTo>
                <a:cubicBezTo>
                  <a:pt x="6632681" y="1430300"/>
                  <a:pt x="6437257" y="1388648"/>
                  <a:pt x="6129324" y="1395587"/>
                </a:cubicBezTo>
                <a:cubicBezTo>
                  <a:pt x="5821391" y="1402526"/>
                  <a:pt x="5592864" y="1381965"/>
                  <a:pt x="5377988" y="1395587"/>
                </a:cubicBezTo>
                <a:cubicBezTo>
                  <a:pt x="5163112" y="1409209"/>
                  <a:pt x="4890773" y="1358564"/>
                  <a:pt x="4626651" y="1395587"/>
                </a:cubicBezTo>
                <a:cubicBezTo>
                  <a:pt x="4362529" y="1432610"/>
                  <a:pt x="4167861" y="1395367"/>
                  <a:pt x="3783045" y="1395587"/>
                </a:cubicBezTo>
                <a:cubicBezTo>
                  <a:pt x="3398229" y="1395807"/>
                  <a:pt x="3460927" y="1403627"/>
                  <a:pt x="3308517" y="1395587"/>
                </a:cubicBezTo>
                <a:cubicBezTo>
                  <a:pt x="3156107" y="1387547"/>
                  <a:pt x="2771277" y="1381289"/>
                  <a:pt x="2557181" y="1395587"/>
                </a:cubicBezTo>
                <a:cubicBezTo>
                  <a:pt x="2343085" y="1409885"/>
                  <a:pt x="2230922" y="1413586"/>
                  <a:pt x="2082652" y="1395587"/>
                </a:cubicBezTo>
                <a:cubicBezTo>
                  <a:pt x="1934382" y="1377588"/>
                  <a:pt x="1753019" y="1423167"/>
                  <a:pt x="1423585" y="1395587"/>
                </a:cubicBezTo>
                <a:cubicBezTo>
                  <a:pt x="1094151" y="1368007"/>
                  <a:pt x="1042530" y="1365629"/>
                  <a:pt x="764518" y="1395587"/>
                </a:cubicBezTo>
                <a:cubicBezTo>
                  <a:pt x="486506" y="1425545"/>
                  <a:pt x="175060" y="1407211"/>
                  <a:pt x="0" y="1395587"/>
                </a:cubicBezTo>
                <a:cubicBezTo>
                  <a:pt x="7757" y="1093696"/>
                  <a:pt x="-16033" y="907526"/>
                  <a:pt x="0" y="739661"/>
                </a:cubicBezTo>
                <a:cubicBezTo>
                  <a:pt x="16033" y="571796"/>
                  <a:pt x="31125" y="363130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808998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6219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39595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532262"/>
            <a:ext cx="2246202" cy="7234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تأكد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80036" flipH="1">
            <a:off x="2009511" y="80014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085474">
            <a:off x="2200116" y="456629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تعاوني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grpSp>
        <p:nvGrpSpPr>
          <p:cNvPr id="11" name="Group 30">
            <a:extLst>
              <a:ext uri="{FF2B5EF4-FFF2-40B4-BE49-F238E27FC236}">
                <a16:creationId xmlns:a16="http://schemas.microsoft.com/office/drawing/2014/main" id="{CC21C73F-D1E9-FAAA-CCD5-DB38F073EAC0}"/>
              </a:ext>
            </a:extLst>
          </p:cNvPr>
          <p:cNvGrpSpPr/>
          <p:nvPr/>
        </p:nvGrpSpPr>
        <p:grpSpPr>
          <a:xfrm>
            <a:off x="11174209" y="2447750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72EAA6DE-94B9-14ED-DD51-A2E9A34A4F44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37B2164-A22E-26EB-9DF9-F30C2D1C01F4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8321D749-6401-6CD1-BAE0-93272C75B63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4769EFB-153D-98DA-4FAF-7697F42DBAB0}"/>
              </a:ext>
            </a:extLst>
          </p:cNvPr>
          <p:cNvSpPr/>
          <p:nvPr/>
        </p:nvSpPr>
        <p:spPr>
          <a:xfrm>
            <a:off x="6272213" y="4002932"/>
            <a:ext cx="3636168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8E61A4A-134F-20A8-F4A9-8A6E348EE01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205" t="49944" r="30188" b="45618"/>
          <a:stretch/>
        </p:blipFill>
        <p:spPr>
          <a:xfrm>
            <a:off x="1315665" y="2485474"/>
            <a:ext cx="9635676" cy="968676"/>
          </a:xfrm>
          <a:custGeom>
            <a:avLst/>
            <a:gdLst>
              <a:gd name="connsiteX0" fmla="*/ 0 w 9635676"/>
              <a:gd name="connsiteY0" fmla="*/ 0 h 968676"/>
              <a:gd name="connsiteX1" fmla="*/ 399192 w 9635676"/>
              <a:gd name="connsiteY1" fmla="*/ 0 h 968676"/>
              <a:gd name="connsiteX2" fmla="*/ 1087455 w 9635676"/>
              <a:gd name="connsiteY2" fmla="*/ 0 h 968676"/>
              <a:gd name="connsiteX3" fmla="*/ 1486647 w 9635676"/>
              <a:gd name="connsiteY3" fmla="*/ 0 h 968676"/>
              <a:gd name="connsiteX4" fmla="*/ 2271266 w 9635676"/>
              <a:gd name="connsiteY4" fmla="*/ 0 h 968676"/>
              <a:gd name="connsiteX5" fmla="*/ 2863172 w 9635676"/>
              <a:gd name="connsiteY5" fmla="*/ 0 h 968676"/>
              <a:gd name="connsiteX6" fmla="*/ 3455078 w 9635676"/>
              <a:gd name="connsiteY6" fmla="*/ 0 h 968676"/>
              <a:gd name="connsiteX7" fmla="*/ 4336054 w 9635676"/>
              <a:gd name="connsiteY7" fmla="*/ 0 h 968676"/>
              <a:gd name="connsiteX8" fmla="*/ 5120674 w 9635676"/>
              <a:gd name="connsiteY8" fmla="*/ 0 h 968676"/>
              <a:gd name="connsiteX9" fmla="*/ 5712579 w 9635676"/>
              <a:gd name="connsiteY9" fmla="*/ 0 h 968676"/>
              <a:gd name="connsiteX10" fmla="*/ 6111772 w 9635676"/>
              <a:gd name="connsiteY10" fmla="*/ 0 h 968676"/>
              <a:gd name="connsiteX11" fmla="*/ 6800034 w 9635676"/>
              <a:gd name="connsiteY11" fmla="*/ 0 h 968676"/>
              <a:gd name="connsiteX12" fmla="*/ 7584654 w 9635676"/>
              <a:gd name="connsiteY12" fmla="*/ 0 h 968676"/>
              <a:gd name="connsiteX13" fmla="*/ 8080203 w 9635676"/>
              <a:gd name="connsiteY13" fmla="*/ 0 h 968676"/>
              <a:gd name="connsiteX14" fmla="*/ 8768465 w 9635676"/>
              <a:gd name="connsiteY14" fmla="*/ 0 h 968676"/>
              <a:gd name="connsiteX15" fmla="*/ 9635676 w 9635676"/>
              <a:gd name="connsiteY15" fmla="*/ 0 h 968676"/>
              <a:gd name="connsiteX16" fmla="*/ 9635676 w 9635676"/>
              <a:gd name="connsiteY16" fmla="*/ 455278 h 968676"/>
              <a:gd name="connsiteX17" fmla="*/ 9635676 w 9635676"/>
              <a:gd name="connsiteY17" fmla="*/ 968676 h 968676"/>
              <a:gd name="connsiteX18" fmla="*/ 9043770 w 9635676"/>
              <a:gd name="connsiteY18" fmla="*/ 968676 h 968676"/>
              <a:gd name="connsiteX19" fmla="*/ 8259151 w 9635676"/>
              <a:gd name="connsiteY19" fmla="*/ 968676 h 968676"/>
              <a:gd name="connsiteX20" fmla="*/ 7474532 w 9635676"/>
              <a:gd name="connsiteY20" fmla="*/ 968676 h 968676"/>
              <a:gd name="connsiteX21" fmla="*/ 6882626 w 9635676"/>
              <a:gd name="connsiteY21" fmla="*/ 968676 h 968676"/>
              <a:gd name="connsiteX22" fmla="*/ 6387077 w 9635676"/>
              <a:gd name="connsiteY22" fmla="*/ 968676 h 968676"/>
              <a:gd name="connsiteX23" fmla="*/ 5602457 w 9635676"/>
              <a:gd name="connsiteY23" fmla="*/ 968676 h 968676"/>
              <a:gd name="connsiteX24" fmla="*/ 5203265 w 9635676"/>
              <a:gd name="connsiteY24" fmla="*/ 968676 h 968676"/>
              <a:gd name="connsiteX25" fmla="*/ 4418646 w 9635676"/>
              <a:gd name="connsiteY25" fmla="*/ 968676 h 968676"/>
              <a:gd name="connsiteX26" fmla="*/ 3923097 w 9635676"/>
              <a:gd name="connsiteY26" fmla="*/ 968676 h 968676"/>
              <a:gd name="connsiteX27" fmla="*/ 3427548 w 9635676"/>
              <a:gd name="connsiteY27" fmla="*/ 968676 h 968676"/>
              <a:gd name="connsiteX28" fmla="*/ 3028355 w 9635676"/>
              <a:gd name="connsiteY28" fmla="*/ 968676 h 968676"/>
              <a:gd name="connsiteX29" fmla="*/ 2629163 w 9635676"/>
              <a:gd name="connsiteY29" fmla="*/ 968676 h 968676"/>
              <a:gd name="connsiteX30" fmla="*/ 2133614 w 9635676"/>
              <a:gd name="connsiteY30" fmla="*/ 968676 h 968676"/>
              <a:gd name="connsiteX31" fmla="*/ 1348995 w 9635676"/>
              <a:gd name="connsiteY31" fmla="*/ 968676 h 968676"/>
              <a:gd name="connsiteX32" fmla="*/ 949802 w 9635676"/>
              <a:gd name="connsiteY32" fmla="*/ 968676 h 968676"/>
              <a:gd name="connsiteX33" fmla="*/ 0 w 9635676"/>
              <a:gd name="connsiteY33" fmla="*/ 968676 h 968676"/>
              <a:gd name="connsiteX34" fmla="*/ 0 w 9635676"/>
              <a:gd name="connsiteY34" fmla="*/ 503712 h 968676"/>
              <a:gd name="connsiteX35" fmla="*/ 0 w 9635676"/>
              <a:gd name="connsiteY35" fmla="*/ 0 h 96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35676" h="968676" fill="none" extrusionOk="0">
                <a:moveTo>
                  <a:pt x="0" y="0"/>
                </a:moveTo>
                <a:cubicBezTo>
                  <a:pt x="155658" y="19576"/>
                  <a:pt x="270467" y="9527"/>
                  <a:pt x="399192" y="0"/>
                </a:cubicBezTo>
                <a:cubicBezTo>
                  <a:pt x="527917" y="-9527"/>
                  <a:pt x="940703" y="-13005"/>
                  <a:pt x="1087455" y="0"/>
                </a:cubicBezTo>
                <a:cubicBezTo>
                  <a:pt x="1234207" y="13005"/>
                  <a:pt x="1390809" y="-1110"/>
                  <a:pt x="1486647" y="0"/>
                </a:cubicBezTo>
                <a:cubicBezTo>
                  <a:pt x="1582485" y="1110"/>
                  <a:pt x="2009977" y="1320"/>
                  <a:pt x="2271266" y="0"/>
                </a:cubicBezTo>
                <a:cubicBezTo>
                  <a:pt x="2532555" y="-1320"/>
                  <a:pt x="2636951" y="14773"/>
                  <a:pt x="2863172" y="0"/>
                </a:cubicBezTo>
                <a:cubicBezTo>
                  <a:pt x="3089393" y="-14773"/>
                  <a:pt x="3295184" y="-15900"/>
                  <a:pt x="3455078" y="0"/>
                </a:cubicBezTo>
                <a:cubicBezTo>
                  <a:pt x="3614972" y="15900"/>
                  <a:pt x="3999752" y="6342"/>
                  <a:pt x="4336054" y="0"/>
                </a:cubicBezTo>
                <a:cubicBezTo>
                  <a:pt x="4672356" y="-6342"/>
                  <a:pt x="4825291" y="3304"/>
                  <a:pt x="5120674" y="0"/>
                </a:cubicBezTo>
                <a:cubicBezTo>
                  <a:pt x="5416057" y="-3304"/>
                  <a:pt x="5553065" y="21306"/>
                  <a:pt x="5712579" y="0"/>
                </a:cubicBezTo>
                <a:cubicBezTo>
                  <a:pt x="5872094" y="-21306"/>
                  <a:pt x="5958180" y="172"/>
                  <a:pt x="6111772" y="0"/>
                </a:cubicBezTo>
                <a:cubicBezTo>
                  <a:pt x="6265364" y="-172"/>
                  <a:pt x="6465383" y="15437"/>
                  <a:pt x="6800034" y="0"/>
                </a:cubicBezTo>
                <a:cubicBezTo>
                  <a:pt x="7134685" y="-15437"/>
                  <a:pt x="7295168" y="18982"/>
                  <a:pt x="7584654" y="0"/>
                </a:cubicBezTo>
                <a:cubicBezTo>
                  <a:pt x="7874140" y="-18982"/>
                  <a:pt x="7883634" y="17288"/>
                  <a:pt x="8080203" y="0"/>
                </a:cubicBezTo>
                <a:cubicBezTo>
                  <a:pt x="8276772" y="-17288"/>
                  <a:pt x="8533957" y="13774"/>
                  <a:pt x="8768465" y="0"/>
                </a:cubicBezTo>
                <a:cubicBezTo>
                  <a:pt x="9002973" y="-13774"/>
                  <a:pt x="9346161" y="-36674"/>
                  <a:pt x="9635676" y="0"/>
                </a:cubicBezTo>
                <a:cubicBezTo>
                  <a:pt x="9614267" y="118067"/>
                  <a:pt x="9629540" y="274268"/>
                  <a:pt x="9635676" y="455278"/>
                </a:cubicBezTo>
                <a:cubicBezTo>
                  <a:pt x="9641812" y="636288"/>
                  <a:pt x="9643571" y="733724"/>
                  <a:pt x="9635676" y="968676"/>
                </a:cubicBezTo>
                <a:cubicBezTo>
                  <a:pt x="9364146" y="967127"/>
                  <a:pt x="9172411" y="977266"/>
                  <a:pt x="9043770" y="968676"/>
                </a:cubicBezTo>
                <a:cubicBezTo>
                  <a:pt x="8915129" y="960086"/>
                  <a:pt x="8491558" y="993576"/>
                  <a:pt x="8259151" y="968676"/>
                </a:cubicBezTo>
                <a:cubicBezTo>
                  <a:pt x="8026744" y="943776"/>
                  <a:pt x="7798175" y="961205"/>
                  <a:pt x="7474532" y="968676"/>
                </a:cubicBezTo>
                <a:cubicBezTo>
                  <a:pt x="7150889" y="976147"/>
                  <a:pt x="7010279" y="998221"/>
                  <a:pt x="6882626" y="968676"/>
                </a:cubicBezTo>
                <a:cubicBezTo>
                  <a:pt x="6754973" y="939131"/>
                  <a:pt x="6622332" y="965066"/>
                  <a:pt x="6387077" y="968676"/>
                </a:cubicBezTo>
                <a:cubicBezTo>
                  <a:pt x="6151822" y="972286"/>
                  <a:pt x="5823198" y="1002878"/>
                  <a:pt x="5602457" y="968676"/>
                </a:cubicBezTo>
                <a:cubicBezTo>
                  <a:pt x="5381716" y="934474"/>
                  <a:pt x="5352527" y="955817"/>
                  <a:pt x="5203265" y="968676"/>
                </a:cubicBezTo>
                <a:cubicBezTo>
                  <a:pt x="5054003" y="981535"/>
                  <a:pt x="4605563" y="931660"/>
                  <a:pt x="4418646" y="968676"/>
                </a:cubicBezTo>
                <a:cubicBezTo>
                  <a:pt x="4231729" y="1005692"/>
                  <a:pt x="4114183" y="988557"/>
                  <a:pt x="3923097" y="968676"/>
                </a:cubicBezTo>
                <a:cubicBezTo>
                  <a:pt x="3732011" y="948795"/>
                  <a:pt x="3657617" y="977891"/>
                  <a:pt x="3427548" y="968676"/>
                </a:cubicBezTo>
                <a:cubicBezTo>
                  <a:pt x="3197479" y="959461"/>
                  <a:pt x="3162774" y="967716"/>
                  <a:pt x="3028355" y="968676"/>
                </a:cubicBezTo>
                <a:cubicBezTo>
                  <a:pt x="2893936" y="969636"/>
                  <a:pt x="2818184" y="962183"/>
                  <a:pt x="2629163" y="968676"/>
                </a:cubicBezTo>
                <a:cubicBezTo>
                  <a:pt x="2440142" y="975169"/>
                  <a:pt x="2319018" y="989035"/>
                  <a:pt x="2133614" y="968676"/>
                </a:cubicBezTo>
                <a:cubicBezTo>
                  <a:pt x="1948210" y="948317"/>
                  <a:pt x="1561589" y="1003322"/>
                  <a:pt x="1348995" y="968676"/>
                </a:cubicBezTo>
                <a:cubicBezTo>
                  <a:pt x="1136401" y="934030"/>
                  <a:pt x="1117124" y="965381"/>
                  <a:pt x="949802" y="968676"/>
                </a:cubicBezTo>
                <a:cubicBezTo>
                  <a:pt x="782480" y="971971"/>
                  <a:pt x="290938" y="1004967"/>
                  <a:pt x="0" y="968676"/>
                </a:cubicBezTo>
                <a:cubicBezTo>
                  <a:pt x="9788" y="823473"/>
                  <a:pt x="18351" y="604035"/>
                  <a:pt x="0" y="503712"/>
                </a:cubicBezTo>
                <a:cubicBezTo>
                  <a:pt x="-18351" y="403389"/>
                  <a:pt x="16967" y="121331"/>
                  <a:pt x="0" y="0"/>
                </a:cubicBezTo>
                <a:close/>
              </a:path>
              <a:path w="9635676" h="968676" stroke="0" extrusionOk="0">
                <a:moveTo>
                  <a:pt x="0" y="0"/>
                </a:moveTo>
                <a:cubicBezTo>
                  <a:pt x="103799" y="-14769"/>
                  <a:pt x="336498" y="-11027"/>
                  <a:pt x="495549" y="0"/>
                </a:cubicBezTo>
                <a:cubicBezTo>
                  <a:pt x="654600" y="11027"/>
                  <a:pt x="1016494" y="27518"/>
                  <a:pt x="1183812" y="0"/>
                </a:cubicBezTo>
                <a:cubicBezTo>
                  <a:pt x="1351130" y="-27518"/>
                  <a:pt x="1590228" y="-19359"/>
                  <a:pt x="1968431" y="0"/>
                </a:cubicBezTo>
                <a:cubicBezTo>
                  <a:pt x="2346634" y="19359"/>
                  <a:pt x="2412296" y="-18726"/>
                  <a:pt x="2656694" y="0"/>
                </a:cubicBezTo>
                <a:cubicBezTo>
                  <a:pt x="2901092" y="18726"/>
                  <a:pt x="2984918" y="7663"/>
                  <a:pt x="3152243" y="0"/>
                </a:cubicBezTo>
                <a:cubicBezTo>
                  <a:pt x="3319568" y="-7663"/>
                  <a:pt x="3391661" y="2332"/>
                  <a:pt x="3551435" y="0"/>
                </a:cubicBezTo>
                <a:cubicBezTo>
                  <a:pt x="3711209" y="-2332"/>
                  <a:pt x="3939352" y="9423"/>
                  <a:pt x="4239697" y="0"/>
                </a:cubicBezTo>
                <a:cubicBezTo>
                  <a:pt x="4540042" y="-9423"/>
                  <a:pt x="4622204" y="22889"/>
                  <a:pt x="4831603" y="0"/>
                </a:cubicBezTo>
                <a:cubicBezTo>
                  <a:pt x="5041002" y="-22889"/>
                  <a:pt x="5245905" y="-6960"/>
                  <a:pt x="5519866" y="0"/>
                </a:cubicBezTo>
                <a:cubicBezTo>
                  <a:pt x="5793827" y="6960"/>
                  <a:pt x="5775085" y="-4785"/>
                  <a:pt x="6015415" y="0"/>
                </a:cubicBezTo>
                <a:cubicBezTo>
                  <a:pt x="6255745" y="4785"/>
                  <a:pt x="6407941" y="-17977"/>
                  <a:pt x="6510964" y="0"/>
                </a:cubicBezTo>
                <a:cubicBezTo>
                  <a:pt x="6613987" y="17977"/>
                  <a:pt x="7002347" y="-3028"/>
                  <a:pt x="7295583" y="0"/>
                </a:cubicBezTo>
                <a:cubicBezTo>
                  <a:pt x="7588819" y="3028"/>
                  <a:pt x="7933411" y="14700"/>
                  <a:pt x="8176559" y="0"/>
                </a:cubicBezTo>
                <a:cubicBezTo>
                  <a:pt x="8419707" y="-14700"/>
                  <a:pt x="8548288" y="16419"/>
                  <a:pt x="8672108" y="0"/>
                </a:cubicBezTo>
                <a:cubicBezTo>
                  <a:pt x="8795928" y="-16419"/>
                  <a:pt x="9305434" y="-16202"/>
                  <a:pt x="9635676" y="0"/>
                </a:cubicBezTo>
                <a:cubicBezTo>
                  <a:pt x="9630462" y="137470"/>
                  <a:pt x="9615006" y="289366"/>
                  <a:pt x="9635676" y="503712"/>
                </a:cubicBezTo>
                <a:cubicBezTo>
                  <a:pt x="9656346" y="718058"/>
                  <a:pt x="9628784" y="807115"/>
                  <a:pt x="9635676" y="968676"/>
                </a:cubicBezTo>
                <a:cubicBezTo>
                  <a:pt x="9250292" y="973884"/>
                  <a:pt x="8992295" y="928798"/>
                  <a:pt x="8754700" y="968676"/>
                </a:cubicBezTo>
                <a:cubicBezTo>
                  <a:pt x="8517105" y="1008554"/>
                  <a:pt x="8164383" y="967994"/>
                  <a:pt x="7970081" y="968676"/>
                </a:cubicBezTo>
                <a:cubicBezTo>
                  <a:pt x="7775779" y="969358"/>
                  <a:pt x="7655813" y="978843"/>
                  <a:pt x="7570888" y="968676"/>
                </a:cubicBezTo>
                <a:cubicBezTo>
                  <a:pt x="7485963" y="958509"/>
                  <a:pt x="7188153" y="946995"/>
                  <a:pt x="7075339" y="968676"/>
                </a:cubicBezTo>
                <a:cubicBezTo>
                  <a:pt x="6962525" y="990357"/>
                  <a:pt x="6691928" y="955541"/>
                  <a:pt x="6483433" y="968676"/>
                </a:cubicBezTo>
                <a:cubicBezTo>
                  <a:pt x="6274938" y="981811"/>
                  <a:pt x="6148331" y="984769"/>
                  <a:pt x="5891528" y="968676"/>
                </a:cubicBezTo>
                <a:cubicBezTo>
                  <a:pt x="5634725" y="952583"/>
                  <a:pt x="5642017" y="949338"/>
                  <a:pt x="5395979" y="968676"/>
                </a:cubicBezTo>
                <a:cubicBezTo>
                  <a:pt x="5149941" y="988014"/>
                  <a:pt x="5195456" y="960432"/>
                  <a:pt x="4996786" y="968676"/>
                </a:cubicBezTo>
                <a:cubicBezTo>
                  <a:pt x="4798116" y="976920"/>
                  <a:pt x="4771338" y="984374"/>
                  <a:pt x="4597594" y="968676"/>
                </a:cubicBezTo>
                <a:cubicBezTo>
                  <a:pt x="4423850" y="952978"/>
                  <a:pt x="3965395" y="942737"/>
                  <a:pt x="3716618" y="968676"/>
                </a:cubicBezTo>
                <a:cubicBezTo>
                  <a:pt x="3467841" y="994615"/>
                  <a:pt x="3149177" y="933762"/>
                  <a:pt x="2835642" y="968676"/>
                </a:cubicBezTo>
                <a:cubicBezTo>
                  <a:pt x="2522107" y="1003590"/>
                  <a:pt x="2451385" y="953697"/>
                  <a:pt x="2340093" y="968676"/>
                </a:cubicBezTo>
                <a:cubicBezTo>
                  <a:pt x="2228801" y="983655"/>
                  <a:pt x="1872485" y="953154"/>
                  <a:pt x="1748187" y="968676"/>
                </a:cubicBezTo>
                <a:cubicBezTo>
                  <a:pt x="1623889" y="984198"/>
                  <a:pt x="1378079" y="983907"/>
                  <a:pt x="1156281" y="968676"/>
                </a:cubicBezTo>
                <a:cubicBezTo>
                  <a:pt x="934483" y="953445"/>
                  <a:pt x="514203" y="917110"/>
                  <a:pt x="0" y="968676"/>
                </a:cubicBezTo>
                <a:cubicBezTo>
                  <a:pt x="7285" y="860053"/>
                  <a:pt x="-3504" y="634764"/>
                  <a:pt x="0" y="484338"/>
                </a:cubicBezTo>
                <a:cubicBezTo>
                  <a:pt x="3504" y="333912"/>
                  <a:pt x="21647" y="140457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9004264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18950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1408894" y="5651728"/>
            <a:ext cx="12764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71767" y="5364892"/>
            <a:ext cx="968918" cy="133766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300685" y="471117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289808" y="355873"/>
            <a:ext cx="152695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مفهوم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ADC78FD-AB06-A8D1-FCA9-E11E67D4F3CE}"/>
              </a:ext>
            </a:extLst>
          </p:cNvPr>
          <p:cNvSpPr/>
          <p:nvPr/>
        </p:nvSpPr>
        <p:spPr>
          <a:xfrm>
            <a:off x="2047097" y="3092171"/>
            <a:ext cx="3086422" cy="12062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D2710E2F-0889-AD28-AD35-3239CAAB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301" y="2386861"/>
            <a:ext cx="7058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endParaRPr lang="hi-IN" sz="4000" b="1" dirty="0">
              <a:solidFill>
                <a:srgbClr val="FF0000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B6E3099-E69D-DDF5-A614-D6FFFC3A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319" y="3312790"/>
            <a:ext cx="669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</a:t>
            </a:r>
            <a:endParaRPr lang="hi-IN" sz="3600" b="1" dirty="0">
              <a:solidFill>
                <a:srgbClr val="FF0000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727008B5-DB9A-D6BE-8E42-DBF3B9651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01" y="4955993"/>
            <a:ext cx="3005706" cy="523220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مساحة المستطيل =</a:t>
            </a:r>
            <a:endParaRPr lang="hi-IN" sz="2800" b="1" dirty="0">
              <a:solidFill>
                <a:prstClr val="black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25CB8AB0-ED46-E624-B2EE-95B0A01F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8913" y="4955993"/>
            <a:ext cx="79959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</a:t>
            </a:r>
            <a:endParaRPr lang="hi-IN" sz="2800" b="1" dirty="0">
              <a:solidFill>
                <a:prstClr val="black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94F9019E-DBAE-294F-1469-78774685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8388" y="4955993"/>
            <a:ext cx="799592" cy="523220"/>
          </a:xfrm>
          <a:prstGeom prst="rect">
            <a:avLst/>
          </a:prstGeom>
          <a:solidFill>
            <a:srgbClr val="FDF5B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</a:t>
            </a:r>
            <a:endParaRPr lang="hi-IN" sz="2800" b="1" dirty="0">
              <a:solidFill>
                <a:prstClr val="black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F817984A-A8FE-45F4-DCB9-E7268C20D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369" y="4914134"/>
            <a:ext cx="571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hi-IN" sz="2800" b="1" dirty="0">
              <a:solidFill>
                <a:prstClr val="black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65EE0109-AF44-586F-0243-E24F0079F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763" y="4979443"/>
            <a:ext cx="431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  <a:endParaRPr lang="hi-IN" sz="2800" b="1" dirty="0">
              <a:solidFill>
                <a:prstClr val="black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AD45EACB-5DE8-6F6C-5D3C-A02F239350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064" t="34840" r="38098" b="60601"/>
          <a:stretch/>
        </p:blipFill>
        <p:spPr>
          <a:xfrm>
            <a:off x="1734506" y="1227735"/>
            <a:ext cx="8794255" cy="1024270"/>
          </a:xfrm>
          <a:custGeom>
            <a:avLst/>
            <a:gdLst>
              <a:gd name="connsiteX0" fmla="*/ 0 w 8794255"/>
              <a:gd name="connsiteY0" fmla="*/ 0 h 1024270"/>
              <a:gd name="connsiteX1" fmla="*/ 588539 w 8794255"/>
              <a:gd name="connsiteY1" fmla="*/ 0 h 1024270"/>
              <a:gd name="connsiteX2" fmla="*/ 1001192 w 8794255"/>
              <a:gd name="connsiteY2" fmla="*/ 0 h 1024270"/>
              <a:gd name="connsiteX3" fmla="*/ 1589731 w 8794255"/>
              <a:gd name="connsiteY3" fmla="*/ 0 h 1024270"/>
              <a:gd name="connsiteX4" fmla="*/ 2354154 w 8794255"/>
              <a:gd name="connsiteY4" fmla="*/ 0 h 1024270"/>
              <a:gd name="connsiteX5" fmla="*/ 3206521 w 8794255"/>
              <a:gd name="connsiteY5" fmla="*/ 0 h 1024270"/>
              <a:gd name="connsiteX6" fmla="*/ 3970944 w 8794255"/>
              <a:gd name="connsiteY6" fmla="*/ 0 h 1024270"/>
              <a:gd name="connsiteX7" fmla="*/ 4559483 w 8794255"/>
              <a:gd name="connsiteY7" fmla="*/ 0 h 1024270"/>
              <a:gd name="connsiteX8" fmla="*/ 4972136 w 8794255"/>
              <a:gd name="connsiteY8" fmla="*/ 0 h 1024270"/>
              <a:gd name="connsiteX9" fmla="*/ 5648618 w 8794255"/>
              <a:gd name="connsiteY9" fmla="*/ 0 h 1024270"/>
              <a:gd name="connsiteX10" fmla="*/ 6500984 w 8794255"/>
              <a:gd name="connsiteY10" fmla="*/ 0 h 1024270"/>
              <a:gd name="connsiteX11" fmla="*/ 7177465 w 8794255"/>
              <a:gd name="connsiteY11" fmla="*/ 0 h 1024270"/>
              <a:gd name="connsiteX12" fmla="*/ 7590119 w 8794255"/>
              <a:gd name="connsiteY12" fmla="*/ 0 h 1024270"/>
              <a:gd name="connsiteX13" fmla="*/ 8794255 w 8794255"/>
              <a:gd name="connsiteY13" fmla="*/ 0 h 1024270"/>
              <a:gd name="connsiteX14" fmla="*/ 8794255 w 8794255"/>
              <a:gd name="connsiteY14" fmla="*/ 512135 h 1024270"/>
              <a:gd name="connsiteX15" fmla="*/ 8794255 w 8794255"/>
              <a:gd name="connsiteY15" fmla="*/ 1024270 h 1024270"/>
              <a:gd name="connsiteX16" fmla="*/ 8117774 w 8794255"/>
              <a:gd name="connsiteY16" fmla="*/ 1024270 h 1024270"/>
              <a:gd name="connsiteX17" fmla="*/ 7617178 w 8794255"/>
              <a:gd name="connsiteY17" fmla="*/ 1024270 h 1024270"/>
              <a:gd name="connsiteX18" fmla="*/ 6764812 w 8794255"/>
              <a:gd name="connsiteY18" fmla="*/ 1024270 h 1024270"/>
              <a:gd name="connsiteX19" fmla="*/ 6352158 w 8794255"/>
              <a:gd name="connsiteY19" fmla="*/ 1024270 h 1024270"/>
              <a:gd name="connsiteX20" fmla="*/ 5587734 w 8794255"/>
              <a:gd name="connsiteY20" fmla="*/ 1024270 h 1024270"/>
              <a:gd name="connsiteX21" fmla="*/ 4999196 w 8794255"/>
              <a:gd name="connsiteY21" fmla="*/ 1024270 h 1024270"/>
              <a:gd name="connsiteX22" fmla="*/ 4322715 w 8794255"/>
              <a:gd name="connsiteY22" fmla="*/ 1024270 h 1024270"/>
              <a:gd name="connsiteX23" fmla="*/ 3734176 w 8794255"/>
              <a:gd name="connsiteY23" fmla="*/ 1024270 h 1024270"/>
              <a:gd name="connsiteX24" fmla="*/ 2881810 w 8794255"/>
              <a:gd name="connsiteY24" fmla="*/ 1024270 h 1024270"/>
              <a:gd name="connsiteX25" fmla="*/ 2117386 w 8794255"/>
              <a:gd name="connsiteY25" fmla="*/ 1024270 h 1024270"/>
              <a:gd name="connsiteX26" fmla="*/ 1528847 w 8794255"/>
              <a:gd name="connsiteY26" fmla="*/ 1024270 h 1024270"/>
              <a:gd name="connsiteX27" fmla="*/ 1116194 w 8794255"/>
              <a:gd name="connsiteY27" fmla="*/ 1024270 h 1024270"/>
              <a:gd name="connsiteX28" fmla="*/ 0 w 8794255"/>
              <a:gd name="connsiteY28" fmla="*/ 1024270 h 1024270"/>
              <a:gd name="connsiteX29" fmla="*/ 0 w 8794255"/>
              <a:gd name="connsiteY29" fmla="*/ 512135 h 1024270"/>
              <a:gd name="connsiteX30" fmla="*/ 0 w 8794255"/>
              <a:gd name="connsiteY30" fmla="*/ 0 h 102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794255" h="1024270" fill="none" extrusionOk="0">
                <a:moveTo>
                  <a:pt x="0" y="0"/>
                </a:moveTo>
                <a:cubicBezTo>
                  <a:pt x="161507" y="16810"/>
                  <a:pt x="419413" y="-21386"/>
                  <a:pt x="588539" y="0"/>
                </a:cubicBezTo>
                <a:cubicBezTo>
                  <a:pt x="757665" y="21386"/>
                  <a:pt x="904812" y="-17884"/>
                  <a:pt x="1001192" y="0"/>
                </a:cubicBezTo>
                <a:cubicBezTo>
                  <a:pt x="1097572" y="17884"/>
                  <a:pt x="1364142" y="-4197"/>
                  <a:pt x="1589731" y="0"/>
                </a:cubicBezTo>
                <a:cubicBezTo>
                  <a:pt x="1815320" y="4197"/>
                  <a:pt x="2035838" y="21179"/>
                  <a:pt x="2354154" y="0"/>
                </a:cubicBezTo>
                <a:cubicBezTo>
                  <a:pt x="2672470" y="-21179"/>
                  <a:pt x="3003652" y="-2423"/>
                  <a:pt x="3206521" y="0"/>
                </a:cubicBezTo>
                <a:cubicBezTo>
                  <a:pt x="3409390" y="2423"/>
                  <a:pt x="3743214" y="-9311"/>
                  <a:pt x="3970944" y="0"/>
                </a:cubicBezTo>
                <a:cubicBezTo>
                  <a:pt x="4198674" y="9311"/>
                  <a:pt x="4396685" y="17344"/>
                  <a:pt x="4559483" y="0"/>
                </a:cubicBezTo>
                <a:cubicBezTo>
                  <a:pt x="4722281" y="-17344"/>
                  <a:pt x="4826409" y="-3535"/>
                  <a:pt x="4972136" y="0"/>
                </a:cubicBezTo>
                <a:cubicBezTo>
                  <a:pt x="5117863" y="3535"/>
                  <a:pt x="5419726" y="23744"/>
                  <a:pt x="5648618" y="0"/>
                </a:cubicBezTo>
                <a:cubicBezTo>
                  <a:pt x="5877510" y="-23744"/>
                  <a:pt x="6141617" y="30752"/>
                  <a:pt x="6500984" y="0"/>
                </a:cubicBezTo>
                <a:cubicBezTo>
                  <a:pt x="6860351" y="-30752"/>
                  <a:pt x="6872078" y="10256"/>
                  <a:pt x="7177465" y="0"/>
                </a:cubicBezTo>
                <a:cubicBezTo>
                  <a:pt x="7482852" y="-10256"/>
                  <a:pt x="7429988" y="4522"/>
                  <a:pt x="7590119" y="0"/>
                </a:cubicBezTo>
                <a:cubicBezTo>
                  <a:pt x="7750250" y="-4522"/>
                  <a:pt x="8432334" y="7015"/>
                  <a:pt x="8794255" y="0"/>
                </a:cubicBezTo>
                <a:cubicBezTo>
                  <a:pt x="8784898" y="212237"/>
                  <a:pt x="8774520" y="311153"/>
                  <a:pt x="8794255" y="512135"/>
                </a:cubicBezTo>
                <a:cubicBezTo>
                  <a:pt x="8813990" y="713118"/>
                  <a:pt x="8805607" y="913430"/>
                  <a:pt x="8794255" y="1024270"/>
                </a:cubicBezTo>
                <a:cubicBezTo>
                  <a:pt x="8481501" y="1006855"/>
                  <a:pt x="8257256" y="1001574"/>
                  <a:pt x="8117774" y="1024270"/>
                </a:cubicBezTo>
                <a:cubicBezTo>
                  <a:pt x="7978292" y="1046966"/>
                  <a:pt x="7761018" y="1041649"/>
                  <a:pt x="7617178" y="1024270"/>
                </a:cubicBezTo>
                <a:cubicBezTo>
                  <a:pt x="7473338" y="1006891"/>
                  <a:pt x="7087754" y="1033218"/>
                  <a:pt x="6764812" y="1024270"/>
                </a:cubicBezTo>
                <a:cubicBezTo>
                  <a:pt x="6441870" y="1015322"/>
                  <a:pt x="6449761" y="1024461"/>
                  <a:pt x="6352158" y="1024270"/>
                </a:cubicBezTo>
                <a:cubicBezTo>
                  <a:pt x="6254555" y="1024079"/>
                  <a:pt x="5861153" y="1061024"/>
                  <a:pt x="5587734" y="1024270"/>
                </a:cubicBezTo>
                <a:cubicBezTo>
                  <a:pt x="5314315" y="987516"/>
                  <a:pt x="5218235" y="1005740"/>
                  <a:pt x="4999196" y="1024270"/>
                </a:cubicBezTo>
                <a:cubicBezTo>
                  <a:pt x="4780157" y="1042800"/>
                  <a:pt x="4608375" y="999835"/>
                  <a:pt x="4322715" y="1024270"/>
                </a:cubicBezTo>
                <a:cubicBezTo>
                  <a:pt x="4037055" y="1048705"/>
                  <a:pt x="3981350" y="1004295"/>
                  <a:pt x="3734176" y="1024270"/>
                </a:cubicBezTo>
                <a:cubicBezTo>
                  <a:pt x="3487002" y="1044245"/>
                  <a:pt x="3207401" y="1050958"/>
                  <a:pt x="2881810" y="1024270"/>
                </a:cubicBezTo>
                <a:cubicBezTo>
                  <a:pt x="2556219" y="997582"/>
                  <a:pt x="2479525" y="986232"/>
                  <a:pt x="2117386" y="1024270"/>
                </a:cubicBezTo>
                <a:cubicBezTo>
                  <a:pt x="1755247" y="1062308"/>
                  <a:pt x="1759938" y="1040239"/>
                  <a:pt x="1528847" y="1024270"/>
                </a:cubicBezTo>
                <a:cubicBezTo>
                  <a:pt x="1297756" y="1008301"/>
                  <a:pt x="1220815" y="1004232"/>
                  <a:pt x="1116194" y="1024270"/>
                </a:cubicBezTo>
                <a:cubicBezTo>
                  <a:pt x="1011573" y="1044308"/>
                  <a:pt x="510502" y="1002146"/>
                  <a:pt x="0" y="1024270"/>
                </a:cubicBezTo>
                <a:cubicBezTo>
                  <a:pt x="24674" y="910471"/>
                  <a:pt x="23052" y="726755"/>
                  <a:pt x="0" y="512135"/>
                </a:cubicBezTo>
                <a:cubicBezTo>
                  <a:pt x="-23052" y="297515"/>
                  <a:pt x="-20613" y="251455"/>
                  <a:pt x="0" y="0"/>
                </a:cubicBezTo>
                <a:close/>
              </a:path>
              <a:path w="8794255" h="1024270" stroke="0" extrusionOk="0">
                <a:moveTo>
                  <a:pt x="0" y="0"/>
                </a:moveTo>
                <a:cubicBezTo>
                  <a:pt x="224858" y="-27278"/>
                  <a:pt x="572662" y="34690"/>
                  <a:pt x="852366" y="0"/>
                </a:cubicBezTo>
                <a:cubicBezTo>
                  <a:pt x="1132070" y="-34690"/>
                  <a:pt x="1187427" y="23364"/>
                  <a:pt x="1352962" y="0"/>
                </a:cubicBezTo>
                <a:cubicBezTo>
                  <a:pt x="1518497" y="-23364"/>
                  <a:pt x="1867003" y="-3366"/>
                  <a:pt x="2029443" y="0"/>
                </a:cubicBezTo>
                <a:cubicBezTo>
                  <a:pt x="2191883" y="3366"/>
                  <a:pt x="2405418" y="22222"/>
                  <a:pt x="2705925" y="0"/>
                </a:cubicBezTo>
                <a:cubicBezTo>
                  <a:pt x="3006432" y="-22222"/>
                  <a:pt x="3063745" y="-30497"/>
                  <a:pt x="3382406" y="0"/>
                </a:cubicBezTo>
                <a:cubicBezTo>
                  <a:pt x="3701067" y="30497"/>
                  <a:pt x="3882406" y="7197"/>
                  <a:pt x="4146829" y="0"/>
                </a:cubicBezTo>
                <a:cubicBezTo>
                  <a:pt x="4411252" y="-7197"/>
                  <a:pt x="4648425" y="10490"/>
                  <a:pt x="4823311" y="0"/>
                </a:cubicBezTo>
                <a:cubicBezTo>
                  <a:pt x="4998197" y="-10490"/>
                  <a:pt x="5251695" y="18607"/>
                  <a:pt x="5499792" y="0"/>
                </a:cubicBezTo>
                <a:cubicBezTo>
                  <a:pt x="5747889" y="-18607"/>
                  <a:pt x="5971676" y="-13418"/>
                  <a:pt x="6176273" y="0"/>
                </a:cubicBezTo>
                <a:cubicBezTo>
                  <a:pt x="6380870" y="13418"/>
                  <a:pt x="6704671" y="26177"/>
                  <a:pt x="6852754" y="0"/>
                </a:cubicBezTo>
                <a:cubicBezTo>
                  <a:pt x="7000837" y="-26177"/>
                  <a:pt x="7226206" y="-21397"/>
                  <a:pt x="7529235" y="0"/>
                </a:cubicBezTo>
                <a:cubicBezTo>
                  <a:pt x="7832264" y="21397"/>
                  <a:pt x="8070379" y="-16234"/>
                  <a:pt x="8205716" y="0"/>
                </a:cubicBezTo>
                <a:cubicBezTo>
                  <a:pt x="8341053" y="16234"/>
                  <a:pt x="8638917" y="21461"/>
                  <a:pt x="8794255" y="0"/>
                </a:cubicBezTo>
                <a:cubicBezTo>
                  <a:pt x="8790660" y="206599"/>
                  <a:pt x="8809117" y="327844"/>
                  <a:pt x="8794255" y="491650"/>
                </a:cubicBezTo>
                <a:cubicBezTo>
                  <a:pt x="8779394" y="655456"/>
                  <a:pt x="8815570" y="762944"/>
                  <a:pt x="8794255" y="1024270"/>
                </a:cubicBezTo>
                <a:cubicBezTo>
                  <a:pt x="8692471" y="1002693"/>
                  <a:pt x="8432558" y="1029915"/>
                  <a:pt x="8293659" y="1024270"/>
                </a:cubicBezTo>
                <a:cubicBezTo>
                  <a:pt x="8154760" y="1018625"/>
                  <a:pt x="7974890" y="1024825"/>
                  <a:pt x="7881005" y="1024270"/>
                </a:cubicBezTo>
                <a:cubicBezTo>
                  <a:pt x="7787120" y="1023715"/>
                  <a:pt x="7376649" y="1015420"/>
                  <a:pt x="7204524" y="1024270"/>
                </a:cubicBezTo>
                <a:cubicBezTo>
                  <a:pt x="7032399" y="1033120"/>
                  <a:pt x="6721990" y="993610"/>
                  <a:pt x="6528043" y="1024270"/>
                </a:cubicBezTo>
                <a:cubicBezTo>
                  <a:pt x="6334096" y="1054930"/>
                  <a:pt x="6190320" y="1006833"/>
                  <a:pt x="6027447" y="1024270"/>
                </a:cubicBezTo>
                <a:cubicBezTo>
                  <a:pt x="5864574" y="1041707"/>
                  <a:pt x="5433069" y="1048720"/>
                  <a:pt x="5263023" y="1024270"/>
                </a:cubicBezTo>
                <a:cubicBezTo>
                  <a:pt x="5092977" y="999820"/>
                  <a:pt x="4863664" y="1026978"/>
                  <a:pt x="4586542" y="1024270"/>
                </a:cubicBezTo>
                <a:cubicBezTo>
                  <a:pt x="4309420" y="1021562"/>
                  <a:pt x="4128263" y="1031075"/>
                  <a:pt x="3822119" y="1024270"/>
                </a:cubicBezTo>
                <a:cubicBezTo>
                  <a:pt x="3515975" y="1017465"/>
                  <a:pt x="3609564" y="1032851"/>
                  <a:pt x="3409465" y="1024270"/>
                </a:cubicBezTo>
                <a:cubicBezTo>
                  <a:pt x="3209366" y="1015689"/>
                  <a:pt x="2942780" y="1004434"/>
                  <a:pt x="2732984" y="1024270"/>
                </a:cubicBezTo>
                <a:cubicBezTo>
                  <a:pt x="2523188" y="1044106"/>
                  <a:pt x="2168772" y="1011964"/>
                  <a:pt x="1968560" y="1024270"/>
                </a:cubicBezTo>
                <a:cubicBezTo>
                  <a:pt x="1768348" y="1036576"/>
                  <a:pt x="1494400" y="1011745"/>
                  <a:pt x="1204136" y="1024270"/>
                </a:cubicBezTo>
                <a:cubicBezTo>
                  <a:pt x="913872" y="1036795"/>
                  <a:pt x="889657" y="1023676"/>
                  <a:pt x="703540" y="1024270"/>
                </a:cubicBezTo>
                <a:cubicBezTo>
                  <a:pt x="517423" y="1024864"/>
                  <a:pt x="220550" y="1051660"/>
                  <a:pt x="0" y="1024270"/>
                </a:cubicBezTo>
                <a:cubicBezTo>
                  <a:pt x="14965" y="789175"/>
                  <a:pt x="1961" y="684106"/>
                  <a:pt x="0" y="491650"/>
                </a:cubicBezTo>
                <a:cubicBezTo>
                  <a:pt x="-1961" y="299194"/>
                  <a:pt x="12195" y="244568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2076232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DDB930AF-E5DC-B2BD-4533-BDE48F105564}"/>
              </a:ext>
            </a:extLst>
          </p:cNvPr>
          <p:cNvCxnSpPr>
            <a:cxnSpLocks/>
          </p:cNvCxnSpPr>
          <p:nvPr/>
        </p:nvCxnSpPr>
        <p:spPr>
          <a:xfrm flipH="1">
            <a:off x="3575247" y="2939911"/>
            <a:ext cx="183648" cy="355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D4E76E74-629D-4F01-1CF6-3428AE8E268A}"/>
              </a:ext>
            </a:extLst>
          </p:cNvPr>
          <p:cNvCxnSpPr>
            <a:cxnSpLocks/>
          </p:cNvCxnSpPr>
          <p:nvPr/>
        </p:nvCxnSpPr>
        <p:spPr>
          <a:xfrm flipH="1">
            <a:off x="1935531" y="3557825"/>
            <a:ext cx="262966" cy="2995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5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  <p:bldP spid="19" grpId="0"/>
      <p:bldP spid="21" grpId="0"/>
      <p:bldP spid="26" grpId="0" animBg="1"/>
      <p:bldP spid="30" grpId="0" animBg="1"/>
      <p:bldP spid="31" grpId="0" animBg="1"/>
      <p:bldP spid="33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258522" y="-3065313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10381" y="465048"/>
            <a:ext cx="2366531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B8E6F5E-CD9F-C19B-1CB5-77A0574E2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30236">
            <a:off x="10686373" y="4066758"/>
            <a:ext cx="1365723" cy="1055713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614D7FC-2075-4FDA-40EF-59FE5700F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294800" y="5365056"/>
            <a:ext cx="767483" cy="1414991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18C7CEB5-4290-A5AB-9DD3-7C2180C3F2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13766" flipH="1">
            <a:off x="10319736" y="5404915"/>
            <a:ext cx="767484" cy="10083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493DC07-C0D5-4F78-7A66-80563E45CC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707" t="30616" r="40005" b="43383"/>
          <a:stretch/>
        </p:blipFill>
        <p:spPr>
          <a:xfrm>
            <a:off x="1225950" y="1024973"/>
            <a:ext cx="7907493" cy="5746266"/>
          </a:xfrm>
          <a:custGeom>
            <a:avLst/>
            <a:gdLst>
              <a:gd name="connsiteX0" fmla="*/ 0 w 7907493"/>
              <a:gd name="connsiteY0" fmla="*/ 0 h 5746266"/>
              <a:gd name="connsiteX1" fmla="*/ 579883 w 7907493"/>
              <a:gd name="connsiteY1" fmla="*/ 0 h 5746266"/>
              <a:gd name="connsiteX2" fmla="*/ 1001616 w 7907493"/>
              <a:gd name="connsiteY2" fmla="*/ 0 h 5746266"/>
              <a:gd name="connsiteX3" fmla="*/ 1502424 w 7907493"/>
              <a:gd name="connsiteY3" fmla="*/ 0 h 5746266"/>
              <a:gd name="connsiteX4" fmla="*/ 2161381 w 7907493"/>
              <a:gd name="connsiteY4" fmla="*/ 0 h 5746266"/>
              <a:gd name="connsiteX5" fmla="*/ 2820339 w 7907493"/>
              <a:gd name="connsiteY5" fmla="*/ 0 h 5746266"/>
              <a:gd name="connsiteX6" fmla="*/ 3558372 w 7907493"/>
              <a:gd name="connsiteY6" fmla="*/ 0 h 5746266"/>
              <a:gd name="connsiteX7" fmla="*/ 4296405 w 7907493"/>
              <a:gd name="connsiteY7" fmla="*/ 0 h 5746266"/>
              <a:gd name="connsiteX8" fmla="*/ 5113512 w 7907493"/>
              <a:gd name="connsiteY8" fmla="*/ 0 h 5746266"/>
              <a:gd name="connsiteX9" fmla="*/ 5930620 w 7907493"/>
              <a:gd name="connsiteY9" fmla="*/ 0 h 5746266"/>
              <a:gd name="connsiteX10" fmla="*/ 6352353 w 7907493"/>
              <a:gd name="connsiteY10" fmla="*/ 0 h 5746266"/>
              <a:gd name="connsiteX11" fmla="*/ 7169460 w 7907493"/>
              <a:gd name="connsiteY11" fmla="*/ 0 h 5746266"/>
              <a:gd name="connsiteX12" fmla="*/ 7907493 w 7907493"/>
              <a:gd name="connsiteY12" fmla="*/ 0 h 5746266"/>
              <a:gd name="connsiteX13" fmla="*/ 7907493 w 7907493"/>
              <a:gd name="connsiteY13" fmla="*/ 523549 h 5746266"/>
              <a:gd name="connsiteX14" fmla="*/ 7907493 w 7907493"/>
              <a:gd name="connsiteY14" fmla="*/ 989635 h 5746266"/>
              <a:gd name="connsiteX15" fmla="*/ 7907493 w 7907493"/>
              <a:gd name="connsiteY15" fmla="*/ 1455721 h 5746266"/>
              <a:gd name="connsiteX16" fmla="*/ 7907493 w 7907493"/>
              <a:gd name="connsiteY16" fmla="*/ 2094195 h 5746266"/>
              <a:gd name="connsiteX17" fmla="*/ 7907493 w 7907493"/>
              <a:gd name="connsiteY17" fmla="*/ 2847594 h 5746266"/>
              <a:gd name="connsiteX18" fmla="*/ 7907493 w 7907493"/>
              <a:gd name="connsiteY18" fmla="*/ 3543531 h 5746266"/>
              <a:gd name="connsiteX19" fmla="*/ 7907493 w 7907493"/>
              <a:gd name="connsiteY19" fmla="*/ 4239467 h 5746266"/>
              <a:gd name="connsiteX20" fmla="*/ 7907493 w 7907493"/>
              <a:gd name="connsiteY20" fmla="*/ 4820479 h 5746266"/>
              <a:gd name="connsiteX21" fmla="*/ 7907493 w 7907493"/>
              <a:gd name="connsiteY21" fmla="*/ 5746266 h 5746266"/>
              <a:gd name="connsiteX22" fmla="*/ 7169460 w 7907493"/>
              <a:gd name="connsiteY22" fmla="*/ 5746266 h 5746266"/>
              <a:gd name="connsiteX23" fmla="*/ 6668652 w 7907493"/>
              <a:gd name="connsiteY23" fmla="*/ 5746266 h 5746266"/>
              <a:gd name="connsiteX24" fmla="*/ 6167845 w 7907493"/>
              <a:gd name="connsiteY24" fmla="*/ 5746266 h 5746266"/>
              <a:gd name="connsiteX25" fmla="*/ 5429812 w 7907493"/>
              <a:gd name="connsiteY25" fmla="*/ 5746266 h 5746266"/>
              <a:gd name="connsiteX26" fmla="*/ 5008079 w 7907493"/>
              <a:gd name="connsiteY26" fmla="*/ 5746266 h 5746266"/>
              <a:gd name="connsiteX27" fmla="*/ 4349121 w 7907493"/>
              <a:gd name="connsiteY27" fmla="*/ 5746266 h 5746266"/>
              <a:gd name="connsiteX28" fmla="*/ 3927388 w 7907493"/>
              <a:gd name="connsiteY28" fmla="*/ 5746266 h 5746266"/>
              <a:gd name="connsiteX29" fmla="*/ 3110281 w 7907493"/>
              <a:gd name="connsiteY29" fmla="*/ 5746266 h 5746266"/>
              <a:gd name="connsiteX30" fmla="*/ 2688548 w 7907493"/>
              <a:gd name="connsiteY30" fmla="*/ 5746266 h 5746266"/>
              <a:gd name="connsiteX31" fmla="*/ 2266815 w 7907493"/>
              <a:gd name="connsiteY31" fmla="*/ 5746266 h 5746266"/>
              <a:gd name="connsiteX32" fmla="*/ 1845082 w 7907493"/>
              <a:gd name="connsiteY32" fmla="*/ 5746266 h 5746266"/>
              <a:gd name="connsiteX33" fmla="*/ 1423349 w 7907493"/>
              <a:gd name="connsiteY33" fmla="*/ 5746266 h 5746266"/>
              <a:gd name="connsiteX34" fmla="*/ 843466 w 7907493"/>
              <a:gd name="connsiteY34" fmla="*/ 5746266 h 5746266"/>
              <a:gd name="connsiteX35" fmla="*/ 0 w 7907493"/>
              <a:gd name="connsiteY35" fmla="*/ 5746266 h 5746266"/>
              <a:gd name="connsiteX36" fmla="*/ 0 w 7907493"/>
              <a:gd name="connsiteY36" fmla="*/ 4992867 h 5746266"/>
              <a:gd name="connsiteX37" fmla="*/ 0 w 7907493"/>
              <a:gd name="connsiteY37" fmla="*/ 4469318 h 5746266"/>
              <a:gd name="connsiteX38" fmla="*/ 0 w 7907493"/>
              <a:gd name="connsiteY38" fmla="*/ 3945769 h 5746266"/>
              <a:gd name="connsiteX39" fmla="*/ 0 w 7907493"/>
              <a:gd name="connsiteY39" fmla="*/ 3364758 h 5746266"/>
              <a:gd name="connsiteX40" fmla="*/ 0 w 7907493"/>
              <a:gd name="connsiteY40" fmla="*/ 2783747 h 5746266"/>
              <a:gd name="connsiteX41" fmla="*/ 0 w 7907493"/>
              <a:gd name="connsiteY41" fmla="*/ 2030347 h 5746266"/>
              <a:gd name="connsiteX42" fmla="*/ 0 w 7907493"/>
              <a:gd name="connsiteY42" fmla="*/ 1334411 h 5746266"/>
              <a:gd name="connsiteX43" fmla="*/ 0 w 7907493"/>
              <a:gd name="connsiteY43" fmla="*/ 810862 h 5746266"/>
              <a:gd name="connsiteX44" fmla="*/ 0 w 7907493"/>
              <a:gd name="connsiteY44" fmla="*/ 0 h 574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907493" h="5746266" fill="none" extrusionOk="0">
                <a:moveTo>
                  <a:pt x="0" y="0"/>
                </a:moveTo>
                <a:cubicBezTo>
                  <a:pt x="202128" y="-3295"/>
                  <a:pt x="369855" y="26356"/>
                  <a:pt x="579883" y="0"/>
                </a:cubicBezTo>
                <a:cubicBezTo>
                  <a:pt x="789911" y="-26356"/>
                  <a:pt x="869569" y="-8182"/>
                  <a:pt x="1001616" y="0"/>
                </a:cubicBezTo>
                <a:cubicBezTo>
                  <a:pt x="1133663" y="8182"/>
                  <a:pt x="1258342" y="18465"/>
                  <a:pt x="1502424" y="0"/>
                </a:cubicBezTo>
                <a:cubicBezTo>
                  <a:pt x="1746506" y="-18465"/>
                  <a:pt x="2004568" y="11009"/>
                  <a:pt x="2161381" y="0"/>
                </a:cubicBezTo>
                <a:cubicBezTo>
                  <a:pt x="2318194" y="-11009"/>
                  <a:pt x="2509366" y="16378"/>
                  <a:pt x="2820339" y="0"/>
                </a:cubicBezTo>
                <a:cubicBezTo>
                  <a:pt x="3131312" y="-16378"/>
                  <a:pt x="3300600" y="8700"/>
                  <a:pt x="3558372" y="0"/>
                </a:cubicBezTo>
                <a:cubicBezTo>
                  <a:pt x="3816144" y="-8700"/>
                  <a:pt x="3935271" y="-17685"/>
                  <a:pt x="4296405" y="0"/>
                </a:cubicBezTo>
                <a:cubicBezTo>
                  <a:pt x="4657539" y="17685"/>
                  <a:pt x="4723944" y="6812"/>
                  <a:pt x="5113512" y="0"/>
                </a:cubicBezTo>
                <a:cubicBezTo>
                  <a:pt x="5503080" y="-6812"/>
                  <a:pt x="5756594" y="-36717"/>
                  <a:pt x="5930620" y="0"/>
                </a:cubicBezTo>
                <a:cubicBezTo>
                  <a:pt x="6104646" y="36717"/>
                  <a:pt x="6183341" y="9755"/>
                  <a:pt x="6352353" y="0"/>
                </a:cubicBezTo>
                <a:cubicBezTo>
                  <a:pt x="6521365" y="-9755"/>
                  <a:pt x="6922809" y="-1262"/>
                  <a:pt x="7169460" y="0"/>
                </a:cubicBezTo>
                <a:cubicBezTo>
                  <a:pt x="7416111" y="1262"/>
                  <a:pt x="7618302" y="-15292"/>
                  <a:pt x="7907493" y="0"/>
                </a:cubicBezTo>
                <a:cubicBezTo>
                  <a:pt x="7884306" y="140709"/>
                  <a:pt x="7909561" y="366500"/>
                  <a:pt x="7907493" y="523549"/>
                </a:cubicBezTo>
                <a:cubicBezTo>
                  <a:pt x="7905425" y="680598"/>
                  <a:pt x="7899481" y="772107"/>
                  <a:pt x="7907493" y="989635"/>
                </a:cubicBezTo>
                <a:cubicBezTo>
                  <a:pt x="7915505" y="1207163"/>
                  <a:pt x="7908357" y="1291683"/>
                  <a:pt x="7907493" y="1455721"/>
                </a:cubicBezTo>
                <a:cubicBezTo>
                  <a:pt x="7906629" y="1619759"/>
                  <a:pt x="7898132" y="1806381"/>
                  <a:pt x="7907493" y="2094195"/>
                </a:cubicBezTo>
                <a:cubicBezTo>
                  <a:pt x="7916854" y="2382009"/>
                  <a:pt x="7890748" y="2589165"/>
                  <a:pt x="7907493" y="2847594"/>
                </a:cubicBezTo>
                <a:cubicBezTo>
                  <a:pt x="7924238" y="3106023"/>
                  <a:pt x="7917899" y="3196207"/>
                  <a:pt x="7907493" y="3543531"/>
                </a:cubicBezTo>
                <a:cubicBezTo>
                  <a:pt x="7897087" y="3890855"/>
                  <a:pt x="7882628" y="3948983"/>
                  <a:pt x="7907493" y="4239467"/>
                </a:cubicBezTo>
                <a:cubicBezTo>
                  <a:pt x="7932358" y="4529951"/>
                  <a:pt x="7902907" y="4576669"/>
                  <a:pt x="7907493" y="4820479"/>
                </a:cubicBezTo>
                <a:cubicBezTo>
                  <a:pt x="7912079" y="5064289"/>
                  <a:pt x="7870032" y="5340833"/>
                  <a:pt x="7907493" y="5746266"/>
                </a:cubicBezTo>
                <a:cubicBezTo>
                  <a:pt x="7568654" y="5764408"/>
                  <a:pt x="7417242" y="5718198"/>
                  <a:pt x="7169460" y="5746266"/>
                </a:cubicBezTo>
                <a:cubicBezTo>
                  <a:pt x="6921678" y="5774334"/>
                  <a:pt x="6910445" y="5736802"/>
                  <a:pt x="6668652" y="5746266"/>
                </a:cubicBezTo>
                <a:cubicBezTo>
                  <a:pt x="6426859" y="5755730"/>
                  <a:pt x="6272546" y="5760497"/>
                  <a:pt x="6167845" y="5746266"/>
                </a:cubicBezTo>
                <a:cubicBezTo>
                  <a:pt x="6063144" y="5732035"/>
                  <a:pt x="5738328" y="5767449"/>
                  <a:pt x="5429812" y="5746266"/>
                </a:cubicBezTo>
                <a:cubicBezTo>
                  <a:pt x="5121296" y="5725083"/>
                  <a:pt x="5204364" y="5763217"/>
                  <a:pt x="5008079" y="5746266"/>
                </a:cubicBezTo>
                <a:cubicBezTo>
                  <a:pt x="4811794" y="5729315"/>
                  <a:pt x="4641204" y="5772041"/>
                  <a:pt x="4349121" y="5746266"/>
                </a:cubicBezTo>
                <a:cubicBezTo>
                  <a:pt x="4057038" y="5720491"/>
                  <a:pt x="4092627" y="5741571"/>
                  <a:pt x="3927388" y="5746266"/>
                </a:cubicBezTo>
                <a:cubicBezTo>
                  <a:pt x="3762149" y="5750961"/>
                  <a:pt x="3492694" y="5731113"/>
                  <a:pt x="3110281" y="5746266"/>
                </a:cubicBezTo>
                <a:cubicBezTo>
                  <a:pt x="2727868" y="5761419"/>
                  <a:pt x="2813361" y="5734375"/>
                  <a:pt x="2688548" y="5746266"/>
                </a:cubicBezTo>
                <a:cubicBezTo>
                  <a:pt x="2563735" y="5758157"/>
                  <a:pt x="2468715" y="5737904"/>
                  <a:pt x="2266815" y="5746266"/>
                </a:cubicBezTo>
                <a:cubicBezTo>
                  <a:pt x="2064915" y="5754628"/>
                  <a:pt x="1978738" y="5755197"/>
                  <a:pt x="1845082" y="5746266"/>
                </a:cubicBezTo>
                <a:cubicBezTo>
                  <a:pt x="1711426" y="5737335"/>
                  <a:pt x="1541639" y="5738225"/>
                  <a:pt x="1423349" y="5746266"/>
                </a:cubicBezTo>
                <a:cubicBezTo>
                  <a:pt x="1305059" y="5754307"/>
                  <a:pt x="1110757" y="5755336"/>
                  <a:pt x="843466" y="5746266"/>
                </a:cubicBezTo>
                <a:cubicBezTo>
                  <a:pt x="576175" y="5737196"/>
                  <a:pt x="265541" y="5781297"/>
                  <a:pt x="0" y="5746266"/>
                </a:cubicBezTo>
                <a:cubicBezTo>
                  <a:pt x="12905" y="5571932"/>
                  <a:pt x="6371" y="5152961"/>
                  <a:pt x="0" y="4992867"/>
                </a:cubicBezTo>
                <a:cubicBezTo>
                  <a:pt x="-6371" y="4832773"/>
                  <a:pt x="-25911" y="4719528"/>
                  <a:pt x="0" y="4469318"/>
                </a:cubicBezTo>
                <a:cubicBezTo>
                  <a:pt x="25911" y="4219108"/>
                  <a:pt x="8677" y="4072640"/>
                  <a:pt x="0" y="3945769"/>
                </a:cubicBezTo>
                <a:cubicBezTo>
                  <a:pt x="-8677" y="3818898"/>
                  <a:pt x="28995" y="3584137"/>
                  <a:pt x="0" y="3364758"/>
                </a:cubicBezTo>
                <a:cubicBezTo>
                  <a:pt x="-28995" y="3145379"/>
                  <a:pt x="-16466" y="2960751"/>
                  <a:pt x="0" y="2783747"/>
                </a:cubicBezTo>
                <a:cubicBezTo>
                  <a:pt x="16466" y="2606743"/>
                  <a:pt x="-29299" y="2311297"/>
                  <a:pt x="0" y="2030347"/>
                </a:cubicBezTo>
                <a:cubicBezTo>
                  <a:pt x="29299" y="1749397"/>
                  <a:pt x="-12969" y="1625708"/>
                  <a:pt x="0" y="1334411"/>
                </a:cubicBezTo>
                <a:cubicBezTo>
                  <a:pt x="12969" y="1043114"/>
                  <a:pt x="6158" y="1031081"/>
                  <a:pt x="0" y="810862"/>
                </a:cubicBezTo>
                <a:cubicBezTo>
                  <a:pt x="-6158" y="590643"/>
                  <a:pt x="-39779" y="331178"/>
                  <a:pt x="0" y="0"/>
                </a:cubicBezTo>
                <a:close/>
              </a:path>
              <a:path w="7907493" h="5746266" stroke="0" extrusionOk="0">
                <a:moveTo>
                  <a:pt x="0" y="0"/>
                </a:moveTo>
                <a:cubicBezTo>
                  <a:pt x="318055" y="4710"/>
                  <a:pt x="367759" y="-7883"/>
                  <a:pt x="658958" y="0"/>
                </a:cubicBezTo>
                <a:cubicBezTo>
                  <a:pt x="950157" y="7883"/>
                  <a:pt x="1124147" y="-9200"/>
                  <a:pt x="1476065" y="0"/>
                </a:cubicBezTo>
                <a:cubicBezTo>
                  <a:pt x="1827983" y="9200"/>
                  <a:pt x="1847094" y="-15721"/>
                  <a:pt x="1976873" y="0"/>
                </a:cubicBezTo>
                <a:cubicBezTo>
                  <a:pt x="2106652" y="15721"/>
                  <a:pt x="2486105" y="9139"/>
                  <a:pt x="2635831" y="0"/>
                </a:cubicBezTo>
                <a:cubicBezTo>
                  <a:pt x="2785557" y="-9139"/>
                  <a:pt x="3158240" y="-10145"/>
                  <a:pt x="3452939" y="0"/>
                </a:cubicBezTo>
                <a:cubicBezTo>
                  <a:pt x="3747638" y="10145"/>
                  <a:pt x="3936250" y="13632"/>
                  <a:pt x="4111896" y="0"/>
                </a:cubicBezTo>
                <a:cubicBezTo>
                  <a:pt x="4287542" y="-13632"/>
                  <a:pt x="4667630" y="371"/>
                  <a:pt x="4929004" y="0"/>
                </a:cubicBezTo>
                <a:cubicBezTo>
                  <a:pt x="5190378" y="-371"/>
                  <a:pt x="5397725" y="-40277"/>
                  <a:pt x="5746112" y="0"/>
                </a:cubicBezTo>
                <a:cubicBezTo>
                  <a:pt x="6094499" y="40277"/>
                  <a:pt x="6343404" y="28503"/>
                  <a:pt x="6563219" y="0"/>
                </a:cubicBezTo>
                <a:cubicBezTo>
                  <a:pt x="6783034" y="-28503"/>
                  <a:pt x="6862365" y="-12527"/>
                  <a:pt x="7064027" y="0"/>
                </a:cubicBezTo>
                <a:cubicBezTo>
                  <a:pt x="7265689" y="12527"/>
                  <a:pt x="7585659" y="-18873"/>
                  <a:pt x="7907493" y="0"/>
                </a:cubicBezTo>
                <a:cubicBezTo>
                  <a:pt x="7919626" y="110657"/>
                  <a:pt x="7920718" y="370535"/>
                  <a:pt x="7907493" y="523549"/>
                </a:cubicBezTo>
                <a:cubicBezTo>
                  <a:pt x="7894268" y="676563"/>
                  <a:pt x="7894356" y="1083945"/>
                  <a:pt x="7907493" y="1276948"/>
                </a:cubicBezTo>
                <a:cubicBezTo>
                  <a:pt x="7920630" y="1469951"/>
                  <a:pt x="7894147" y="1560227"/>
                  <a:pt x="7907493" y="1743034"/>
                </a:cubicBezTo>
                <a:cubicBezTo>
                  <a:pt x="7920839" y="1925841"/>
                  <a:pt x="7932340" y="2302791"/>
                  <a:pt x="7907493" y="2496433"/>
                </a:cubicBezTo>
                <a:cubicBezTo>
                  <a:pt x="7882646" y="2690075"/>
                  <a:pt x="7927271" y="3001370"/>
                  <a:pt x="7907493" y="3249833"/>
                </a:cubicBezTo>
                <a:cubicBezTo>
                  <a:pt x="7887715" y="3498296"/>
                  <a:pt x="7903045" y="3643987"/>
                  <a:pt x="7907493" y="3773381"/>
                </a:cubicBezTo>
                <a:cubicBezTo>
                  <a:pt x="7911941" y="3902775"/>
                  <a:pt x="7891118" y="4229570"/>
                  <a:pt x="7907493" y="4526781"/>
                </a:cubicBezTo>
                <a:cubicBezTo>
                  <a:pt x="7923868" y="4823992"/>
                  <a:pt x="7914040" y="4917052"/>
                  <a:pt x="7907493" y="5107792"/>
                </a:cubicBezTo>
                <a:cubicBezTo>
                  <a:pt x="7900946" y="5298532"/>
                  <a:pt x="7922004" y="5590205"/>
                  <a:pt x="7907493" y="5746266"/>
                </a:cubicBezTo>
                <a:cubicBezTo>
                  <a:pt x="7571946" y="5755977"/>
                  <a:pt x="7387976" y="5747092"/>
                  <a:pt x="7169460" y="5746266"/>
                </a:cubicBezTo>
                <a:cubicBezTo>
                  <a:pt x="6950944" y="5745440"/>
                  <a:pt x="6631151" y="5720418"/>
                  <a:pt x="6431428" y="5746266"/>
                </a:cubicBezTo>
                <a:cubicBezTo>
                  <a:pt x="6231705" y="5772114"/>
                  <a:pt x="6002965" y="5716811"/>
                  <a:pt x="5693395" y="5746266"/>
                </a:cubicBezTo>
                <a:cubicBezTo>
                  <a:pt x="5383825" y="5775721"/>
                  <a:pt x="5099757" y="5771042"/>
                  <a:pt x="4876287" y="5746266"/>
                </a:cubicBezTo>
                <a:cubicBezTo>
                  <a:pt x="4652817" y="5721490"/>
                  <a:pt x="4311489" y="5724684"/>
                  <a:pt x="4059180" y="5746266"/>
                </a:cubicBezTo>
                <a:cubicBezTo>
                  <a:pt x="3806871" y="5767848"/>
                  <a:pt x="3642067" y="5760706"/>
                  <a:pt x="3479297" y="5746266"/>
                </a:cubicBezTo>
                <a:cubicBezTo>
                  <a:pt x="3316527" y="5731826"/>
                  <a:pt x="2989080" y="5750742"/>
                  <a:pt x="2820339" y="5746266"/>
                </a:cubicBezTo>
                <a:cubicBezTo>
                  <a:pt x="2651598" y="5741790"/>
                  <a:pt x="2235893" y="5757697"/>
                  <a:pt x="2003232" y="5746266"/>
                </a:cubicBezTo>
                <a:cubicBezTo>
                  <a:pt x="1770571" y="5734835"/>
                  <a:pt x="1594675" y="5722973"/>
                  <a:pt x="1265199" y="5746266"/>
                </a:cubicBezTo>
                <a:cubicBezTo>
                  <a:pt x="935723" y="5769559"/>
                  <a:pt x="1037802" y="5744579"/>
                  <a:pt x="843466" y="5746266"/>
                </a:cubicBezTo>
                <a:cubicBezTo>
                  <a:pt x="649130" y="5747953"/>
                  <a:pt x="239033" y="5750381"/>
                  <a:pt x="0" y="5746266"/>
                </a:cubicBezTo>
                <a:cubicBezTo>
                  <a:pt x="-25029" y="5485280"/>
                  <a:pt x="-2242" y="5280834"/>
                  <a:pt x="0" y="5107792"/>
                </a:cubicBezTo>
                <a:cubicBezTo>
                  <a:pt x="2242" y="4934750"/>
                  <a:pt x="18974" y="4780856"/>
                  <a:pt x="0" y="4469318"/>
                </a:cubicBezTo>
                <a:cubicBezTo>
                  <a:pt x="-18974" y="4157780"/>
                  <a:pt x="2317" y="4023325"/>
                  <a:pt x="0" y="3888307"/>
                </a:cubicBezTo>
                <a:cubicBezTo>
                  <a:pt x="-2317" y="3753289"/>
                  <a:pt x="8761" y="3499274"/>
                  <a:pt x="0" y="3192370"/>
                </a:cubicBezTo>
                <a:cubicBezTo>
                  <a:pt x="-8761" y="2885466"/>
                  <a:pt x="-24317" y="2785916"/>
                  <a:pt x="0" y="2668821"/>
                </a:cubicBezTo>
                <a:cubicBezTo>
                  <a:pt x="24317" y="2551726"/>
                  <a:pt x="7087" y="2390267"/>
                  <a:pt x="0" y="2202735"/>
                </a:cubicBezTo>
                <a:cubicBezTo>
                  <a:pt x="-7087" y="2015203"/>
                  <a:pt x="-18689" y="1761387"/>
                  <a:pt x="0" y="1564261"/>
                </a:cubicBezTo>
                <a:cubicBezTo>
                  <a:pt x="18689" y="1367135"/>
                  <a:pt x="18768" y="1047005"/>
                  <a:pt x="0" y="868325"/>
                </a:cubicBezTo>
                <a:cubicBezTo>
                  <a:pt x="-18768" y="689645"/>
                  <a:pt x="-11833" y="256653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3987502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19" name="Group 30">
            <a:extLst>
              <a:ext uri="{FF2B5EF4-FFF2-40B4-BE49-F238E27FC236}">
                <a16:creationId xmlns:a16="http://schemas.microsoft.com/office/drawing/2014/main" id="{E7DC39D9-1B6D-0C06-B741-04DAF71F67C7}"/>
              </a:ext>
            </a:extLst>
          </p:cNvPr>
          <p:cNvGrpSpPr/>
          <p:nvPr/>
        </p:nvGrpSpPr>
        <p:grpSpPr>
          <a:xfrm>
            <a:off x="9001125" y="1024973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23" name="Group 31">
              <a:extLst>
                <a:ext uri="{FF2B5EF4-FFF2-40B4-BE49-F238E27FC236}">
                  <a16:creationId xmlns:a16="http://schemas.microsoft.com/office/drawing/2014/main" id="{82CCDB8E-E5BA-3292-78EC-DF689EC00185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4989B684-950A-A27D-B74E-D10F7157DDA9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0656C0B1-16F2-9D4F-414B-5DF1F0CBE9B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24FF921D-0EAA-1D82-DB2A-7105B64A30D1}"/>
              </a:ext>
            </a:extLst>
          </p:cNvPr>
          <p:cNvGrpSpPr/>
          <p:nvPr/>
        </p:nvGrpSpPr>
        <p:grpSpPr>
          <a:xfrm>
            <a:off x="3125337" y="147126"/>
            <a:ext cx="4199588" cy="635843"/>
            <a:chOff x="0" y="0"/>
            <a:chExt cx="3435356" cy="1138475"/>
          </a:xfrm>
          <a:solidFill>
            <a:srgbClr val="FFBD6F"/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AA18232C-5039-003A-86A9-8595AA4AB5E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2B47F48-4A4A-3E4F-BB8A-F6996FA11D12}"/>
              </a:ext>
            </a:extLst>
          </p:cNvPr>
          <p:cNvSpPr/>
          <p:nvPr/>
        </p:nvSpPr>
        <p:spPr>
          <a:xfrm>
            <a:off x="3302758" y="106450"/>
            <a:ext cx="3691861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إيجاد مساحة المستطيل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35" name="Picture 8">
            <a:extLst>
              <a:ext uri="{FF2B5EF4-FFF2-40B4-BE49-F238E27FC236}">
                <a16:creationId xmlns:a16="http://schemas.microsoft.com/office/drawing/2014/main" id="{6166D559-8AD2-FD25-2F94-7D9FD58CF1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6715663" y="19593"/>
            <a:ext cx="882766" cy="8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80036" flipH="1">
            <a:off x="1980792" y="512143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085474">
            <a:off x="2162201" y="796754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تعاوني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864567" y="4624303"/>
            <a:ext cx="1460809" cy="1258088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CC0B094-67C5-66A9-6275-20248E435338}"/>
              </a:ext>
            </a:extLst>
          </p:cNvPr>
          <p:cNvSpPr/>
          <p:nvPr/>
        </p:nvSpPr>
        <p:spPr>
          <a:xfrm>
            <a:off x="1758875" y="3722630"/>
            <a:ext cx="3415553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CC21C73F-D1E9-FAAA-CCD5-DB38F073EAC0}"/>
              </a:ext>
            </a:extLst>
          </p:cNvPr>
          <p:cNvGrpSpPr/>
          <p:nvPr/>
        </p:nvGrpSpPr>
        <p:grpSpPr>
          <a:xfrm>
            <a:off x="11220552" y="2890257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72EAA6DE-94B9-14ED-DD51-A2E9A34A4F44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37B2164-A22E-26EB-9DF9-F30C2D1C01F4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8321D749-6401-6CD1-BAE0-93272C75B63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ج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76A71A6A-4719-98BC-4386-FC3968EBFF7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5921" t="70746" r="40337" b="18607"/>
          <a:stretch/>
        </p:blipFill>
        <p:spPr>
          <a:xfrm>
            <a:off x="1371631" y="2755543"/>
            <a:ext cx="9610839" cy="1539367"/>
          </a:xfrm>
          <a:custGeom>
            <a:avLst/>
            <a:gdLst>
              <a:gd name="connsiteX0" fmla="*/ 0 w 9610839"/>
              <a:gd name="connsiteY0" fmla="*/ 0 h 1539367"/>
              <a:gd name="connsiteX1" fmla="*/ 878705 w 9610839"/>
              <a:gd name="connsiteY1" fmla="*/ 0 h 1539367"/>
              <a:gd name="connsiteX2" fmla="*/ 1757411 w 9610839"/>
              <a:gd name="connsiteY2" fmla="*/ 0 h 1539367"/>
              <a:gd name="connsiteX3" fmla="*/ 2636116 w 9610839"/>
              <a:gd name="connsiteY3" fmla="*/ 0 h 1539367"/>
              <a:gd name="connsiteX4" fmla="*/ 3322604 w 9610839"/>
              <a:gd name="connsiteY4" fmla="*/ 0 h 1539367"/>
              <a:gd name="connsiteX5" fmla="*/ 4201310 w 9610839"/>
              <a:gd name="connsiteY5" fmla="*/ 0 h 1539367"/>
              <a:gd name="connsiteX6" fmla="*/ 4695581 w 9610839"/>
              <a:gd name="connsiteY6" fmla="*/ 0 h 1539367"/>
              <a:gd name="connsiteX7" fmla="*/ 5574287 w 9610839"/>
              <a:gd name="connsiteY7" fmla="*/ 0 h 1539367"/>
              <a:gd name="connsiteX8" fmla="*/ 6452992 w 9610839"/>
              <a:gd name="connsiteY8" fmla="*/ 0 h 1539367"/>
              <a:gd name="connsiteX9" fmla="*/ 7043372 w 9610839"/>
              <a:gd name="connsiteY9" fmla="*/ 0 h 1539367"/>
              <a:gd name="connsiteX10" fmla="*/ 7537644 w 9610839"/>
              <a:gd name="connsiteY10" fmla="*/ 0 h 1539367"/>
              <a:gd name="connsiteX11" fmla="*/ 8031915 w 9610839"/>
              <a:gd name="connsiteY11" fmla="*/ 0 h 1539367"/>
              <a:gd name="connsiteX12" fmla="*/ 8430079 w 9610839"/>
              <a:gd name="connsiteY12" fmla="*/ 0 h 1539367"/>
              <a:gd name="connsiteX13" fmla="*/ 9610839 w 9610839"/>
              <a:gd name="connsiteY13" fmla="*/ 0 h 1539367"/>
              <a:gd name="connsiteX14" fmla="*/ 9610839 w 9610839"/>
              <a:gd name="connsiteY14" fmla="*/ 497729 h 1539367"/>
              <a:gd name="connsiteX15" fmla="*/ 9610839 w 9610839"/>
              <a:gd name="connsiteY15" fmla="*/ 1026245 h 1539367"/>
              <a:gd name="connsiteX16" fmla="*/ 9610839 w 9610839"/>
              <a:gd name="connsiteY16" fmla="*/ 1539367 h 1539367"/>
              <a:gd name="connsiteX17" fmla="*/ 8828242 w 9610839"/>
              <a:gd name="connsiteY17" fmla="*/ 1539367 h 1539367"/>
              <a:gd name="connsiteX18" fmla="*/ 8333970 w 9610839"/>
              <a:gd name="connsiteY18" fmla="*/ 1539367 h 1539367"/>
              <a:gd name="connsiteX19" fmla="*/ 7935807 w 9610839"/>
              <a:gd name="connsiteY19" fmla="*/ 1539367 h 1539367"/>
              <a:gd name="connsiteX20" fmla="*/ 7057102 w 9610839"/>
              <a:gd name="connsiteY20" fmla="*/ 1539367 h 1539367"/>
              <a:gd name="connsiteX21" fmla="*/ 6466722 w 9610839"/>
              <a:gd name="connsiteY21" fmla="*/ 1539367 h 1539367"/>
              <a:gd name="connsiteX22" fmla="*/ 5876342 w 9610839"/>
              <a:gd name="connsiteY22" fmla="*/ 1539367 h 1539367"/>
              <a:gd name="connsiteX23" fmla="*/ 5382070 w 9610839"/>
              <a:gd name="connsiteY23" fmla="*/ 1539367 h 1539367"/>
              <a:gd name="connsiteX24" fmla="*/ 4503365 w 9610839"/>
              <a:gd name="connsiteY24" fmla="*/ 1539367 h 1539367"/>
              <a:gd name="connsiteX25" fmla="*/ 3816876 w 9610839"/>
              <a:gd name="connsiteY25" fmla="*/ 1539367 h 1539367"/>
              <a:gd name="connsiteX26" fmla="*/ 3226496 w 9610839"/>
              <a:gd name="connsiteY26" fmla="*/ 1539367 h 1539367"/>
              <a:gd name="connsiteX27" fmla="*/ 2443899 w 9610839"/>
              <a:gd name="connsiteY27" fmla="*/ 1539367 h 1539367"/>
              <a:gd name="connsiteX28" fmla="*/ 1853519 w 9610839"/>
              <a:gd name="connsiteY28" fmla="*/ 1539367 h 1539367"/>
              <a:gd name="connsiteX29" fmla="*/ 1263139 w 9610839"/>
              <a:gd name="connsiteY29" fmla="*/ 1539367 h 1539367"/>
              <a:gd name="connsiteX30" fmla="*/ 0 w 9610839"/>
              <a:gd name="connsiteY30" fmla="*/ 1539367 h 1539367"/>
              <a:gd name="connsiteX31" fmla="*/ 0 w 9610839"/>
              <a:gd name="connsiteY31" fmla="*/ 1057032 h 1539367"/>
              <a:gd name="connsiteX32" fmla="*/ 0 w 9610839"/>
              <a:gd name="connsiteY32" fmla="*/ 528516 h 1539367"/>
              <a:gd name="connsiteX33" fmla="*/ 0 w 9610839"/>
              <a:gd name="connsiteY33" fmla="*/ 0 h 153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10839" h="1539367" fill="none" extrusionOk="0">
                <a:moveTo>
                  <a:pt x="0" y="0"/>
                </a:moveTo>
                <a:cubicBezTo>
                  <a:pt x="221450" y="29104"/>
                  <a:pt x="647730" y="-26411"/>
                  <a:pt x="878705" y="0"/>
                </a:cubicBezTo>
                <a:cubicBezTo>
                  <a:pt x="1109681" y="26411"/>
                  <a:pt x="1412592" y="-4359"/>
                  <a:pt x="1757411" y="0"/>
                </a:cubicBezTo>
                <a:cubicBezTo>
                  <a:pt x="2102230" y="4359"/>
                  <a:pt x="2444794" y="40222"/>
                  <a:pt x="2636116" y="0"/>
                </a:cubicBezTo>
                <a:cubicBezTo>
                  <a:pt x="2827439" y="-40222"/>
                  <a:pt x="2992725" y="31029"/>
                  <a:pt x="3322604" y="0"/>
                </a:cubicBezTo>
                <a:cubicBezTo>
                  <a:pt x="3652483" y="-31029"/>
                  <a:pt x="3883881" y="42192"/>
                  <a:pt x="4201310" y="0"/>
                </a:cubicBezTo>
                <a:cubicBezTo>
                  <a:pt x="4518739" y="-42192"/>
                  <a:pt x="4546992" y="14690"/>
                  <a:pt x="4695581" y="0"/>
                </a:cubicBezTo>
                <a:cubicBezTo>
                  <a:pt x="4844170" y="-14690"/>
                  <a:pt x="5150201" y="-40221"/>
                  <a:pt x="5574287" y="0"/>
                </a:cubicBezTo>
                <a:cubicBezTo>
                  <a:pt x="5998373" y="40221"/>
                  <a:pt x="6243572" y="38128"/>
                  <a:pt x="6452992" y="0"/>
                </a:cubicBezTo>
                <a:cubicBezTo>
                  <a:pt x="6662413" y="-38128"/>
                  <a:pt x="6835544" y="-16463"/>
                  <a:pt x="7043372" y="0"/>
                </a:cubicBezTo>
                <a:cubicBezTo>
                  <a:pt x="7251200" y="16463"/>
                  <a:pt x="7370657" y="4485"/>
                  <a:pt x="7537644" y="0"/>
                </a:cubicBezTo>
                <a:cubicBezTo>
                  <a:pt x="7704631" y="-4485"/>
                  <a:pt x="7843811" y="24020"/>
                  <a:pt x="8031915" y="0"/>
                </a:cubicBezTo>
                <a:cubicBezTo>
                  <a:pt x="8220019" y="-24020"/>
                  <a:pt x="8348152" y="18749"/>
                  <a:pt x="8430079" y="0"/>
                </a:cubicBezTo>
                <a:cubicBezTo>
                  <a:pt x="8512006" y="-18749"/>
                  <a:pt x="9074907" y="-48182"/>
                  <a:pt x="9610839" y="0"/>
                </a:cubicBezTo>
                <a:cubicBezTo>
                  <a:pt x="9605621" y="207175"/>
                  <a:pt x="9604249" y="285976"/>
                  <a:pt x="9610839" y="497729"/>
                </a:cubicBezTo>
                <a:cubicBezTo>
                  <a:pt x="9617429" y="709482"/>
                  <a:pt x="9623207" y="772038"/>
                  <a:pt x="9610839" y="1026245"/>
                </a:cubicBezTo>
                <a:cubicBezTo>
                  <a:pt x="9598471" y="1280452"/>
                  <a:pt x="9610201" y="1400673"/>
                  <a:pt x="9610839" y="1539367"/>
                </a:cubicBezTo>
                <a:cubicBezTo>
                  <a:pt x="9262939" y="1528139"/>
                  <a:pt x="9118479" y="1521833"/>
                  <a:pt x="8828242" y="1539367"/>
                </a:cubicBezTo>
                <a:cubicBezTo>
                  <a:pt x="8538005" y="1556901"/>
                  <a:pt x="8489980" y="1545944"/>
                  <a:pt x="8333970" y="1539367"/>
                </a:cubicBezTo>
                <a:cubicBezTo>
                  <a:pt x="8177960" y="1532790"/>
                  <a:pt x="8068770" y="1534551"/>
                  <a:pt x="7935807" y="1539367"/>
                </a:cubicBezTo>
                <a:cubicBezTo>
                  <a:pt x="7802844" y="1544183"/>
                  <a:pt x="7367451" y="1524494"/>
                  <a:pt x="7057102" y="1539367"/>
                </a:cubicBezTo>
                <a:cubicBezTo>
                  <a:pt x="6746754" y="1554240"/>
                  <a:pt x="6599643" y="1529416"/>
                  <a:pt x="6466722" y="1539367"/>
                </a:cubicBezTo>
                <a:cubicBezTo>
                  <a:pt x="6333801" y="1549318"/>
                  <a:pt x="6011790" y="1512756"/>
                  <a:pt x="5876342" y="1539367"/>
                </a:cubicBezTo>
                <a:cubicBezTo>
                  <a:pt x="5740894" y="1565978"/>
                  <a:pt x="5628431" y="1548103"/>
                  <a:pt x="5382070" y="1539367"/>
                </a:cubicBezTo>
                <a:cubicBezTo>
                  <a:pt x="5135709" y="1530631"/>
                  <a:pt x="4885235" y="1537792"/>
                  <a:pt x="4503365" y="1539367"/>
                </a:cubicBezTo>
                <a:cubicBezTo>
                  <a:pt x="4121496" y="1540942"/>
                  <a:pt x="4125530" y="1534811"/>
                  <a:pt x="3816876" y="1539367"/>
                </a:cubicBezTo>
                <a:cubicBezTo>
                  <a:pt x="3508222" y="1543923"/>
                  <a:pt x="3373279" y="1559555"/>
                  <a:pt x="3226496" y="1539367"/>
                </a:cubicBezTo>
                <a:cubicBezTo>
                  <a:pt x="3079713" y="1519179"/>
                  <a:pt x="2745550" y="1521740"/>
                  <a:pt x="2443899" y="1539367"/>
                </a:cubicBezTo>
                <a:cubicBezTo>
                  <a:pt x="2142248" y="1556994"/>
                  <a:pt x="1986318" y="1517165"/>
                  <a:pt x="1853519" y="1539367"/>
                </a:cubicBezTo>
                <a:cubicBezTo>
                  <a:pt x="1720720" y="1561569"/>
                  <a:pt x="1538145" y="1561907"/>
                  <a:pt x="1263139" y="1539367"/>
                </a:cubicBezTo>
                <a:cubicBezTo>
                  <a:pt x="988133" y="1516827"/>
                  <a:pt x="288871" y="1547322"/>
                  <a:pt x="0" y="1539367"/>
                </a:cubicBezTo>
                <a:cubicBezTo>
                  <a:pt x="4515" y="1425861"/>
                  <a:pt x="7965" y="1186148"/>
                  <a:pt x="0" y="1057032"/>
                </a:cubicBezTo>
                <a:cubicBezTo>
                  <a:pt x="-7965" y="927916"/>
                  <a:pt x="-11480" y="783360"/>
                  <a:pt x="0" y="528516"/>
                </a:cubicBezTo>
                <a:cubicBezTo>
                  <a:pt x="11480" y="273672"/>
                  <a:pt x="-2017" y="144618"/>
                  <a:pt x="0" y="0"/>
                </a:cubicBezTo>
                <a:close/>
              </a:path>
              <a:path w="9610839" h="1539367" stroke="0" extrusionOk="0">
                <a:moveTo>
                  <a:pt x="0" y="0"/>
                </a:moveTo>
                <a:cubicBezTo>
                  <a:pt x="146576" y="-18075"/>
                  <a:pt x="282930" y="-9835"/>
                  <a:pt x="398163" y="0"/>
                </a:cubicBezTo>
                <a:cubicBezTo>
                  <a:pt x="513396" y="9835"/>
                  <a:pt x="655307" y="824"/>
                  <a:pt x="796327" y="0"/>
                </a:cubicBezTo>
                <a:cubicBezTo>
                  <a:pt x="937347" y="-824"/>
                  <a:pt x="1047863" y="-23233"/>
                  <a:pt x="1290598" y="0"/>
                </a:cubicBezTo>
                <a:cubicBezTo>
                  <a:pt x="1533333" y="23233"/>
                  <a:pt x="1695277" y="23971"/>
                  <a:pt x="1977087" y="0"/>
                </a:cubicBezTo>
                <a:cubicBezTo>
                  <a:pt x="2258897" y="-23971"/>
                  <a:pt x="2370279" y="8881"/>
                  <a:pt x="2759684" y="0"/>
                </a:cubicBezTo>
                <a:cubicBezTo>
                  <a:pt x="3149089" y="-8881"/>
                  <a:pt x="3291119" y="3635"/>
                  <a:pt x="3542281" y="0"/>
                </a:cubicBezTo>
                <a:cubicBezTo>
                  <a:pt x="3793443" y="-3635"/>
                  <a:pt x="4133247" y="-30463"/>
                  <a:pt x="4324878" y="0"/>
                </a:cubicBezTo>
                <a:cubicBezTo>
                  <a:pt x="4516509" y="30463"/>
                  <a:pt x="4558997" y="18950"/>
                  <a:pt x="4723041" y="0"/>
                </a:cubicBezTo>
                <a:cubicBezTo>
                  <a:pt x="4887085" y="-18950"/>
                  <a:pt x="5287473" y="-7093"/>
                  <a:pt x="5505638" y="0"/>
                </a:cubicBezTo>
                <a:cubicBezTo>
                  <a:pt x="5723803" y="7093"/>
                  <a:pt x="5888613" y="16228"/>
                  <a:pt x="5999909" y="0"/>
                </a:cubicBezTo>
                <a:cubicBezTo>
                  <a:pt x="6111205" y="-16228"/>
                  <a:pt x="6290291" y="15519"/>
                  <a:pt x="6398073" y="0"/>
                </a:cubicBezTo>
                <a:cubicBezTo>
                  <a:pt x="6505855" y="-15519"/>
                  <a:pt x="6764138" y="4757"/>
                  <a:pt x="7084561" y="0"/>
                </a:cubicBezTo>
                <a:cubicBezTo>
                  <a:pt x="7404984" y="-4757"/>
                  <a:pt x="7333111" y="-10021"/>
                  <a:pt x="7482725" y="0"/>
                </a:cubicBezTo>
                <a:cubicBezTo>
                  <a:pt x="7632339" y="10021"/>
                  <a:pt x="7782495" y="546"/>
                  <a:pt x="8073105" y="0"/>
                </a:cubicBezTo>
                <a:cubicBezTo>
                  <a:pt x="8363715" y="-546"/>
                  <a:pt x="8536935" y="-1768"/>
                  <a:pt x="8663485" y="0"/>
                </a:cubicBezTo>
                <a:cubicBezTo>
                  <a:pt x="8790035" y="1768"/>
                  <a:pt x="9167214" y="28687"/>
                  <a:pt x="9610839" y="0"/>
                </a:cubicBezTo>
                <a:cubicBezTo>
                  <a:pt x="9626144" y="106494"/>
                  <a:pt x="9598470" y="259350"/>
                  <a:pt x="9610839" y="497729"/>
                </a:cubicBezTo>
                <a:cubicBezTo>
                  <a:pt x="9623208" y="736108"/>
                  <a:pt x="9594112" y="812022"/>
                  <a:pt x="9610839" y="1026245"/>
                </a:cubicBezTo>
                <a:cubicBezTo>
                  <a:pt x="9627566" y="1240468"/>
                  <a:pt x="9616080" y="1350126"/>
                  <a:pt x="9610839" y="1539367"/>
                </a:cubicBezTo>
                <a:cubicBezTo>
                  <a:pt x="9387978" y="1555679"/>
                  <a:pt x="9352366" y="1515985"/>
                  <a:pt x="9116567" y="1539367"/>
                </a:cubicBezTo>
                <a:cubicBezTo>
                  <a:pt x="8880768" y="1562749"/>
                  <a:pt x="8683371" y="1517477"/>
                  <a:pt x="8526187" y="1539367"/>
                </a:cubicBezTo>
                <a:cubicBezTo>
                  <a:pt x="8369003" y="1561257"/>
                  <a:pt x="8159808" y="1541362"/>
                  <a:pt x="7935807" y="1539367"/>
                </a:cubicBezTo>
                <a:cubicBezTo>
                  <a:pt x="7711806" y="1537372"/>
                  <a:pt x="7725299" y="1529682"/>
                  <a:pt x="7537644" y="1539367"/>
                </a:cubicBezTo>
                <a:cubicBezTo>
                  <a:pt x="7349989" y="1549052"/>
                  <a:pt x="7265564" y="1519153"/>
                  <a:pt x="7043372" y="1539367"/>
                </a:cubicBezTo>
                <a:cubicBezTo>
                  <a:pt x="6821180" y="1559581"/>
                  <a:pt x="6393222" y="1502771"/>
                  <a:pt x="6164667" y="1539367"/>
                </a:cubicBezTo>
                <a:cubicBezTo>
                  <a:pt x="5936113" y="1575963"/>
                  <a:pt x="5534590" y="1579834"/>
                  <a:pt x="5285961" y="1539367"/>
                </a:cubicBezTo>
                <a:cubicBezTo>
                  <a:pt x="5037332" y="1498900"/>
                  <a:pt x="4638687" y="1523675"/>
                  <a:pt x="4407256" y="1539367"/>
                </a:cubicBezTo>
                <a:cubicBezTo>
                  <a:pt x="4175825" y="1555059"/>
                  <a:pt x="3982607" y="1512174"/>
                  <a:pt x="3720768" y="1539367"/>
                </a:cubicBezTo>
                <a:cubicBezTo>
                  <a:pt x="3458929" y="1566560"/>
                  <a:pt x="3274497" y="1517730"/>
                  <a:pt x="3130388" y="1539367"/>
                </a:cubicBezTo>
                <a:cubicBezTo>
                  <a:pt x="2986279" y="1561004"/>
                  <a:pt x="2798481" y="1540992"/>
                  <a:pt x="2636116" y="1539367"/>
                </a:cubicBezTo>
                <a:cubicBezTo>
                  <a:pt x="2473751" y="1537742"/>
                  <a:pt x="2250074" y="1559111"/>
                  <a:pt x="2141844" y="1539367"/>
                </a:cubicBezTo>
                <a:cubicBezTo>
                  <a:pt x="2033614" y="1519623"/>
                  <a:pt x="1754584" y="1509069"/>
                  <a:pt x="1455356" y="1539367"/>
                </a:cubicBezTo>
                <a:cubicBezTo>
                  <a:pt x="1156128" y="1569665"/>
                  <a:pt x="1140992" y="1546614"/>
                  <a:pt x="1057192" y="1539367"/>
                </a:cubicBezTo>
                <a:cubicBezTo>
                  <a:pt x="973392" y="1532120"/>
                  <a:pt x="325530" y="1568158"/>
                  <a:pt x="0" y="1539367"/>
                </a:cubicBezTo>
                <a:cubicBezTo>
                  <a:pt x="2210" y="1292450"/>
                  <a:pt x="-10165" y="1255882"/>
                  <a:pt x="0" y="1026245"/>
                </a:cubicBezTo>
                <a:cubicBezTo>
                  <a:pt x="10165" y="796608"/>
                  <a:pt x="-7894" y="771516"/>
                  <a:pt x="0" y="528516"/>
                </a:cubicBezTo>
                <a:cubicBezTo>
                  <a:pt x="7894" y="285516"/>
                  <a:pt x="-1529" y="129071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20644704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AA24122-10D2-D206-045F-D706D7BBB71C}"/>
              </a:ext>
            </a:extLst>
          </p:cNvPr>
          <p:cNvSpPr/>
          <p:nvPr/>
        </p:nvSpPr>
        <p:spPr>
          <a:xfrm>
            <a:off x="1433015" y="3630305"/>
            <a:ext cx="6851176" cy="59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214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36" flipH="1">
            <a:off x="10766725" y="-66003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F8B4FDD-DB12-26AB-F02B-ED66BCDA5D4C}"/>
              </a:ext>
            </a:extLst>
          </p:cNvPr>
          <p:cNvSpPr/>
          <p:nvPr/>
        </p:nvSpPr>
        <p:spPr>
          <a:xfrm>
            <a:off x="4411087" y="1954097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F9D603D-B6C6-8588-090E-895AC62B7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42570" y="4224682"/>
            <a:ext cx="2255823" cy="185511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8895023" y="4772184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1A6149-B152-A8EA-7FA4-BB99D5024203}"/>
              </a:ext>
            </a:extLst>
          </p:cNvPr>
          <p:cNvSpPr txBox="1"/>
          <p:nvPr/>
        </p:nvSpPr>
        <p:spPr>
          <a:xfrm>
            <a:off x="8870332" y="4453023"/>
            <a:ext cx="22002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اكتب الجملة على صورة 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أكبر من عدد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بـ 6 يساوي 20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D0C6C47-C02A-6451-41A4-773A6B011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522295" y="4242355"/>
            <a:ext cx="2255823" cy="185511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F06FCCB-0F0C-6585-2F83-41ED446A8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21518" y="4242355"/>
            <a:ext cx="2255823" cy="185511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88907D6-243D-518A-A4E1-17B7C7870CB0}"/>
              </a:ext>
            </a:extLst>
          </p:cNvPr>
          <p:cNvSpPr txBox="1"/>
          <p:nvPr/>
        </p:nvSpPr>
        <p:spPr>
          <a:xfrm>
            <a:off x="5338314" y="4792420"/>
            <a:ext cx="2552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2ص + 3 = 7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F515F85-CEED-E22B-8CB3-965EA8B320E0}"/>
              </a:ext>
            </a:extLst>
          </p:cNvPr>
          <p:cNvSpPr txBox="1"/>
          <p:nvPr/>
        </p:nvSpPr>
        <p:spPr>
          <a:xfrm>
            <a:off x="2367375" y="4792419"/>
            <a:ext cx="1930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3س – 4 = 5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5286" y="447750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7709383" y="613619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63808" y="627549"/>
            <a:ext cx="500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10276" y="209794"/>
            <a:ext cx="1418841" cy="1295180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9B809E3-FF72-D1B0-49C6-FBE89E966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435299" y="4463280"/>
            <a:ext cx="1855299" cy="15257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125D6C-F051-719C-D990-CF93B7340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22556" y="4489646"/>
            <a:ext cx="1855299" cy="152573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355428-3C3B-41CF-1FF1-0A762E646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51494" y="4474983"/>
            <a:ext cx="1855299" cy="1525739"/>
          </a:xfrm>
          <a:prstGeom prst="rect">
            <a:avLst/>
          </a:prstGeom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ECFA5FB5-2160-2D9C-2DCA-7706CCB91B05}"/>
              </a:ext>
            </a:extLst>
          </p:cNvPr>
          <p:cNvGrpSpPr/>
          <p:nvPr/>
        </p:nvGrpSpPr>
        <p:grpSpPr>
          <a:xfrm>
            <a:off x="9464712" y="4764549"/>
            <a:ext cx="970642" cy="975934"/>
            <a:chOff x="0" y="0"/>
            <a:chExt cx="1294189" cy="1301245"/>
          </a:xfrm>
          <a:solidFill>
            <a:srgbClr val="D62486"/>
          </a:solidFill>
        </p:grpSpPr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id="{B863123E-8B10-4F61-4668-1815B1716F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8CB1EB67-7F20-78CC-F274-B9D1A96D323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261C12CA-6393-3B55-A903-4C9C94AD172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58A7C56B-D54E-017D-4FD8-BF3BC9D4BA34}"/>
              </a:ext>
            </a:extLst>
          </p:cNvPr>
          <p:cNvGrpSpPr/>
          <p:nvPr/>
        </p:nvGrpSpPr>
        <p:grpSpPr>
          <a:xfrm>
            <a:off x="6101570" y="4808930"/>
            <a:ext cx="970642" cy="975934"/>
            <a:chOff x="0" y="0"/>
            <a:chExt cx="1294189" cy="1301245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2F77DE99-1CD7-108C-3356-1321EC506D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68602692-F3A3-7D88-6213-46D59EB9A0B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214ACC89-DF12-E726-A595-16DA3A95BEB0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14E2CBF1-AC87-625C-110B-69DE00256C48}"/>
              </a:ext>
            </a:extLst>
          </p:cNvPr>
          <p:cNvGrpSpPr/>
          <p:nvPr/>
        </p:nvGrpSpPr>
        <p:grpSpPr>
          <a:xfrm>
            <a:off x="2742834" y="4792419"/>
            <a:ext cx="970642" cy="975934"/>
            <a:chOff x="0" y="0"/>
            <a:chExt cx="1294189" cy="1301245"/>
          </a:xfrm>
          <a:solidFill>
            <a:srgbClr val="7030A0"/>
          </a:solidFill>
        </p:grpSpPr>
        <p:grpSp>
          <p:nvGrpSpPr>
            <p:cNvPr id="40" name="Group 31">
              <a:extLst>
                <a:ext uri="{FF2B5EF4-FFF2-40B4-BE49-F238E27FC236}">
                  <a16:creationId xmlns:a16="http://schemas.microsoft.com/office/drawing/2014/main" id="{EB525F02-33AE-B1BA-9DC3-E20E2BE13670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09A33545-E336-3F08-6B63-21B10CF2E02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33">
              <a:extLst>
                <a:ext uri="{FF2B5EF4-FFF2-40B4-BE49-F238E27FC236}">
                  <a16:creationId xmlns:a16="http://schemas.microsoft.com/office/drawing/2014/main" id="{ADF54B28-B9CF-1A67-1E87-17E4ED6EFE7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44" name="صورة 43">
            <a:extLst>
              <a:ext uri="{FF2B5EF4-FFF2-40B4-BE49-F238E27FC236}">
                <a16:creationId xmlns:a16="http://schemas.microsoft.com/office/drawing/2014/main" id="{E63D658A-9F74-DC3B-59E2-50442C270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1202477" y="195694"/>
            <a:ext cx="946174" cy="86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134 L -0.00547 -0.3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65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555 L -0.00599 -0.323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0442 -0.3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59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022E-16 L -0.0013 -0.3201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0352 -0.312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56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0196 -0.316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6711" flipH="1">
            <a:off x="11555083" y="537445"/>
            <a:ext cx="500048" cy="6381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1811" y="431956"/>
            <a:ext cx="265329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 من واقع الحياة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145360" y="5250632"/>
            <a:ext cx="891074" cy="87726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606354" y="5418014"/>
            <a:ext cx="1189362" cy="102431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09526E-5718-32CC-E882-AE7BDEC093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9436038" y="3967021"/>
            <a:ext cx="552720" cy="54166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2E9AAAE-B0D4-242E-CC7E-4E2FA185C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10199503" y="4279559"/>
            <a:ext cx="668898" cy="65552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C6BB316-2F88-097A-1C4C-02AA6C9310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984262" y="2091472"/>
            <a:ext cx="1695886" cy="184693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C4E942-BBBF-6A35-C19F-8496487D07FA}"/>
              </a:ext>
            </a:extLst>
          </p:cNvPr>
          <p:cNvSpPr/>
          <p:nvPr/>
        </p:nvSpPr>
        <p:spPr>
          <a:xfrm>
            <a:off x="9912039" y="2294398"/>
            <a:ext cx="1840332" cy="18098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المبصرة</a:t>
            </a: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A4CF8532-DDD9-4945-11B6-BF9D20C3ABA5}"/>
              </a:ext>
            </a:extLst>
          </p:cNvPr>
          <p:cNvGrpSpPr/>
          <p:nvPr/>
        </p:nvGrpSpPr>
        <p:grpSpPr>
          <a:xfrm>
            <a:off x="2347415" y="328925"/>
            <a:ext cx="5459104" cy="635843"/>
            <a:chOff x="0" y="0"/>
            <a:chExt cx="3435356" cy="1138475"/>
          </a:xfrm>
          <a:solidFill>
            <a:srgbClr val="FFBD6F"/>
          </a:solidFill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FB43F84-0C5F-3D2E-1CFC-3D7467CB1EE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C050EF9-4691-3573-6911-59EAD7011B6A}"/>
              </a:ext>
            </a:extLst>
          </p:cNvPr>
          <p:cNvSpPr/>
          <p:nvPr/>
        </p:nvSpPr>
        <p:spPr>
          <a:xfrm>
            <a:off x="2631805" y="288249"/>
            <a:ext cx="4469662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استعمال المساحة لإيجاد المجهول</a:t>
            </a: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02461A06-D8EA-B088-D2E3-4FD8EA6047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697473" flipH="1">
            <a:off x="6905768" y="213721"/>
            <a:ext cx="1068747" cy="86511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1E737C-B478-4B72-7DA4-70AE0627D3B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538" t="23528" r="36483" b="29756"/>
          <a:stretch/>
        </p:blipFill>
        <p:spPr>
          <a:xfrm>
            <a:off x="1350037" y="1127556"/>
            <a:ext cx="7467743" cy="5621703"/>
          </a:xfrm>
          <a:custGeom>
            <a:avLst/>
            <a:gdLst>
              <a:gd name="connsiteX0" fmla="*/ 0 w 7467743"/>
              <a:gd name="connsiteY0" fmla="*/ 0 h 5621703"/>
              <a:gd name="connsiteX1" fmla="*/ 529531 w 7467743"/>
              <a:gd name="connsiteY1" fmla="*/ 0 h 5621703"/>
              <a:gd name="connsiteX2" fmla="*/ 1059062 w 7467743"/>
              <a:gd name="connsiteY2" fmla="*/ 0 h 5621703"/>
              <a:gd name="connsiteX3" fmla="*/ 1887302 w 7467743"/>
              <a:gd name="connsiteY3" fmla="*/ 0 h 5621703"/>
              <a:gd name="connsiteX4" fmla="*/ 2342156 w 7467743"/>
              <a:gd name="connsiteY4" fmla="*/ 0 h 5621703"/>
              <a:gd name="connsiteX5" fmla="*/ 2871687 w 7467743"/>
              <a:gd name="connsiteY5" fmla="*/ 0 h 5621703"/>
              <a:gd name="connsiteX6" fmla="*/ 3326540 w 7467743"/>
              <a:gd name="connsiteY6" fmla="*/ 0 h 5621703"/>
              <a:gd name="connsiteX7" fmla="*/ 3930748 w 7467743"/>
              <a:gd name="connsiteY7" fmla="*/ 0 h 5621703"/>
              <a:gd name="connsiteX8" fmla="*/ 4534957 w 7467743"/>
              <a:gd name="connsiteY8" fmla="*/ 0 h 5621703"/>
              <a:gd name="connsiteX9" fmla="*/ 4989810 w 7467743"/>
              <a:gd name="connsiteY9" fmla="*/ 0 h 5621703"/>
              <a:gd name="connsiteX10" fmla="*/ 5743373 w 7467743"/>
              <a:gd name="connsiteY10" fmla="*/ 0 h 5621703"/>
              <a:gd name="connsiteX11" fmla="*/ 6272904 w 7467743"/>
              <a:gd name="connsiteY11" fmla="*/ 0 h 5621703"/>
              <a:gd name="connsiteX12" fmla="*/ 6877112 w 7467743"/>
              <a:gd name="connsiteY12" fmla="*/ 0 h 5621703"/>
              <a:gd name="connsiteX13" fmla="*/ 7467743 w 7467743"/>
              <a:gd name="connsiteY13" fmla="*/ 0 h 5621703"/>
              <a:gd name="connsiteX14" fmla="*/ 7467743 w 7467743"/>
              <a:gd name="connsiteY14" fmla="*/ 455983 h 5621703"/>
              <a:gd name="connsiteX15" fmla="*/ 7467743 w 7467743"/>
              <a:gd name="connsiteY15" fmla="*/ 1024399 h 5621703"/>
              <a:gd name="connsiteX16" fmla="*/ 7467743 w 7467743"/>
              <a:gd name="connsiteY16" fmla="*/ 1592816 h 5621703"/>
              <a:gd name="connsiteX17" fmla="*/ 7467743 w 7467743"/>
              <a:gd name="connsiteY17" fmla="*/ 2329884 h 5621703"/>
              <a:gd name="connsiteX18" fmla="*/ 7467743 w 7467743"/>
              <a:gd name="connsiteY18" fmla="*/ 2898300 h 5621703"/>
              <a:gd name="connsiteX19" fmla="*/ 7467743 w 7467743"/>
              <a:gd name="connsiteY19" fmla="*/ 3410500 h 5621703"/>
              <a:gd name="connsiteX20" fmla="*/ 7467743 w 7467743"/>
              <a:gd name="connsiteY20" fmla="*/ 3866482 h 5621703"/>
              <a:gd name="connsiteX21" fmla="*/ 7467743 w 7467743"/>
              <a:gd name="connsiteY21" fmla="*/ 4603550 h 5621703"/>
              <a:gd name="connsiteX22" fmla="*/ 7467743 w 7467743"/>
              <a:gd name="connsiteY22" fmla="*/ 5621703 h 5621703"/>
              <a:gd name="connsiteX23" fmla="*/ 6639502 w 7467743"/>
              <a:gd name="connsiteY23" fmla="*/ 5621703 h 5621703"/>
              <a:gd name="connsiteX24" fmla="*/ 6184649 w 7467743"/>
              <a:gd name="connsiteY24" fmla="*/ 5621703 h 5621703"/>
              <a:gd name="connsiteX25" fmla="*/ 5729796 w 7467743"/>
              <a:gd name="connsiteY25" fmla="*/ 5621703 h 5621703"/>
              <a:gd name="connsiteX26" fmla="*/ 4976232 w 7467743"/>
              <a:gd name="connsiteY26" fmla="*/ 5621703 h 5621703"/>
              <a:gd name="connsiteX27" fmla="*/ 4372024 w 7467743"/>
              <a:gd name="connsiteY27" fmla="*/ 5621703 h 5621703"/>
              <a:gd name="connsiteX28" fmla="*/ 3618461 w 7467743"/>
              <a:gd name="connsiteY28" fmla="*/ 5621703 h 5621703"/>
              <a:gd name="connsiteX29" fmla="*/ 2939575 w 7467743"/>
              <a:gd name="connsiteY29" fmla="*/ 5621703 h 5621703"/>
              <a:gd name="connsiteX30" fmla="*/ 2410044 w 7467743"/>
              <a:gd name="connsiteY30" fmla="*/ 5621703 h 5621703"/>
              <a:gd name="connsiteX31" fmla="*/ 1731159 w 7467743"/>
              <a:gd name="connsiteY31" fmla="*/ 5621703 h 5621703"/>
              <a:gd name="connsiteX32" fmla="*/ 1126950 w 7467743"/>
              <a:gd name="connsiteY32" fmla="*/ 5621703 h 5621703"/>
              <a:gd name="connsiteX33" fmla="*/ 0 w 7467743"/>
              <a:gd name="connsiteY33" fmla="*/ 5621703 h 5621703"/>
              <a:gd name="connsiteX34" fmla="*/ 0 w 7467743"/>
              <a:gd name="connsiteY34" fmla="*/ 4884635 h 5621703"/>
              <a:gd name="connsiteX35" fmla="*/ 0 w 7467743"/>
              <a:gd name="connsiteY35" fmla="*/ 4372436 h 5621703"/>
              <a:gd name="connsiteX36" fmla="*/ 0 w 7467743"/>
              <a:gd name="connsiteY36" fmla="*/ 3804019 h 5621703"/>
              <a:gd name="connsiteX37" fmla="*/ 0 w 7467743"/>
              <a:gd name="connsiteY37" fmla="*/ 3348036 h 5621703"/>
              <a:gd name="connsiteX38" fmla="*/ 0 w 7467743"/>
              <a:gd name="connsiteY38" fmla="*/ 2779620 h 5621703"/>
              <a:gd name="connsiteX39" fmla="*/ 0 w 7467743"/>
              <a:gd name="connsiteY39" fmla="*/ 2323637 h 5621703"/>
              <a:gd name="connsiteX40" fmla="*/ 0 w 7467743"/>
              <a:gd name="connsiteY40" fmla="*/ 1755221 h 5621703"/>
              <a:gd name="connsiteX41" fmla="*/ 0 w 7467743"/>
              <a:gd name="connsiteY41" fmla="*/ 1074370 h 5621703"/>
              <a:gd name="connsiteX42" fmla="*/ 0 w 7467743"/>
              <a:gd name="connsiteY42" fmla="*/ 0 h 562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467743" h="5621703" fill="none" extrusionOk="0">
                <a:moveTo>
                  <a:pt x="0" y="0"/>
                </a:moveTo>
                <a:cubicBezTo>
                  <a:pt x="205358" y="22226"/>
                  <a:pt x="373262" y="16533"/>
                  <a:pt x="529531" y="0"/>
                </a:cubicBezTo>
                <a:cubicBezTo>
                  <a:pt x="685800" y="-16533"/>
                  <a:pt x="932681" y="9274"/>
                  <a:pt x="1059062" y="0"/>
                </a:cubicBezTo>
                <a:cubicBezTo>
                  <a:pt x="1185443" y="-9274"/>
                  <a:pt x="1579372" y="12148"/>
                  <a:pt x="1887302" y="0"/>
                </a:cubicBezTo>
                <a:cubicBezTo>
                  <a:pt x="2195232" y="-12148"/>
                  <a:pt x="2247348" y="2518"/>
                  <a:pt x="2342156" y="0"/>
                </a:cubicBezTo>
                <a:cubicBezTo>
                  <a:pt x="2436964" y="-2518"/>
                  <a:pt x="2669300" y="4778"/>
                  <a:pt x="2871687" y="0"/>
                </a:cubicBezTo>
                <a:cubicBezTo>
                  <a:pt x="3074074" y="-4778"/>
                  <a:pt x="3106115" y="-1093"/>
                  <a:pt x="3326540" y="0"/>
                </a:cubicBezTo>
                <a:cubicBezTo>
                  <a:pt x="3546965" y="1093"/>
                  <a:pt x="3657929" y="-864"/>
                  <a:pt x="3930748" y="0"/>
                </a:cubicBezTo>
                <a:cubicBezTo>
                  <a:pt x="4203567" y="864"/>
                  <a:pt x="4237816" y="-18492"/>
                  <a:pt x="4534957" y="0"/>
                </a:cubicBezTo>
                <a:cubicBezTo>
                  <a:pt x="4832098" y="18492"/>
                  <a:pt x="4796591" y="-12272"/>
                  <a:pt x="4989810" y="0"/>
                </a:cubicBezTo>
                <a:cubicBezTo>
                  <a:pt x="5183029" y="12272"/>
                  <a:pt x="5564770" y="-29319"/>
                  <a:pt x="5743373" y="0"/>
                </a:cubicBezTo>
                <a:cubicBezTo>
                  <a:pt x="5921976" y="29319"/>
                  <a:pt x="6130879" y="-1800"/>
                  <a:pt x="6272904" y="0"/>
                </a:cubicBezTo>
                <a:cubicBezTo>
                  <a:pt x="6414929" y="1800"/>
                  <a:pt x="6691191" y="-29640"/>
                  <a:pt x="6877112" y="0"/>
                </a:cubicBezTo>
                <a:cubicBezTo>
                  <a:pt x="7063033" y="29640"/>
                  <a:pt x="7344831" y="-21981"/>
                  <a:pt x="7467743" y="0"/>
                </a:cubicBezTo>
                <a:cubicBezTo>
                  <a:pt x="7460159" y="142614"/>
                  <a:pt x="7454795" y="248646"/>
                  <a:pt x="7467743" y="455983"/>
                </a:cubicBezTo>
                <a:cubicBezTo>
                  <a:pt x="7480691" y="663320"/>
                  <a:pt x="7451313" y="823659"/>
                  <a:pt x="7467743" y="1024399"/>
                </a:cubicBezTo>
                <a:cubicBezTo>
                  <a:pt x="7484173" y="1225139"/>
                  <a:pt x="7474632" y="1341196"/>
                  <a:pt x="7467743" y="1592816"/>
                </a:cubicBezTo>
                <a:cubicBezTo>
                  <a:pt x="7460854" y="1844436"/>
                  <a:pt x="7466259" y="1972802"/>
                  <a:pt x="7467743" y="2329884"/>
                </a:cubicBezTo>
                <a:cubicBezTo>
                  <a:pt x="7469227" y="2686966"/>
                  <a:pt x="7461001" y="2636869"/>
                  <a:pt x="7467743" y="2898300"/>
                </a:cubicBezTo>
                <a:cubicBezTo>
                  <a:pt x="7474485" y="3159731"/>
                  <a:pt x="7474906" y="3202392"/>
                  <a:pt x="7467743" y="3410500"/>
                </a:cubicBezTo>
                <a:cubicBezTo>
                  <a:pt x="7460580" y="3618608"/>
                  <a:pt x="7445398" y="3722733"/>
                  <a:pt x="7467743" y="3866482"/>
                </a:cubicBezTo>
                <a:cubicBezTo>
                  <a:pt x="7490088" y="4010231"/>
                  <a:pt x="7445316" y="4368537"/>
                  <a:pt x="7467743" y="4603550"/>
                </a:cubicBezTo>
                <a:cubicBezTo>
                  <a:pt x="7490170" y="4838563"/>
                  <a:pt x="7437719" y="5130165"/>
                  <a:pt x="7467743" y="5621703"/>
                </a:cubicBezTo>
                <a:cubicBezTo>
                  <a:pt x="7206935" y="5595790"/>
                  <a:pt x="6816164" y="5592900"/>
                  <a:pt x="6639502" y="5621703"/>
                </a:cubicBezTo>
                <a:cubicBezTo>
                  <a:pt x="6462840" y="5650506"/>
                  <a:pt x="6323343" y="5615788"/>
                  <a:pt x="6184649" y="5621703"/>
                </a:cubicBezTo>
                <a:cubicBezTo>
                  <a:pt x="6045955" y="5627618"/>
                  <a:pt x="5841914" y="5602917"/>
                  <a:pt x="5729796" y="5621703"/>
                </a:cubicBezTo>
                <a:cubicBezTo>
                  <a:pt x="5617678" y="5640489"/>
                  <a:pt x="5345729" y="5601360"/>
                  <a:pt x="4976232" y="5621703"/>
                </a:cubicBezTo>
                <a:cubicBezTo>
                  <a:pt x="4606735" y="5642046"/>
                  <a:pt x="4529899" y="5629955"/>
                  <a:pt x="4372024" y="5621703"/>
                </a:cubicBezTo>
                <a:cubicBezTo>
                  <a:pt x="4214149" y="5613451"/>
                  <a:pt x="3982666" y="5641448"/>
                  <a:pt x="3618461" y="5621703"/>
                </a:cubicBezTo>
                <a:cubicBezTo>
                  <a:pt x="3254256" y="5601958"/>
                  <a:pt x="3238778" y="5610521"/>
                  <a:pt x="2939575" y="5621703"/>
                </a:cubicBezTo>
                <a:cubicBezTo>
                  <a:pt x="2640372" y="5632885"/>
                  <a:pt x="2631826" y="5612333"/>
                  <a:pt x="2410044" y="5621703"/>
                </a:cubicBezTo>
                <a:cubicBezTo>
                  <a:pt x="2188262" y="5631073"/>
                  <a:pt x="2023150" y="5602629"/>
                  <a:pt x="1731159" y="5621703"/>
                </a:cubicBezTo>
                <a:cubicBezTo>
                  <a:pt x="1439169" y="5640777"/>
                  <a:pt x="1368231" y="5640668"/>
                  <a:pt x="1126950" y="5621703"/>
                </a:cubicBezTo>
                <a:cubicBezTo>
                  <a:pt x="885669" y="5602738"/>
                  <a:pt x="227926" y="5622092"/>
                  <a:pt x="0" y="5621703"/>
                </a:cubicBezTo>
                <a:cubicBezTo>
                  <a:pt x="-35723" y="5329840"/>
                  <a:pt x="-28625" y="5161400"/>
                  <a:pt x="0" y="4884635"/>
                </a:cubicBezTo>
                <a:cubicBezTo>
                  <a:pt x="28625" y="4607870"/>
                  <a:pt x="17151" y="4513494"/>
                  <a:pt x="0" y="4372436"/>
                </a:cubicBezTo>
                <a:cubicBezTo>
                  <a:pt x="-17151" y="4231378"/>
                  <a:pt x="15415" y="4020700"/>
                  <a:pt x="0" y="3804019"/>
                </a:cubicBezTo>
                <a:cubicBezTo>
                  <a:pt x="-15415" y="3587338"/>
                  <a:pt x="-10394" y="3530681"/>
                  <a:pt x="0" y="3348036"/>
                </a:cubicBezTo>
                <a:cubicBezTo>
                  <a:pt x="10394" y="3165391"/>
                  <a:pt x="-20595" y="3012071"/>
                  <a:pt x="0" y="2779620"/>
                </a:cubicBezTo>
                <a:cubicBezTo>
                  <a:pt x="20595" y="2547169"/>
                  <a:pt x="-3955" y="2540656"/>
                  <a:pt x="0" y="2323637"/>
                </a:cubicBezTo>
                <a:cubicBezTo>
                  <a:pt x="3955" y="2106618"/>
                  <a:pt x="16674" y="1927332"/>
                  <a:pt x="0" y="1755221"/>
                </a:cubicBezTo>
                <a:cubicBezTo>
                  <a:pt x="-16674" y="1583110"/>
                  <a:pt x="18131" y="1300375"/>
                  <a:pt x="0" y="1074370"/>
                </a:cubicBezTo>
                <a:cubicBezTo>
                  <a:pt x="-18131" y="848365"/>
                  <a:pt x="-20711" y="245215"/>
                  <a:pt x="0" y="0"/>
                </a:cubicBezTo>
                <a:close/>
              </a:path>
              <a:path w="7467743" h="5621703" stroke="0" extrusionOk="0">
                <a:moveTo>
                  <a:pt x="0" y="0"/>
                </a:moveTo>
                <a:cubicBezTo>
                  <a:pt x="236944" y="2198"/>
                  <a:pt x="355094" y="-22178"/>
                  <a:pt x="529531" y="0"/>
                </a:cubicBezTo>
                <a:cubicBezTo>
                  <a:pt x="703968" y="22178"/>
                  <a:pt x="967550" y="-7279"/>
                  <a:pt x="1283094" y="0"/>
                </a:cubicBezTo>
                <a:cubicBezTo>
                  <a:pt x="1598638" y="7279"/>
                  <a:pt x="1821079" y="27844"/>
                  <a:pt x="1961980" y="0"/>
                </a:cubicBezTo>
                <a:cubicBezTo>
                  <a:pt x="2102881" y="-27844"/>
                  <a:pt x="2488944" y="-12033"/>
                  <a:pt x="2715543" y="0"/>
                </a:cubicBezTo>
                <a:cubicBezTo>
                  <a:pt x="2942142" y="12033"/>
                  <a:pt x="3248265" y="-24210"/>
                  <a:pt x="3394429" y="0"/>
                </a:cubicBezTo>
                <a:cubicBezTo>
                  <a:pt x="3540593" y="24210"/>
                  <a:pt x="3927858" y="3082"/>
                  <a:pt x="4147992" y="0"/>
                </a:cubicBezTo>
                <a:cubicBezTo>
                  <a:pt x="4368126" y="-3082"/>
                  <a:pt x="4529893" y="17879"/>
                  <a:pt x="4826878" y="0"/>
                </a:cubicBezTo>
                <a:cubicBezTo>
                  <a:pt x="5123863" y="-17879"/>
                  <a:pt x="5248592" y="24730"/>
                  <a:pt x="5655118" y="0"/>
                </a:cubicBezTo>
                <a:cubicBezTo>
                  <a:pt x="6061644" y="-24730"/>
                  <a:pt x="6255740" y="17309"/>
                  <a:pt x="6408681" y="0"/>
                </a:cubicBezTo>
                <a:cubicBezTo>
                  <a:pt x="6561622" y="-17309"/>
                  <a:pt x="7073218" y="11462"/>
                  <a:pt x="7467743" y="0"/>
                </a:cubicBezTo>
                <a:cubicBezTo>
                  <a:pt x="7489902" y="199231"/>
                  <a:pt x="7447352" y="346317"/>
                  <a:pt x="7467743" y="455983"/>
                </a:cubicBezTo>
                <a:cubicBezTo>
                  <a:pt x="7488134" y="565649"/>
                  <a:pt x="7463475" y="955005"/>
                  <a:pt x="7467743" y="1080616"/>
                </a:cubicBezTo>
                <a:cubicBezTo>
                  <a:pt x="7472011" y="1206227"/>
                  <a:pt x="7491422" y="1453036"/>
                  <a:pt x="7467743" y="1592816"/>
                </a:cubicBezTo>
                <a:cubicBezTo>
                  <a:pt x="7444064" y="1732596"/>
                  <a:pt x="7465520" y="2106403"/>
                  <a:pt x="7467743" y="2329884"/>
                </a:cubicBezTo>
                <a:cubicBezTo>
                  <a:pt x="7469966" y="2553365"/>
                  <a:pt x="7444752" y="2658725"/>
                  <a:pt x="7467743" y="2954517"/>
                </a:cubicBezTo>
                <a:cubicBezTo>
                  <a:pt x="7490734" y="3250309"/>
                  <a:pt x="7470191" y="3376791"/>
                  <a:pt x="7467743" y="3635368"/>
                </a:cubicBezTo>
                <a:cubicBezTo>
                  <a:pt x="7465295" y="3893945"/>
                  <a:pt x="7466586" y="4030649"/>
                  <a:pt x="7467743" y="4147568"/>
                </a:cubicBezTo>
                <a:cubicBezTo>
                  <a:pt x="7468900" y="4264487"/>
                  <a:pt x="7445360" y="4612449"/>
                  <a:pt x="7467743" y="4884635"/>
                </a:cubicBezTo>
                <a:cubicBezTo>
                  <a:pt x="7490126" y="5156821"/>
                  <a:pt x="7503650" y="5322232"/>
                  <a:pt x="7467743" y="5621703"/>
                </a:cubicBezTo>
                <a:cubicBezTo>
                  <a:pt x="7281913" y="5580623"/>
                  <a:pt x="6986041" y="5593687"/>
                  <a:pt x="6639502" y="5621703"/>
                </a:cubicBezTo>
                <a:cubicBezTo>
                  <a:pt x="6292963" y="5649719"/>
                  <a:pt x="6161285" y="5614407"/>
                  <a:pt x="5885939" y="5621703"/>
                </a:cubicBezTo>
                <a:cubicBezTo>
                  <a:pt x="5610593" y="5628999"/>
                  <a:pt x="5463567" y="5624259"/>
                  <a:pt x="5281731" y="5621703"/>
                </a:cubicBezTo>
                <a:cubicBezTo>
                  <a:pt x="5099895" y="5619147"/>
                  <a:pt x="4950564" y="5599619"/>
                  <a:pt x="4677523" y="5621703"/>
                </a:cubicBezTo>
                <a:cubicBezTo>
                  <a:pt x="4404482" y="5643787"/>
                  <a:pt x="4092028" y="5652232"/>
                  <a:pt x="3849282" y="5621703"/>
                </a:cubicBezTo>
                <a:cubicBezTo>
                  <a:pt x="3606536" y="5591174"/>
                  <a:pt x="3499778" y="5597965"/>
                  <a:pt x="3170396" y="5621703"/>
                </a:cubicBezTo>
                <a:cubicBezTo>
                  <a:pt x="2841014" y="5645441"/>
                  <a:pt x="2567975" y="5614964"/>
                  <a:pt x="2416833" y="5621703"/>
                </a:cubicBezTo>
                <a:cubicBezTo>
                  <a:pt x="2265691" y="5628442"/>
                  <a:pt x="2018683" y="5638871"/>
                  <a:pt x="1737947" y="5621703"/>
                </a:cubicBezTo>
                <a:cubicBezTo>
                  <a:pt x="1457211" y="5604535"/>
                  <a:pt x="1289860" y="5624784"/>
                  <a:pt x="909707" y="5621703"/>
                </a:cubicBezTo>
                <a:cubicBezTo>
                  <a:pt x="529554" y="5618622"/>
                  <a:pt x="198028" y="5583448"/>
                  <a:pt x="0" y="5621703"/>
                </a:cubicBezTo>
                <a:cubicBezTo>
                  <a:pt x="21024" y="5313600"/>
                  <a:pt x="-18833" y="5184567"/>
                  <a:pt x="0" y="4940852"/>
                </a:cubicBezTo>
                <a:cubicBezTo>
                  <a:pt x="18833" y="4697137"/>
                  <a:pt x="-9697" y="4454377"/>
                  <a:pt x="0" y="4260002"/>
                </a:cubicBezTo>
                <a:cubicBezTo>
                  <a:pt x="9697" y="4065627"/>
                  <a:pt x="14557" y="3864491"/>
                  <a:pt x="0" y="3522934"/>
                </a:cubicBezTo>
                <a:cubicBezTo>
                  <a:pt x="-14557" y="3181377"/>
                  <a:pt x="-26286" y="3084110"/>
                  <a:pt x="0" y="2954517"/>
                </a:cubicBezTo>
                <a:cubicBezTo>
                  <a:pt x="26286" y="2824924"/>
                  <a:pt x="-12427" y="2692184"/>
                  <a:pt x="0" y="2498535"/>
                </a:cubicBezTo>
                <a:cubicBezTo>
                  <a:pt x="12427" y="2304886"/>
                  <a:pt x="24587" y="2208012"/>
                  <a:pt x="0" y="1986335"/>
                </a:cubicBezTo>
                <a:cubicBezTo>
                  <a:pt x="-24587" y="1764658"/>
                  <a:pt x="-11093" y="1592887"/>
                  <a:pt x="0" y="1361701"/>
                </a:cubicBezTo>
                <a:cubicBezTo>
                  <a:pt x="11093" y="1130515"/>
                  <a:pt x="-34522" y="985241"/>
                  <a:pt x="0" y="624634"/>
                </a:cubicBezTo>
                <a:cubicBezTo>
                  <a:pt x="34522" y="264027"/>
                  <a:pt x="-21463" y="132608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8588801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11" name="Group 30">
            <a:extLst>
              <a:ext uri="{FF2B5EF4-FFF2-40B4-BE49-F238E27FC236}">
                <a16:creationId xmlns:a16="http://schemas.microsoft.com/office/drawing/2014/main" id="{6D218712-86A4-96C5-FD67-EEBDBB2409EB}"/>
              </a:ext>
            </a:extLst>
          </p:cNvPr>
          <p:cNvGrpSpPr/>
          <p:nvPr/>
        </p:nvGrpSpPr>
        <p:grpSpPr>
          <a:xfrm>
            <a:off x="8274109" y="924092"/>
            <a:ext cx="593334" cy="863455"/>
            <a:chOff x="0" y="0"/>
            <a:chExt cx="1294189" cy="1358530"/>
          </a:xfrm>
          <a:solidFill>
            <a:srgbClr val="FFC000"/>
          </a:solidFill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4286D27F-BD6F-9BC3-4984-40039733265D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9C6B4E0E-9703-ED44-E277-2DB00EB7E12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2B09F918-423F-8D61-FC36-8DD93E8F96E6}"/>
                </a:ext>
              </a:extLst>
            </p:cNvPr>
            <p:cNvSpPr txBox="1"/>
            <p:nvPr/>
          </p:nvSpPr>
          <p:spPr>
            <a:xfrm>
              <a:off x="283909" y="228626"/>
              <a:ext cx="634729" cy="1129904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68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80036" flipH="1">
            <a:off x="1980792" y="512143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085474">
            <a:off x="2162201" y="796754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فردي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864567" y="4624303"/>
            <a:ext cx="1460809" cy="1258088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CC0B094-67C5-66A9-6275-20248E435338}"/>
              </a:ext>
            </a:extLst>
          </p:cNvPr>
          <p:cNvSpPr/>
          <p:nvPr/>
        </p:nvSpPr>
        <p:spPr>
          <a:xfrm>
            <a:off x="1758875" y="3722630"/>
            <a:ext cx="3415553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CC21C73F-D1E9-FAAA-CCD5-DB38F073EAC0}"/>
              </a:ext>
            </a:extLst>
          </p:cNvPr>
          <p:cNvGrpSpPr/>
          <p:nvPr/>
        </p:nvGrpSpPr>
        <p:grpSpPr>
          <a:xfrm>
            <a:off x="11220552" y="2890257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72EAA6DE-94B9-14ED-DD51-A2E9A34A4F44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37B2164-A22E-26EB-9DF9-F30C2D1C01F4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8321D749-6401-6CD1-BAE0-93272C75B63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695" dirty="0">
                  <a:solidFill>
                    <a:srgbClr val="9BBB59">
                      <a:lumMod val="50000"/>
                    </a:srgbClr>
                  </a:solidFill>
                  <a:latin typeface="HandMade"/>
                  <a:cs typeface="Arial" panose="020B0604020202020204" pitchFamily="34" charset="0"/>
                </a:rPr>
                <a:t>د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AA24122-10D2-D206-045F-D706D7BBB71C}"/>
              </a:ext>
            </a:extLst>
          </p:cNvPr>
          <p:cNvSpPr/>
          <p:nvPr/>
        </p:nvSpPr>
        <p:spPr>
          <a:xfrm>
            <a:off x="1433015" y="3630305"/>
            <a:ext cx="6851176" cy="59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6175CE5-C6A3-8A62-886D-0F714DAABEA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6466" t="68032" r="40802" b="28116"/>
          <a:stretch/>
        </p:blipFill>
        <p:spPr>
          <a:xfrm>
            <a:off x="1433015" y="2893789"/>
            <a:ext cx="9654218" cy="1090631"/>
          </a:xfrm>
          <a:custGeom>
            <a:avLst/>
            <a:gdLst>
              <a:gd name="connsiteX0" fmla="*/ 0 w 9654218"/>
              <a:gd name="connsiteY0" fmla="*/ 0 h 1090631"/>
              <a:gd name="connsiteX1" fmla="*/ 689587 w 9654218"/>
              <a:gd name="connsiteY1" fmla="*/ 0 h 1090631"/>
              <a:gd name="connsiteX2" fmla="*/ 1475716 w 9654218"/>
              <a:gd name="connsiteY2" fmla="*/ 0 h 1090631"/>
              <a:gd name="connsiteX3" fmla="*/ 2165303 w 9654218"/>
              <a:gd name="connsiteY3" fmla="*/ 0 h 1090631"/>
              <a:gd name="connsiteX4" fmla="*/ 2854890 w 9654218"/>
              <a:gd name="connsiteY4" fmla="*/ 0 h 1090631"/>
              <a:gd name="connsiteX5" fmla="*/ 3254851 w 9654218"/>
              <a:gd name="connsiteY5" fmla="*/ 0 h 1090631"/>
              <a:gd name="connsiteX6" fmla="*/ 3847895 w 9654218"/>
              <a:gd name="connsiteY6" fmla="*/ 0 h 1090631"/>
              <a:gd name="connsiteX7" fmla="*/ 4634025 w 9654218"/>
              <a:gd name="connsiteY7" fmla="*/ 0 h 1090631"/>
              <a:gd name="connsiteX8" fmla="*/ 5516696 w 9654218"/>
              <a:gd name="connsiteY8" fmla="*/ 0 h 1090631"/>
              <a:gd name="connsiteX9" fmla="*/ 6109741 w 9654218"/>
              <a:gd name="connsiteY9" fmla="*/ 0 h 1090631"/>
              <a:gd name="connsiteX10" fmla="*/ 6992412 w 9654218"/>
              <a:gd name="connsiteY10" fmla="*/ 0 h 1090631"/>
              <a:gd name="connsiteX11" fmla="*/ 7585457 w 9654218"/>
              <a:gd name="connsiteY11" fmla="*/ 0 h 1090631"/>
              <a:gd name="connsiteX12" fmla="*/ 8468128 w 9654218"/>
              <a:gd name="connsiteY12" fmla="*/ 0 h 1090631"/>
              <a:gd name="connsiteX13" fmla="*/ 9654218 w 9654218"/>
              <a:gd name="connsiteY13" fmla="*/ 0 h 1090631"/>
              <a:gd name="connsiteX14" fmla="*/ 9654218 w 9654218"/>
              <a:gd name="connsiteY14" fmla="*/ 545316 h 1090631"/>
              <a:gd name="connsiteX15" fmla="*/ 9654218 w 9654218"/>
              <a:gd name="connsiteY15" fmla="*/ 1090631 h 1090631"/>
              <a:gd name="connsiteX16" fmla="*/ 8868089 w 9654218"/>
              <a:gd name="connsiteY16" fmla="*/ 1090631 h 1090631"/>
              <a:gd name="connsiteX17" fmla="*/ 8468128 w 9654218"/>
              <a:gd name="connsiteY17" fmla="*/ 1090631 h 1090631"/>
              <a:gd name="connsiteX18" fmla="*/ 7778541 w 9654218"/>
              <a:gd name="connsiteY18" fmla="*/ 1090631 h 1090631"/>
              <a:gd name="connsiteX19" fmla="*/ 7088954 w 9654218"/>
              <a:gd name="connsiteY19" fmla="*/ 1090631 h 1090631"/>
              <a:gd name="connsiteX20" fmla="*/ 6495910 w 9654218"/>
              <a:gd name="connsiteY20" fmla="*/ 1090631 h 1090631"/>
              <a:gd name="connsiteX21" fmla="*/ 5709780 w 9654218"/>
              <a:gd name="connsiteY21" fmla="*/ 1090631 h 1090631"/>
              <a:gd name="connsiteX22" fmla="*/ 4923651 w 9654218"/>
              <a:gd name="connsiteY22" fmla="*/ 1090631 h 1090631"/>
              <a:gd name="connsiteX23" fmla="*/ 4137522 w 9654218"/>
              <a:gd name="connsiteY23" fmla="*/ 1090631 h 1090631"/>
              <a:gd name="connsiteX24" fmla="*/ 3447935 w 9654218"/>
              <a:gd name="connsiteY24" fmla="*/ 1090631 h 1090631"/>
              <a:gd name="connsiteX25" fmla="*/ 2854890 w 9654218"/>
              <a:gd name="connsiteY25" fmla="*/ 1090631 h 1090631"/>
              <a:gd name="connsiteX26" fmla="*/ 2261845 w 9654218"/>
              <a:gd name="connsiteY26" fmla="*/ 1090631 h 1090631"/>
              <a:gd name="connsiteX27" fmla="*/ 1668801 w 9654218"/>
              <a:gd name="connsiteY27" fmla="*/ 1090631 h 1090631"/>
              <a:gd name="connsiteX28" fmla="*/ 979214 w 9654218"/>
              <a:gd name="connsiteY28" fmla="*/ 1090631 h 1090631"/>
              <a:gd name="connsiteX29" fmla="*/ 0 w 9654218"/>
              <a:gd name="connsiteY29" fmla="*/ 1090631 h 1090631"/>
              <a:gd name="connsiteX30" fmla="*/ 0 w 9654218"/>
              <a:gd name="connsiteY30" fmla="*/ 567128 h 1090631"/>
              <a:gd name="connsiteX31" fmla="*/ 0 w 9654218"/>
              <a:gd name="connsiteY31" fmla="*/ 0 h 109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54218" h="1090631" fill="none" extrusionOk="0">
                <a:moveTo>
                  <a:pt x="0" y="0"/>
                </a:moveTo>
                <a:cubicBezTo>
                  <a:pt x="255303" y="17389"/>
                  <a:pt x="464172" y="31283"/>
                  <a:pt x="689587" y="0"/>
                </a:cubicBezTo>
                <a:cubicBezTo>
                  <a:pt x="915002" y="-31283"/>
                  <a:pt x="1192022" y="-32187"/>
                  <a:pt x="1475716" y="0"/>
                </a:cubicBezTo>
                <a:cubicBezTo>
                  <a:pt x="1759410" y="32187"/>
                  <a:pt x="1928291" y="27873"/>
                  <a:pt x="2165303" y="0"/>
                </a:cubicBezTo>
                <a:cubicBezTo>
                  <a:pt x="2402315" y="-27873"/>
                  <a:pt x="2535077" y="-23828"/>
                  <a:pt x="2854890" y="0"/>
                </a:cubicBezTo>
                <a:cubicBezTo>
                  <a:pt x="3174703" y="23828"/>
                  <a:pt x="3140876" y="7237"/>
                  <a:pt x="3254851" y="0"/>
                </a:cubicBezTo>
                <a:cubicBezTo>
                  <a:pt x="3368826" y="-7237"/>
                  <a:pt x="3575536" y="21436"/>
                  <a:pt x="3847895" y="0"/>
                </a:cubicBezTo>
                <a:cubicBezTo>
                  <a:pt x="4120254" y="-21436"/>
                  <a:pt x="4355583" y="-26874"/>
                  <a:pt x="4634025" y="0"/>
                </a:cubicBezTo>
                <a:cubicBezTo>
                  <a:pt x="4912467" y="26874"/>
                  <a:pt x="5227266" y="32805"/>
                  <a:pt x="5516696" y="0"/>
                </a:cubicBezTo>
                <a:cubicBezTo>
                  <a:pt x="5806126" y="-32805"/>
                  <a:pt x="5898772" y="7787"/>
                  <a:pt x="6109741" y="0"/>
                </a:cubicBezTo>
                <a:cubicBezTo>
                  <a:pt x="6320710" y="-7787"/>
                  <a:pt x="6742639" y="31690"/>
                  <a:pt x="6992412" y="0"/>
                </a:cubicBezTo>
                <a:cubicBezTo>
                  <a:pt x="7242185" y="-31690"/>
                  <a:pt x="7382732" y="-10715"/>
                  <a:pt x="7585457" y="0"/>
                </a:cubicBezTo>
                <a:cubicBezTo>
                  <a:pt x="7788182" y="10715"/>
                  <a:pt x="8047072" y="-10379"/>
                  <a:pt x="8468128" y="0"/>
                </a:cubicBezTo>
                <a:cubicBezTo>
                  <a:pt x="8889184" y="10379"/>
                  <a:pt x="9119717" y="-50104"/>
                  <a:pt x="9654218" y="0"/>
                </a:cubicBezTo>
                <a:cubicBezTo>
                  <a:pt x="9661199" y="220045"/>
                  <a:pt x="9677912" y="396059"/>
                  <a:pt x="9654218" y="545316"/>
                </a:cubicBezTo>
                <a:cubicBezTo>
                  <a:pt x="9630524" y="694573"/>
                  <a:pt x="9652530" y="885719"/>
                  <a:pt x="9654218" y="1090631"/>
                </a:cubicBezTo>
                <a:cubicBezTo>
                  <a:pt x="9423356" y="1055624"/>
                  <a:pt x="9191062" y="1068992"/>
                  <a:pt x="8868089" y="1090631"/>
                </a:cubicBezTo>
                <a:cubicBezTo>
                  <a:pt x="8545116" y="1112270"/>
                  <a:pt x="8581507" y="1076328"/>
                  <a:pt x="8468128" y="1090631"/>
                </a:cubicBezTo>
                <a:cubicBezTo>
                  <a:pt x="8354749" y="1104934"/>
                  <a:pt x="7958941" y="1115658"/>
                  <a:pt x="7778541" y="1090631"/>
                </a:cubicBezTo>
                <a:cubicBezTo>
                  <a:pt x="7598141" y="1065604"/>
                  <a:pt x="7326575" y="1066420"/>
                  <a:pt x="7088954" y="1090631"/>
                </a:cubicBezTo>
                <a:cubicBezTo>
                  <a:pt x="6851333" y="1114842"/>
                  <a:pt x="6696807" y="1091992"/>
                  <a:pt x="6495910" y="1090631"/>
                </a:cubicBezTo>
                <a:cubicBezTo>
                  <a:pt x="6295013" y="1089270"/>
                  <a:pt x="6092518" y="1109098"/>
                  <a:pt x="5709780" y="1090631"/>
                </a:cubicBezTo>
                <a:cubicBezTo>
                  <a:pt x="5327042" y="1072165"/>
                  <a:pt x="5091115" y="1062159"/>
                  <a:pt x="4923651" y="1090631"/>
                </a:cubicBezTo>
                <a:cubicBezTo>
                  <a:pt x="4756187" y="1119103"/>
                  <a:pt x="4396049" y="1065798"/>
                  <a:pt x="4137522" y="1090631"/>
                </a:cubicBezTo>
                <a:cubicBezTo>
                  <a:pt x="3878995" y="1115464"/>
                  <a:pt x="3634887" y="1110794"/>
                  <a:pt x="3447935" y="1090631"/>
                </a:cubicBezTo>
                <a:cubicBezTo>
                  <a:pt x="3260983" y="1070468"/>
                  <a:pt x="3105380" y="1074960"/>
                  <a:pt x="2854890" y="1090631"/>
                </a:cubicBezTo>
                <a:cubicBezTo>
                  <a:pt x="2604401" y="1106302"/>
                  <a:pt x="2424472" y="1076776"/>
                  <a:pt x="2261845" y="1090631"/>
                </a:cubicBezTo>
                <a:cubicBezTo>
                  <a:pt x="2099219" y="1104486"/>
                  <a:pt x="1831447" y="1098733"/>
                  <a:pt x="1668801" y="1090631"/>
                </a:cubicBezTo>
                <a:cubicBezTo>
                  <a:pt x="1506155" y="1082529"/>
                  <a:pt x="1250065" y="1118674"/>
                  <a:pt x="979214" y="1090631"/>
                </a:cubicBezTo>
                <a:cubicBezTo>
                  <a:pt x="708363" y="1062588"/>
                  <a:pt x="343953" y="1128530"/>
                  <a:pt x="0" y="1090631"/>
                </a:cubicBezTo>
                <a:cubicBezTo>
                  <a:pt x="-1976" y="884175"/>
                  <a:pt x="14637" y="797332"/>
                  <a:pt x="0" y="567128"/>
                </a:cubicBezTo>
                <a:cubicBezTo>
                  <a:pt x="-14637" y="336924"/>
                  <a:pt x="17734" y="124599"/>
                  <a:pt x="0" y="0"/>
                </a:cubicBezTo>
                <a:close/>
              </a:path>
              <a:path w="9654218" h="1090631" stroke="0" extrusionOk="0">
                <a:moveTo>
                  <a:pt x="0" y="0"/>
                </a:moveTo>
                <a:cubicBezTo>
                  <a:pt x="111753" y="-12370"/>
                  <a:pt x="283475" y="-6942"/>
                  <a:pt x="496503" y="0"/>
                </a:cubicBezTo>
                <a:cubicBezTo>
                  <a:pt x="709531" y="6942"/>
                  <a:pt x="795170" y="-11110"/>
                  <a:pt x="993005" y="0"/>
                </a:cubicBezTo>
                <a:cubicBezTo>
                  <a:pt x="1190840" y="11110"/>
                  <a:pt x="1551826" y="-9629"/>
                  <a:pt x="1779134" y="0"/>
                </a:cubicBezTo>
                <a:cubicBezTo>
                  <a:pt x="2006442" y="9629"/>
                  <a:pt x="2470616" y="23681"/>
                  <a:pt x="2661806" y="0"/>
                </a:cubicBezTo>
                <a:cubicBezTo>
                  <a:pt x="2852996" y="-23681"/>
                  <a:pt x="2944508" y="-2417"/>
                  <a:pt x="3158308" y="0"/>
                </a:cubicBezTo>
                <a:cubicBezTo>
                  <a:pt x="3372108" y="2417"/>
                  <a:pt x="3519752" y="17695"/>
                  <a:pt x="3751353" y="0"/>
                </a:cubicBezTo>
                <a:cubicBezTo>
                  <a:pt x="3982954" y="-17695"/>
                  <a:pt x="4106740" y="-27183"/>
                  <a:pt x="4344398" y="0"/>
                </a:cubicBezTo>
                <a:cubicBezTo>
                  <a:pt x="4582057" y="27183"/>
                  <a:pt x="5048037" y="-42671"/>
                  <a:pt x="5227069" y="0"/>
                </a:cubicBezTo>
                <a:cubicBezTo>
                  <a:pt x="5406101" y="42671"/>
                  <a:pt x="5479126" y="16163"/>
                  <a:pt x="5627030" y="0"/>
                </a:cubicBezTo>
                <a:cubicBezTo>
                  <a:pt x="5774934" y="-16163"/>
                  <a:pt x="6109261" y="-30682"/>
                  <a:pt x="6413159" y="0"/>
                </a:cubicBezTo>
                <a:cubicBezTo>
                  <a:pt x="6717057" y="30682"/>
                  <a:pt x="6712459" y="1053"/>
                  <a:pt x="6909662" y="0"/>
                </a:cubicBezTo>
                <a:cubicBezTo>
                  <a:pt x="7106865" y="-1053"/>
                  <a:pt x="7272999" y="23217"/>
                  <a:pt x="7599249" y="0"/>
                </a:cubicBezTo>
                <a:cubicBezTo>
                  <a:pt x="7925499" y="-23217"/>
                  <a:pt x="8176892" y="-31383"/>
                  <a:pt x="8385378" y="0"/>
                </a:cubicBezTo>
                <a:cubicBezTo>
                  <a:pt x="8593864" y="31383"/>
                  <a:pt x="8689237" y="-2921"/>
                  <a:pt x="8785338" y="0"/>
                </a:cubicBezTo>
                <a:cubicBezTo>
                  <a:pt x="8881439" y="2921"/>
                  <a:pt x="9439737" y="13325"/>
                  <a:pt x="9654218" y="0"/>
                </a:cubicBezTo>
                <a:cubicBezTo>
                  <a:pt x="9680144" y="183390"/>
                  <a:pt x="9629993" y="357958"/>
                  <a:pt x="9654218" y="534409"/>
                </a:cubicBezTo>
                <a:cubicBezTo>
                  <a:pt x="9678443" y="710860"/>
                  <a:pt x="9671458" y="822825"/>
                  <a:pt x="9654218" y="1090631"/>
                </a:cubicBezTo>
                <a:cubicBezTo>
                  <a:pt x="9333403" y="1115618"/>
                  <a:pt x="9078703" y="1130965"/>
                  <a:pt x="8771547" y="1090631"/>
                </a:cubicBezTo>
                <a:cubicBezTo>
                  <a:pt x="8464391" y="1050297"/>
                  <a:pt x="8454784" y="1066012"/>
                  <a:pt x="8178502" y="1090631"/>
                </a:cubicBezTo>
                <a:cubicBezTo>
                  <a:pt x="7902220" y="1115250"/>
                  <a:pt x="7865510" y="1074098"/>
                  <a:pt x="7778541" y="1090631"/>
                </a:cubicBezTo>
                <a:cubicBezTo>
                  <a:pt x="7691572" y="1107164"/>
                  <a:pt x="7565120" y="1084658"/>
                  <a:pt x="7378581" y="1090631"/>
                </a:cubicBezTo>
                <a:cubicBezTo>
                  <a:pt x="7192042" y="1096604"/>
                  <a:pt x="7010998" y="1098257"/>
                  <a:pt x="6688994" y="1090631"/>
                </a:cubicBezTo>
                <a:cubicBezTo>
                  <a:pt x="6366990" y="1083005"/>
                  <a:pt x="6087204" y="1107217"/>
                  <a:pt x="5902865" y="1090631"/>
                </a:cubicBezTo>
                <a:cubicBezTo>
                  <a:pt x="5718526" y="1074045"/>
                  <a:pt x="5260272" y="1084656"/>
                  <a:pt x="5020193" y="1090631"/>
                </a:cubicBezTo>
                <a:cubicBezTo>
                  <a:pt x="4780114" y="1096606"/>
                  <a:pt x="4577335" y="1083262"/>
                  <a:pt x="4137522" y="1090631"/>
                </a:cubicBezTo>
                <a:cubicBezTo>
                  <a:pt x="3697709" y="1098000"/>
                  <a:pt x="3737867" y="1063281"/>
                  <a:pt x="3351393" y="1090631"/>
                </a:cubicBezTo>
                <a:cubicBezTo>
                  <a:pt x="2964919" y="1117981"/>
                  <a:pt x="3102536" y="1077236"/>
                  <a:pt x="2854890" y="1090631"/>
                </a:cubicBezTo>
                <a:cubicBezTo>
                  <a:pt x="2607244" y="1104026"/>
                  <a:pt x="2287942" y="1083720"/>
                  <a:pt x="1972219" y="1090631"/>
                </a:cubicBezTo>
                <a:cubicBezTo>
                  <a:pt x="1656496" y="1097542"/>
                  <a:pt x="1354272" y="1114199"/>
                  <a:pt x="1089547" y="1090631"/>
                </a:cubicBezTo>
                <a:cubicBezTo>
                  <a:pt x="824822" y="1067063"/>
                  <a:pt x="269565" y="1077132"/>
                  <a:pt x="0" y="1090631"/>
                </a:cubicBezTo>
                <a:cubicBezTo>
                  <a:pt x="15024" y="828826"/>
                  <a:pt x="-13952" y="690154"/>
                  <a:pt x="0" y="534409"/>
                </a:cubicBezTo>
                <a:cubicBezTo>
                  <a:pt x="13952" y="378664"/>
                  <a:pt x="26455" y="131780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9825352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2772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454568" y="-3039066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036884" y="465048"/>
            <a:ext cx="2040027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72862" flipH="1">
            <a:off x="11659823" y="358530"/>
            <a:ext cx="573417" cy="7318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10036883" y="403075"/>
            <a:ext cx="186275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تأكد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40098" y="193857"/>
            <a:ext cx="1567816" cy="15860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>
            <a:off x="1496769" y="779631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تعاوني</a:t>
            </a:r>
          </a:p>
        </p:txBody>
      </p:sp>
      <p:pic>
        <p:nvPicPr>
          <p:cNvPr id="64" name="Picture 8">
            <a:extLst>
              <a:ext uri="{FF2B5EF4-FFF2-40B4-BE49-F238E27FC236}">
                <a16:creationId xmlns:a16="http://schemas.microsoft.com/office/drawing/2014/main" id="{B3E16AEE-7A4E-B8C7-FA37-6F33640D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0986172" y="5752638"/>
            <a:ext cx="1028415" cy="1007847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B5A2664-85F0-1FAB-CBBA-B05ABA68C997}"/>
              </a:ext>
            </a:extLst>
          </p:cNvPr>
          <p:cNvSpPr/>
          <p:nvPr/>
        </p:nvSpPr>
        <p:spPr>
          <a:xfrm>
            <a:off x="7918823" y="3334870"/>
            <a:ext cx="2360706" cy="61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8E0B81-EEDE-6A2A-A6A9-9C4A068A3F28}"/>
              </a:ext>
            </a:extLst>
          </p:cNvPr>
          <p:cNvSpPr/>
          <p:nvPr/>
        </p:nvSpPr>
        <p:spPr>
          <a:xfrm>
            <a:off x="2478881" y="2709317"/>
            <a:ext cx="3350418" cy="58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72B8E9CB-0EE7-DEF1-F3CC-DCC8F6D789A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051" t="73225" r="53268" b="22117"/>
          <a:stretch/>
        </p:blipFill>
        <p:spPr>
          <a:xfrm>
            <a:off x="2063078" y="2709317"/>
            <a:ext cx="8511689" cy="890075"/>
          </a:xfrm>
          <a:custGeom>
            <a:avLst/>
            <a:gdLst>
              <a:gd name="connsiteX0" fmla="*/ 0 w 8511689"/>
              <a:gd name="connsiteY0" fmla="*/ 0 h 890075"/>
              <a:gd name="connsiteX1" fmla="*/ 569628 w 8511689"/>
              <a:gd name="connsiteY1" fmla="*/ 0 h 890075"/>
              <a:gd name="connsiteX2" fmla="*/ 1224374 w 8511689"/>
              <a:gd name="connsiteY2" fmla="*/ 0 h 890075"/>
              <a:gd name="connsiteX3" fmla="*/ 1708885 w 8511689"/>
              <a:gd name="connsiteY3" fmla="*/ 0 h 890075"/>
              <a:gd name="connsiteX4" fmla="*/ 2278514 w 8511689"/>
              <a:gd name="connsiteY4" fmla="*/ 0 h 890075"/>
              <a:gd name="connsiteX5" fmla="*/ 2763025 w 8511689"/>
              <a:gd name="connsiteY5" fmla="*/ 0 h 890075"/>
              <a:gd name="connsiteX6" fmla="*/ 3162420 w 8511689"/>
              <a:gd name="connsiteY6" fmla="*/ 0 h 890075"/>
              <a:gd name="connsiteX7" fmla="*/ 3561814 w 8511689"/>
              <a:gd name="connsiteY7" fmla="*/ 0 h 890075"/>
              <a:gd name="connsiteX8" fmla="*/ 4301677 w 8511689"/>
              <a:gd name="connsiteY8" fmla="*/ 0 h 890075"/>
              <a:gd name="connsiteX9" fmla="*/ 4786188 w 8511689"/>
              <a:gd name="connsiteY9" fmla="*/ 0 h 890075"/>
              <a:gd name="connsiteX10" fmla="*/ 5355817 w 8511689"/>
              <a:gd name="connsiteY10" fmla="*/ 0 h 890075"/>
              <a:gd name="connsiteX11" fmla="*/ 6010562 w 8511689"/>
              <a:gd name="connsiteY11" fmla="*/ 0 h 890075"/>
              <a:gd name="connsiteX12" fmla="*/ 6750424 w 8511689"/>
              <a:gd name="connsiteY12" fmla="*/ 0 h 890075"/>
              <a:gd name="connsiteX13" fmla="*/ 7149819 w 8511689"/>
              <a:gd name="connsiteY13" fmla="*/ 0 h 890075"/>
              <a:gd name="connsiteX14" fmla="*/ 7634330 w 8511689"/>
              <a:gd name="connsiteY14" fmla="*/ 0 h 890075"/>
              <a:gd name="connsiteX15" fmla="*/ 8511689 w 8511689"/>
              <a:gd name="connsiteY15" fmla="*/ 0 h 890075"/>
              <a:gd name="connsiteX16" fmla="*/ 8511689 w 8511689"/>
              <a:gd name="connsiteY16" fmla="*/ 462839 h 890075"/>
              <a:gd name="connsiteX17" fmla="*/ 8511689 w 8511689"/>
              <a:gd name="connsiteY17" fmla="*/ 890075 h 890075"/>
              <a:gd name="connsiteX18" fmla="*/ 7856944 w 8511689"/>
              <a:gd name="connsiteY18" fmla="*/ 890075 h 890075"/>
              <a:gd name="connsiteX19" fmla="*/ 7457549 w 8511689"/>
              <a:gd name="connsiteY19" fmla="*/ 890075 h 890075"/>
              <a:gd name="connsiteX20" fmla="*/ 6802804 w 8511689"/>
              <a:gd name="connsiteY20" fmla="*/ 890075 h 890075"/>
              <a:gd name="connsiteX21" fmla="*/ 6062942 w 8511689"/>
              <a:gd name="connsiteY21" fmla="*/ 890075 h 890075"/>
              <a:gd name="connsiteX22" fmla="*/ 5323079 w 8511689"/>
              <a:gd name="connsiteY22" fmla="*/ 890075 h 890075"/>
              <a:gd name="connsiteX23" fmla="*/ 4498100 w 8511689"/>
              <a:gd name="connsiteY23" fmla="*/ 890075 h 890075"/>
              <a:gd name="connsiteX24" fmla="*/ 3758238 w 8511689"/>
              <a:gd name="connsiteY24" fmla="*/ 890075 h 890075"/>
              <a:gd name="connsiteX25" fmla="*/ 3018376 w 8511689"/>
              <a:gd name="connsiteY25" fmla="*/ 890075 h 890075"/>
              <a:gd name="connsiteX26" fmla="*/ 2533864 w 8511689"/>
              <a:gd name="connsiteY26" fmla="*/ 890075 h 890075"/>
              <a:gd name="connsiteX27" fmla="*/ 2049353 w 8511689"/>
              <a:gd name="connsiteY27" fmla="*/ 890075 h 890075"/>
              <a:gd name="connsiteX28" fmla="*/ 1564841 w 8511689"/>
              <a:gd name="connsiteY28" fmla="*/ 890075 h 890075"/>
              <a:gd name="connsiteX29" fmla="*/ 995213 w 8511689"/>
              <a:gd name="connsiteY29" fmla="*/ 890075 h 890075"/>
              <a:gd name="connsiteX30" fmla="*/ 0 w 8511689"/>
              <a:gd name="connsiteY30" fmla="*/ 890075 h 890075"/>
              <a:gd name="connsiteX31" fmla="*/ 0 w 8511689"/>
              <a:gd name="connsiteY31" fmla="*/ 462839 h 890075"/>
              <a:gd name="connsiteX32" fmla="*/ 0 w 8511689"/>
              <a:gd name="connsiteY32" fmla="*/ 0 h 89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511689" h="890075" fill="none" extrusionOk="0">
                <a:moveTo>
                  <a:pt x="0" y="0"/>
                </a:moveTo>
                <a:cubicBezTo>
                  <a:pt x="154199" y="-5852"/>
                  <a:pt x="420891" y="3634"/>
                  <a:pt x="569628" y="0"/>
                </a:cubicBezTo>
                <a:cubicBezTo>
                  <a:pt x="718365" y="-3634"/>
                  <a:pt x="910031" y="-24695"/>
                  <a:pt x="1224374" y="0"/>
                </a:cubicBezTo>
                <a:cubicBezTo>
                  <a:pt x="1538717" y="24695"/>
                  <a:pt x="1538552" y="2512"/>
                  <a:pt x="1708885" y="0"/>
                </a:cubicBezTo>
                <a:cubicBezTo>
                  <a:pt x="1879218" y="-2512"/>
                  <a:pt x="2083661" y="-16216"/>
                  <a:pt x="2278514" y="0"/>
                </a:cubicBezTo>
                <a:cubicBezTo>
                  <a:pt x="2473367" y="16216"/>
                  <a:pt x="2653747" y="-11434"/>
                  <a:pt x="2763025" y="0"/>
                </a:cubicBezTo>
                <a:cubicBezTo>
                  <a:pt x="2872303" y="11434"/>
                  <a:pt x="3011089" y="-15398"/>
                  <a:pt x="3162420" y="0"/>
                </a:cubicBezTo>
                <a:cubicBezTo>
                  <a:pt x="3313751" y="15398"/>
                  <a:pt x="3425221" y="-4038"/>
                  <a:pt x="3561814" y="0"/>
                </a:cubicBezTo>
                <a:cubicBezTo>
                  <a:pt x="3698407" y="4038"/>
                  <a:pt x="4124005" y="16281"/>
                  <a:pt x="4301677" y="0"/>
                </a:cubicBezTo>
                <a:cubicBezTo>
                  <a:pt x="4479349" y="-16281"/>
                  <a:pt x="4633148" y="3098"/>
                  <a:pt x="4786188" y="0"/>
                </a:cubicBezTo>
                <a:cubicBezTo>
                  <a:pt x="4939228" y="-3098"/>
                  <a:pt x="5105337" y="7795"/>
                  <a:pt x="5355817" y="0"/>
                </a:cubicBezTo>
                <a:cubicBezTo>
                  <a:pt x="5606297" y="-7795"/>
                  <a:pt x="5716505" y="-1192"/>
                  <a:pt x="6010562" y="0"/>
                </a:cubicBezTo>
                <a:cubicBezTo>
                  <a:pt x="6304620" y="1192"/>
                  <a:pt x="6562082" y="-19331"/>
                  <a:pt x="6750424" y="0"/>
                </a:cubicBezTo>
                <a:cubicBezTo>
                  <a:pt x="6938766" y="19331"/>
                  <a:pt x="6989412" y="19225"/>
                  <a:pt x="7149819" y="0"/>
                </a:cubicBezTo>
                <a:cubicBezTo>
                  <a:pt x="7310226" y="-19225"/>
                  <a:pt x="7437787" y="-21062"/>
                  <a:pt x="7634330" y="0"/>
                </a:cubicBezTo>
                <a:cubicBezTo>
                  <a:pt x="7830873" y="21062"/>
                  <a:pt x="8091159" y="-33663"/>
                  <a:pt x="8511689" y="0"/>
                </a:cubicBezTo>
                <a:cubicBezTo>
                  <a:pt x="8531059" y="131583"/>
                  <a:pt x="8488673" y="339640"/>
                  <a:pt x="8511689" y="462839"/>
                </a:cubicBezTo>
                <a:cubicBezTo>
                  <a:pt x="8534705" y="586038"/>
                  <a:pt x="8493755" y="695190"/>
                  <a:pt x="8511689" y="890075"/>
                </a:cubicBezTo>
                <a:cubicBezTo>
                  <a:pt x="8291841" y="874700"/>
                  <a:pt x="8033617" y="880261"/>
                  <a:pt x="7856944" y="890075"/>
                </a:cubicBezTo>
                <a:cubicBezTo>
                  <a:pt x="7680271" y="899889"/>
                  <a:pt x="7549920" y="903209"/>
                  <a:pt x="7457549" y="890075"/>
                </a:cubicBezTo>
                <a:cubicBezTo>
                  <a:pt x="7365179" y="876941"/>
                  <a:pt x="7091724" y="896894"/>
                  <a:pt x="6802804" y="890075"/>
                </a:cubicBezTo>
                <a:cubicBezTo>
                  <a:pt x="6513884" y="883256"/>
                  <a:pt x="6276528" y="907150"/>
                  <a:pt x="6062942" y="890075"/>
                </a:cubicBezTo>
                <a:cubicBezTo>
                  <a:pt x="5849356" y="873000"/>
                  <a:pt x="5520939" y="868745"/>
                  <a:pt x="5323079" y="890075"/>
                </a:cubicBezTo>
                <a:cubicBezTo>
                  <a:pt x="5125219" y="911405"/>
                  <a:pt x="4801463" y="924014"/>
                  <a:pt x="4498100" y="890075"/>
                </a:cubicBezTo>
                <a:cubicBezTo>
                  <a:pt x="4194737" y="856136"/>
                  <a:pt x="4127318" y="883013"/>
                  <a:pt x="3758238" y="890075"/>
                </a:cubicBezTo>
                <a:cubicBezTo>
                  <a:pt x="3389158" y="897137"/>
                  <a:pt x="3375856" y="871587"/>
                  <a:pt x="3018376" y="890075"/>
                </a:cubicBezTo>
                <a:cubicBezTo>
                  <a:pt x="2660896" y="908563"/>
                  <a:pt x="2731765" y="888251"/>
                  <a:pt x="2533864" y="890075"/>
                </a:cubicBezTo>
                <a:cubicBezTo>
                  <a:pt x="2335963" y="891899"/>
                  <a:pt x="2248413" y="880452"/>
                  <a:pt x="2049353" y="890075"/>
                </a:cubicBezTo>
                <a:cubicBezTo>
                  <a:pt x="1850293" y="899698"/>
                  <a:pt x="1747794" y="887907"/>
                  <a:pt x="1564841" y="890075"/>
                </a:cubicBezTo>
                <a:cubicBezTo>
                  <a:pt x="1381888" y="892243"/>
                  <a:pt x="1114376" y="914634"/>
                  <a:pt x="995213" y="890075"/>
                </a:cubicBezTo>
                <a:cubicBezTo>
                  <a:pt x="876050" y="865516"/>
                  <a:pt x="483906" y="922574"/>
                  <a:pt x="0" y="890075"/>
                </a:cubicBezTo>
                <a:cubicBezTo>
                  <a:pt x="19971" y="759259"/>
                  <a:pt x="1610" y="633468"/>
                  <a:pt x="0" y="462839"/>
                </a:cubicBezTo>
                <a:cubicBezTo>
                  <a:pt x="-1610" y="292210"/>
                  <a:pt x="-15178" y="231372"/>
                  <a:pt x="0" y="0"/>
                </a:cubicBezTo>
                <a:close/>
              </a:path>
              <a:path w="8511689" h="890075" stroke="0" extrusionOk="0">
                <a:moveTo>
                  <a:pt x="0" y="0"/>
                </a:moveTo>
                <a:cubicBezTo>
                  <a:pt x="381702" y="-39771"/>
                  <a:pt x="509321" y="-35311"/>
                  <a:pt x="824979" y="0"/>
                </a:cubicBezTo>
                <a:cubicBezTo>
                  <a:pt x="1140637" y="35311"/>
                  <a:pt x="1217797" y="-21326"/>
                  <a:pt x="1479724" y="0"/>
                </a:cubicBezTo>
                <a:cubicBezTo>
                  <a:pt x="1741651" y="21326"/>
                  <a:pt x="1795881" y="-16247"/>
                  <a:pt x="1879119" y="0"/>
                </a:cubicBezTo>
                <a:cubicBezTo>
                  <a:pt x="1962357" y="16247"/>
                  <a:pt x="2389293" y="30126"/>
                  <a:pt x="2533864" y="0"/>
                </a:cubicBezTo>
                <a:cubicBezTo>
                  <a:pt x="2678435" y="-30126"/>
                  <a:pt x="2836621" y="-16584"/>
                  <a:pt x="2933259" y="0"/>
                </a:cubicBezTo>
                <a:cubicBezTo>
                  <a:pt x="3029898" y="16584"/>
                  <a:pt x="3177570" y="2819"/>
                  <a:pt x="3332654" y="0"/>
                </a:cubicBezTo>
                <a:cubicBezTo>
                  <a:pt x="3487738" y="-2819"/>
                  <a:pt x="3645576" y="26529"/>
                  <a:pt x="3902282" y="0"/>
                </a:cubicBezTo>
                <a:cubicBezTo>
                  <a:pt x="4158988" y="-26529"/>
                  <a:pt x="4233035" y="24732"/>
                  <a:pt x="4471910" y="0"/>
                </a:cubicBezTo>
                <a:cubicBezTo>
                  <a:pt x="4710785" y="-24732"/>
                  <a:pt x="4682718" y="17668"/>
                  <a:pt x="4871305" y="0"/>
                </a:cubicBezTo>
                <a:cubicBezTo>
                  <a:pt x="5059892" y="-17668"/>
                  <a:pt x="5170030" y="16063"/>
                  <a:pt x="5440934" y="0"/>
                </a:cubicBezTo>
                <a:cubicBezTo>
                  <a:pt x="5711838" y="-16063"/>
                  <a:pt x="6018166" y="32422"/>
                  <a:pt x="6265913" y="0"/>
                </a:cubicBezTo>
                <a:cubicBezTo>
                  <a:pt x="6513660" y="-32422"/>
                  <a:pt x="6815613" y="11860"/>
                  <a:pt x="7005775" y="0"/>
                </a:cubicBezTo>
                <a:cubicBezTo>
                  <a:pt x="7195937" y="-11860"/>
                  <a:pt x="7414919" y="8579"/>
                  <a:pt x="7575403" y="0"/>
                </a:cubicBezTo>
                <a:cubicBezTo>
                  <a:pt x="7735887" y="-8579"/>
                  <a:pt x="8080451" y="15779"/>
                  <a:pt x="8511689" y="0"/>
                </a:cubicBezTo>
                <a:cubicBezTo>
                  <a:pt x="8510469" y="221615"/>
                  <a:pt x="8497553" y="289281"/>
                  <a:pt x="8511689" y="445038"/>
                </a:cubicBezTo>
                <a:cubicBezTo>
                  <a:pt x="8525825" y="600795"/>
                  <a:pt x="8511034" y="790589"/>
                  <a:pt x="8511689" y="890075"/>
                </a:cubicBezTo>
                <a:cubicBezTo>
                  <a:pt x="8217351" y="904281"/>
                  <a:pt x="7869625" y="853748"/>
                  <a:pt x="7686710" y="890075"/>
                </a:cubicBezTo>
                <a:cubicBezTo>
                  <a:pt x="7503795" y="926402"/>
                  <a:pt x="7278145" y="874716"/>
                  <a:pt x="6946848" y="890075"/>
                </a:cubicBezTo>
                <a:cubicBezTo>
                  <a:pt x="6615551" y="905434"/>
                  <a:pt x="6422781" y="896003"/>
                  <a:pt x="6206986" y="890075"/>
                </a:cubicBezTo>
                <a:cubicBezTo>
                  <a:pt x="5991191" y="884147"/>
                  <a:pt x="5859988" y="879144"/>
                  <a:pt x="5552240" y="890075"/>
                </a:cubicBezTo>
                <a:cubicBezTo>
                  <a:pt x="5244492" y="901006"/>
                  <a:pt x="5179131" y="875805"/>
                  <a:pt x="4897495" y="890075"/>
                </a:cubicBezTo>
                <a:cubicBezTo>
                  <a:pt x="4615860" y="904345"/>
                  <a:pt x="4573368" y="917327"/>
                  <a:pt x="4327866" y="890075"/>
                </a:cubicBezTo>
                <a:cubicBezTo>
                  <a:pt x="4082364" y="862823"/>
                  <a:pt x="3953420" y="910637"/>
                  <a:pt x="3843355" y="890075"/>
                </a:cubicBezTo>
                <a:cubicBezTo>
                  <a:pt x="3733290" y="869513"/>
                  <a:pt x="3580205" y="899360"/>
                  <a:pt x="3358843" y="890075"/>
                </a:cubicBezTo>
                <a:cubicBezTo>
                  <a:pt x="3137481" y="880790"/>
                  <a:pt x="3069396" y="907423"/>
                  <a:pt x="2789215" y="890075"/>
                </a:cubicBezTo>
                <a:cubicBezTo>
                  <a:pt x="2509034" y="872727"/>
                  <a:pt x="2166497" y="879382"/>
                  <a:pt x="1964236" y="890075"/>
                </a:cubicBezTo>
                <a:cubicBezTo>
                  <a:pt x="1761975" y="900768"/>
                  <a:pt x="1619008" y="862561"/>
                  <a:pt x="1394608" y="890075"/>
                </a:cubicBezTo>
                <a:cubicBezTo>
                  <a:pt x="1170208" y="917589"/>
                  <a:pt x="962706" y="858826"/>
                  <a:pt x="654745" y="890075"/>
                </a:cubicBezTo>
                <a:cubicBezTo>
                  <a:pt x="346784" y="921324"/>
                  <a:pt x="277603" y="915597"/>
                  <a:pt x="0" y="890075"/>
                </a:cubicBezTo>
                <a:cubicBezTo>
                  <a:pt x="-16660" y="738798"/>
                  <a:pt x="-19572" y="530022"/>
                  <a:pt x="0" y="427236"/>
                </a:cubicBezTo>
                <a:cubicBezTo>
                  <a:pt x="19572" y="324450"/>
                  <a:pt x="2603" y="197989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26347976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24" name="Group 30">
            <a:extLst>
              <a:ext uri="{FF2B5EF4-FFF2-40B4-BE49-F238E27FC236}">
                <a16:creationId xmlns:a16="http://schemas.microsoft.com/office/drawing/2014/main" id="{0689726B-20E8-7C56-D49F-19CDC88D0825}"/>
              </a:ext>
            </a:extLst>
          </p:cNvPr>
          <p:cNvGrpSpPr/>
          <p:nvPr/>
        </p:nvGrpSpPr>
        <p:grpSpPr>
          <a:xfrm>
            <a:off x="10471827" y="2615611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25" name="Group 31">
              <a:extLst>
                <a:ext uri="{FF2B5EF4-FFF2-40B4-BE49-F238E27FC236}">
                  <a16:creationId xmlns:a16="http://schemas.microsoft.com/office/drawing/2014/main" id="{C79BEADE-E0A2-32F4-2914-7B0396461B68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9ADA9710-7F2D-0352-C921-D6635DAD7862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33">
              <a:extLst>
                <a:ext uri="{FF2B5EF4-FFF2-40B4-BE49-F238E27FC236}">
                  <a16:creationId xmlns:a16="http://schemas.microsoft.com/office/drawing/2014/main" id="{CEF1308D-ADEA-48AC-7FA7-2DDE5FB637FE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86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529871" y="-3039066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069158" y="342797"/>
            <a:ext cx="1764742" cy="10321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70719" y="500944"/>
            <a:ext cx="722800" cy="722800"/>
          </a:xfrm>
          <a:prstGeom prst="rect">
            <a:avLst/>
          </a:prstGeom>
        </p:spPr>
      </p:pic>
      <p:pic>
        <p:nvPicPr>
          <p:cNvPr id="5" name="رسم 4" descr="شارة بشكل قلب مع تعبئة خالصة">
            <a:extLst>
              <a:ext uri="{FF2B5EF4-FFF2-40B4-BE49-F238E27FC236}">
                <a16:creationId xmlns:a16="http://schemas.microsoft.com/office/drawing/2014/main" id="{B581B851-9783-FFAE-8F71-C85FA7369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3006" y="500944"/>
            <a:ext cx="722800" cy="7228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0280E82-0115-16CF-A50B-94FA7ECBDA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4919" y="262533"/>
            <a:ext cx="4252543" cy="1337668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2BDAD4A-6C71-7F93-8262-6D8CEBC4BE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1352" y="1909482"/>
            <a:ext cx="5519679" cy="477639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2988FF6-64BF-6901-49F4-A67024D35F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6542" y="2116843"/>
            <a:ext cx="4986658" cy="4356134"/>
          </a:xfrm>
          <a:prstGeom prst="rect">
            <a:avLst/>
          </a:prstGeom>
          <a:ln>
            <a:solidFill>
              <a:srgbClr val="C3D69B"/>
            </a:solidFill>
          </a:ln>
        </p:spPr>
      </p:pic>
    </p:spTree>
    <p:extLst>
      <p:ext uri="{BB962C8B-B14F-4D97-AF65-F5344CB8AC3E}">
        <p14:creationId xmlns:p14="http://schemas.microsoft.com/office/powerpoint/2010/main" val="9976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492219" y="-3415583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069158" y="342798"/>
            <a:ext cx="1764742" cy="7228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70719" y="319432"/>
            <a:ext cx="722800" cy="722800"/>
          </a:xfrm>
          <a:prstGeom prst="rect">
            <a:avLst/>
          </a:prstGeom>
        </p:spPr>
      </p:pic>
      <p:pic>
        <p:nvPicPr>
          <p:cNvPr id="5" name="رسم 4" descr="شارة بشكل قلب مع تعبئة خالصة">
            <a:extLst>
              <a:ext uri="{FF2B5EF4-FFF2-40B4-BE49-F238E27FC236}">
                <a16:creationId xmlns:a16="http://schemas.microsoft.com/office/drawing/2014/main" id="{B581B851-9783-FFAE-8F71-C85FA7369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2255" y="317395"/>
            <a:ext cx="722800" cy="7228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1985CE2-BD30-893E-3BAD-74B69B72BA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402" y="1540326"/>
            <a:ext cx="10730451" cy="512946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279F3BE-8839-44D4-32E3-58DF4A04CB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17356" y="188214"/>
            <a:ext cx="4445617" cy="141443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85F4DA54-F5A4-936F-D666-13B2B90D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802" y="317395"/>
            <a:ext cx="34845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المستطيل الذي تشاهدينه في الحرم المكي</a:t>
            </a:r>
            <a:endParaRPr lang="hi-IN" sz="2800" b="1" dirty="0">
              <a:solidFill>
                <a:prstClr val="black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B31DA9-7BFB-A319-3F1F-18B036B94B09}"/>
              </a:ext>
            </a:extLst>
          </p:cNvPr>
          <p:cNvSpPr/>
          <p:nvPr/>
        </p:nvSpPr>
        <p:spPr>
          <a:xfrm rot="19141359">
            <a:off x="2069695" y="3539294"/>
            <a:ext cx="238043" cy="19944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91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492219" y="-3415583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069158" y="342798"/>
            <a:ext cx="1764742" cy="7228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70719" y="319432"/>
            <a:ext cx="722800" cy="722800"/>
          </a:xfrm>
          <a:prstGeom prst="rect">
            <a:avLst/>
          </a:prstGeom>
        </p:spPr>
      </p:pic>
      <p:pic>
        <p:nvPicPr>
          <p:cNvPr id="5" name="رسم 4" descr="شارة بشكل قلب مع تعبئة خالصة">
            <a:extLst>
              <a:ext uri="{FF2B5EF4-FFF2-40B4-BE49-F238E27FC236}">
                <a16:creationId xmlns:a16="http://schemas.microsoft.com/office/drawing/2014/main" id="{B581B851-9783-FFAE-8F71-C85FA7369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2255" y="317395"/>
            <a:ext cx="722800" cy="7228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3E7A10C-C42A-789D-A7F3-E4E9C0460B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610"/>
          <a:stretch/>
        </p:blipFill>
        <p:spPr>
          <a:xfrm>
            <a:off x="1246250" y="1450052"/>
            <a:ext cx="10737770" cy="51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492219" y="-3415583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069158" y="342798"/>
            <a:ext cx="1764742" cy="7228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70719" y="319432"/>
            <a:ext cx="722800" cy="722800"/>
          </a:xfrm>
          <a:prstGeom prst="rect">
            <a:avLst/>
          </a:prstGeom>
        </p:spPr>
      </p:pic>
      <p:pic>
        <p:nvPicPr>
          <p:cNvPr id="5" name="رسم 4" descr="شارة بشكل قلب مع تعبئة خالصة">
            <a:extLst>
              <a:ext uri="{FF2B5EF4-FFF2-40B4-BE49-F238E27FC236}">
                <a16:creationId xmlns:a16="http://schemas.microsoft.com/office/drawing/2014/main" id="{B581B851-9783-FFAE-8F71-C85FA7369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2255" y="317395"/>
            <a:ext cx="722800" cy="7228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32E9E8D-F951-552D-26E5-5979F8EA42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4358" y="477375"/>
            <a:ext cx="4572191" cy="59032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1A195C-783E-EBEB-EB73-5EDEF037125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67" t="15879" r="6549" b="13527"/>
          <a:stretch/>
        </p:blipFill>
        <p:spPr>
          <a:xfrm>
            <a:off x="8799024" y="1901687"/>
            <a:ext cx="3225466" cy="174266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5E4AD34-6845-932E-63B0-4147CBFA866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540" t="14557" r="8424" b="16512"/>
          <a:stretch/>
        </p:blipFill>
        <p:spPr>
          <a:xfrm>
            <a:off x="5943885" y="2186155"/>
            <a:ext cx="2747764" cy="129871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60DB964-C3E9-B438-CF9C-B409445222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7918" y="159481"/>
            <a:ext cx="2641347" cy="159598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75377E0-73EC-0250-8242-1E78C8DB6FB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580" t="15538" r="12620" b="11691"/>
          <a:stretch/>
        </p:blipFill>
        <p:spPr>
          <a:xfrm>
            <a:off x="6586615" y="3790573"/>
            <a:ext cx="5028916" cy="278295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062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084088" y="-3037809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66191" y="333191"/>
            <a:ext cx="2680337" cy="997058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72862" flipH="1">
            <a:off x="11323340" y="58395"/>
            <a:ext cx="573417" cy="7318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219304" y="344245"/>
            <a:ext cx="2721683" cy="9079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تأكد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تدرب وحل المسائل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40098" y="193857"/>
            <a:ext cx="1567816" cy="15860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>
            <a:off x="1496769" y="779631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تعاون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ي</a:t>
            </a:r>
          </a:p>
        </p:txBody>
      </p:sp>
      <p:pic>
        <p:nvPicPr>
          <p:cNvPr id="64" name="Picture 8">
            <a:extLst>
              <a:ext uri="{FF2B5EF4-FFF2-40B4-BE49-F238E27FC236}">
                <a16:creationId xmlns:a16="http://schemas.microsoft.com/office/drawing/2014/main" id="{B3E16AEE-7A4E-B8C7-FA37-6F33640D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0986172" y="5752638"/>
            <a:ext cx="1028415" cy="100784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8E0B81-EEDE-6A2A-A6A9-9C4A068A3F28}"/>
              </a:ext>
            </a:extLst>
          </p:cNvPr>
          <p:cNvSpPr/>
          <p:nvPr/>
        </p:nvSpPr>
        <p:spPr>
          <a:xfrm>
            <a:off x="2478881" y="2709317"/>
            <a:ext cx="3350418" cy="58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FE344FB-BED5-6D35-0E65-29F93BDB26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6466" t="39506" r="53521" b="50000"/>
          <a:stretch/>
        </p:blipFill>
        <p:spPr>
          <a:xfrm>
            <a:off x="3017304" y="1886606"/>
            <a:ext cx="2625912" cy="1834610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14F7BAD3-1E4F-FF77-7E0C-13EFEC966F0D}"/>
              </a:ext>
            </a:extLst>
          </p:cNvPr>
          <p:cNvSpPr/>
          <p:nvPr/>
        </p:nvSpPr>
        <p:spPr>
          <a:xfrm>
            <a:off x="5716344" y="2365737"/>
            <a:ext cx="4937760" cy="635843"/>
          </a:xfrm>
          <a:custGeom>
            <a:avLst/>
            <a:gdLst>
              <a:gd name="connsiteX0" fmla="*/ 0 w 4937760"/>
              <a:gd name="connsiteY0" fmla="*/ 0 h 635843"/>
              <a:gd name="connsiteX1" fmla="*/ 567842 w 4937760"/>
              <a:gd name="connsiteY1" fmla="*/ 0 h 635843"/>
              <a:gd name="connsiteX2" fmla="*/ 1086307 w 4937760"/>
              <a:gd name="connsiteY2" fmla="*/ 0 h 635843"/>
              <a:gd name="connsiteX3" fmla="*/ 1703527 w 4937760"/>
              <a:gd name="connsiteY3" fmla="*/ 0 h 635843"/>
              <a:gd name="connsiteX4" fmla="*/ 2172614 w 4937760"/>
              <a:gd name="connsiteY4" fmla="*/ 0 h 635843"/>
              <a:gd name="connsiteX5" fmla="*/ 2789834 w 4937760"/>
              <a:gd name="connsiteY5" fmla="*/ 0 h 635843"/>
              <a:gd name="connsiteX6" fmla="*/ 3357677 w 4937760"/>
              <a:gd name="connsiteY6" fmla="*/ 0 h 635843"/>
              <a:gd name="connsiteX7" fmla="*/ 3826764 w 4937760"/>
              <a:gd name="connsiteY7" fmla="*/ 0 h 635843"/>
              <a:gd name="connsiteX8" fmla="*/ 4937760 w 4937760"/>
              <a:gd name="connsiteY8" fmla="*/ 0 h 635843"/>
              <a:gd name="connsiteX9" fmla="*/ 4937760 w 4937760"/>
              <a:gd name="connsiteY9" fmla="*/ 635843 h 635843"/>
              <a:gd name="connsiteX10" fmla="*/ 4468673 w 4937760"/>
              <a:gd name="connsiteY10" fmla="*/ 635843 h 635843"/>
              <a:gd name="connsiteX11" fmla="*/ 3851453 w 4937760"/>
              <a:gd name="connsiteY11" fmla="*/ 635843 h 635843"/>
              <a:gd name="connsiteX12" fmla="*/ 3234233 w 4937760"/>
              <a:gd name="connsiteY12" fmla="*/ 635843 h 635843"/>
              <a:gd name="connsiteX13" fmla="*/ 2666390 w 4937760"/>
              <a:gd name="connsiteY13" fmla="*/ 635843 h 635843"/>
              <a:gd name="connsiteX14" fmla="*/ 1950415 w 4937760"/>
              <a:gd name="connsiteY14" fmla="*/ 635843 h 635843"/>
              <a:gd name="connsiteX15" fmla="*/ 1333195 w 4937760"/>
              <a:gd name="connsiteY15" fmla="*/ 635843 h 635843"/>
              <a:gd name="connsiteX16" fmla="*/ 715975 w 4937760"/>
              <a:gd name="connsiteY16" fmla="*/ 635843 h 635843"/>
              <a:gd name="connsiteX17" fmla="*/ 0 w 4937760"/>
              <a:gd name="connsiteY17" fmla="*/ 635843 h 635843"/>
              <a:gd name="connsiteX18" fmla="*/ 0 w 4937760"/>
              <a:gd name="connsiteY18" fmla="*/ 0 h 63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7760" h="635843" extrusionOk="0">
                <a:moveTo>
                  <a:pt x="0" y="0"/>
                </a:moveTo>
                <a:cubicBezTo>
                  <a:pt x="267256" y="-4438"/>
                  <a:pt x="435779" y="-28047"/>
                  <a:pt x="567842" y="0"/>
                </a:cubicBezTo>
                <a:cubicBezTo>
                  <a:pt x="699905" y="28047"/>
                  <a:pt x="911695" y="-21"/>
                  <a:pt x="1086307" y="0"/>
                </a:cubicBezTo>
                <a:cubicBezTo>
                  <a:pt x="1260920" y="21"/>
                  <a:pt x="1545381" y="-13646"/>
                  <a:pt x="1703527" y="0"/>
                </a:cubicBezTo>
                <a:cubicBezTo>
                  <a:pt x="1861673" y="13646"/>
                  <a:pt x="2063912" y="-10423"/>
                  <a:pt x="2172614" y="0"/>
                </a:cubicBezTo>
                <a:cubicBezTo>
                  <a:pt x="2281316" y="10423"/>
                  <a:pt x="2522069" y="20022"/>
                  <a:pt x="2789834" y="0"/>
                </a:cubicBezTo>
                <a:cubicBezTo>
                  <a:pt x="3057599" y="-20022"/>
                  <a:pt x="3130015" y="-8546"/>
                  <a:pt x="3357677" y="0"/>
                </a:cubicBezTo>
                <a:cubicBezTo>
                  <a:pt x="3585339" y="8546"/>
                  <a:pt x="3664476" y="14628"/>
                  <a:pt x="3826764" y="0"/>
                </a:cubicBezTo>
                <a:cubicBezTo>
                  <a:pt x="3989052" y="-14628"/>
                  <a:pt x="4683652" y="30203"/>
                  <a:pt x="4937760" y="0"/>
                </a:cubicBezTo>
                <a:cubicBezTo>
                  <a:pt x="4955734" y="187651"/>
                  <a:pt x="4934608" y="482737"/>
                  <a:pt x="4937760" y="635843"/>
                </a:cubicBezTo>
                <a:cubicBezTo>
                  <a:pt x="4760776" y="628277"/>
                  <a:pt x="4631830" y="614400"/>
                  <a:pt x="4468673" y="635843"/>
                </a:cubicBezTo>
                <a:cubicBezTo>
                  <a:pt x="4305516" y="657286"/>
                  <a:pt x="4061752" y="621351"/>
                  <a:pt x="3851453" y="635843"/>
                </a:cubicBezTo>
                <a:cubicBezTo>
                  <a:pt x="3641154" y="650335"/>
                  <a:pt x="3397176" y="646919"/>
                  <a:pt x="3234233" y="635843"/>
                </a:cubicBezTo>
                <a:cubicBezTo>
                  <a:pt x="3071290" y="624767"/>
                  <a:pt x="2929040" y="624253"/>
                  <a:pt x="2666390" y="635843"/>
                </a:cubicBezTo>
                <a:cubicBezTo>
                  <a:pt x="2403740" y="647433"/>
                  <a:pt x="2129154" y="666496"/>
                  <a:pt x="1950415" y="635843"/>
                </a:cubicBezTo>
                <a:cubicBezTo>
                  <a:pt x="1771676" y="605190"/>
                  <a:pt x="1481276" y="615670"/>
                  <a:pt x="1333195" y="635843"/>
                </a:cubicBezTo>
                <a:cubicBezTo>
                  <a:pt x="1185114" y="656016"/>
                  <a:pt x="975159" y="623343"/>
                  <a:pt x="715975" y="635843"/>
                </a:cubicBezTo>
                <a:cubicBezTo>
                  <a:pt x="456791" y="648343"/>
                  <a:pt x="323404" y="663801"/>
                  <a:pt x="0" y="635843"/>
                </a:cubicBezTo>
                <a:cubicBezTo>
                  <a:pt x="-28400" y="412431"/>
                  <a:pt x="10431" y="198371"/>
                  <a:pt x="0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C3D69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أوجد محيط المستطيل المجاور</a:t>
            </a:r>
          </a:p>
        </p:txBody>
      </p:sp>
      <p:grpSp>
        <p:nvGrpSpPr>
          <p:cNvPr id="20" name="Group 30">
            <a:extLst>
              <a:ext uri="{FF2B5EF4-FFF2-40B4-BE49-F238E27FC236}">
                <a16:creationId xmlns:a16="http://schemas.microsoft.com/office/drawing/2014/main" id="{D56FAB0F-AC7C-ED9C-67C4-E031790E90CC}"/>
              </a:ext>
            </a:extLst>
          </p:cNvPr>
          <p:cNvGrpSpPr/>
          <p:nvPr/>
        </p:nvGrpSpPr>
        <p:grpSpPr>
          <a:xfrm>
            <a:off x="10458392" y="2138413"/>
            <a:ext cx="700730" cy="1077486"/>
            <a:chOff x="-369777" y="-20978"/>
            <a:chExt cx="1297890" cy="1301245"/>
          </a:xfrm>
          <a:solidFill>
            <a:srgbClr val="FFC000"/>
          </a:solidFill>
        </p:grpSpPr>
        <p:grpSp>
          <p:nvGrpSpPr>
            <p:cNvPr id="21" name="Group 31">
              <a:extLst>
                <a:ext uri="{FF2B5EF4-FFF2-40B4-BE49-F238E27FC236}">
                  <a16:creationId xmlns:a16="http://schemas.microsoft.com/office/drawing/2014/main" id="{D0F82EEB-EDB6-7EED-E48B-4BE806BCAA35}"/>
                </a:ext>
              </a:extLst>
            </p:cNvPr>
            <p:cNvGrpSpPr/>
            <p:nvPr/>
          </p:nvGrpSpPr>
          <p:grpSpPr>
            <a:xfrm>
              <a:off x="-360301" y="-20978"/>
              <a:ext cx="1288414" cy="1301245"/>
              <a:chOff x="-1767831" y="-102373"/>
              <a:chExt cx="6321664" cy="6350000"/>
            </a:xfrm>
            <a:grpFill/>
          </p:grpSpPr>
          <p:sp>
            <p:nvSpPr>
              <p:cNvPr id="23" name="Freeform 32">
                <a:extLst>
                  <a:ext uri="{FF2B5EF4-FFF2-40B4-BE49-F238E27FC236}">
                    <a16:creationId xmlns:a16="http://schemas.microsoft.com/office/drawing/2014/main" id="{28857E70-CDDC-D151-F82E-CD44EE6EAB86}"/>
                  </a:ext>
                </a:extLst>
              </p:cNvPr>
              <p:cNvSpPr/>
              <p:nvPr/>
            </p:nvSpPr>
            <p:spPr>
              <a:xfrm>
                <a:off x="-1767831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33">
              <a:extLst>
                <a:ext uri="{FF2B5EF4-FFF2-40B4-BE49-F238E27FC236}">
                  <a16:creationId xmlns:a16="http://schemas.microsoft.com/office/drawing/2014/main" id="{5B25FFE3-9E92-06D6-4980-9011DB0CA55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695" dirty="0">
                  <a:solidFill>
                    <a:srgbClr val="9BBB59">
                      <a:lumMod val="50000"/>
                    </a:srgbClr>
                  </a:solidFill>
                  <a:latin typeface="HandMade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875318C3-0E53-35C6-8A6B-D9C8AF0EC46E}"/>
              </a:ext>
            </a:extLst>
          </p:cNvPr>
          <p:cNvSpPr/>
          <p:nvPr/>
        </p:nvSpPr>
        <p:spPr>
          <a:xfrm>
            <a:off x="5716344" y="4502817"/>
            <a:ext cx="4937760" cy="635843"/>
          </a:xfrm>
          <a:custGeom>
            <a:avLst/>
            <a:gdLst>
              <a:gd name="connsiteX0" fmla="*/ 0 w 4937760"/>
              <a:gd name="connsiteY0" fmla="*/ 0 h 635843"/>
              <a:gd name="connsiteX1" fmla="*/ 567842 w 4937760"/>
              <a:gd name="connsiteY1" fmla="*/ 0 h 635843"/>
              <a:gd name="connsiteX2" fmla="*/ 1086307 w 4937760"/>
              <a:gd name="connsiteY2" fmla="*/ 0 h 635843"/>
              <a:gd name="connsiteX3" fmla="*/ 1703527 w 4937760"/>
              <a:gd name="connsiteY3" fmla="*/ 0 h 635843"/>
              <a:gd name="connsiteX4" fmla="*/ 2172614 w 4937760"/>
              <a:gd name="connsiteY4" fmla="*/ 0 h 635843"/>
              <a:gd name="connsiteX5" fmla="*/ 2789834 w 4937760"/>
              <a:gd name="connsiteY5" fmla="*/ 0 h 635843"/>
              <a:gd name="connsiteX6" fmla="*/ 3357677 w 4937760"/>
              <a:gd name="connsiteY6" fmla="*/ 0 h 635843"/>
              <a:gd name="connsiteX7" fmla="*/ 3826764 w 4937760"/>
              <a:gd name="connsiteY7" fmla="*/ 0 h 635843"/>
              <a:gd name="connsiteX8" fmla="*/ 4937760 w 4937760"/>
              <a:gd name="connsiteY8" fmla="*/ 0 h 635843"/>
              <a:gd name="connsiteX9" fmla="*/ 4937760 w 4937760"/>
              <a:gd name="connsiteY9" fmla="*/ 635843 h 635843"/>
              <a:gd name="connsiteX10" fmla="*/ 4468673 w 4937760"/>
              <a:gd name="connsiteY10" fmla="*/ 635843 h 635843"/>
              <a:gd name="connsiteX11" fmla="*/ 3851453 w 4937760"/>
              <a:gd name="connsiteY11" fmla="*/ 635843 h 635843"/>
              <a:gd name="connsiteX12" fmla="*/ 3234233 w 4937760"/>
              <a:gd name="connsiteY12" fmla="*/ 635843 h 635843"/>
              <a:gd name="connsiteX13" fmla="*/ 2666390 w 4937760"/>
              <a:gd name="connsiteY13" fmla="*/ 635843 h 635843"/>
              <a:gd name="connsiteX14" fmla="*/ 1950415 w 4937760"/>
              <a:gd name="connsiteY14" fmla="*/ 635843 h 635843"/>
              <a:gd name="connsiteX15" fmla="*/ 1333195 w 4937760"/>
              <a:gd name="connsiteY15" fmla="*/ 635843 h 635843"/>
              <a:gd name="connsiteX16" fmla="*/ 715975 w 4937760"/>
              <a:gd name="connsiteY16" fmla="*/ 635843 h 635843"/>
              <a:gd name="connsiteX17" fmla="*/ 0 w 4937760"/>
              <a:gd name="connsiteY17" fmla="*/ 635843 h 635843"/>
              <a:gd name="connsiteX18" fmla="*/ 0 w 4937760"/>
              <a:gd name="connsiteY18" fmla="*/ 0 h 63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7760" h="635843" extrusionOk="0">
                <a:moveTo>
                  <a:pt x="0" y="0"/>
                </a:moveTo>
                <a:cubicBezTo>
                  <a:pt x="267256" y="-4438"/>
                  <a:pt x="435779" y="-28047"/>
                  <a:pt x="567842" y="0"/>
                </a:cubicBezTo>
                <a:cubicBezTo>
                  <a:pt x="699905" y="28047"/>
                  <a:pt x="911695" y="-21"/>
                  <a:pt x="1086307" y="0"/>
                </a:cubicBezTo>
                <a:cubicBezTo>
                  <a:pt x="1260920" y="21"/>
                  <a:pt x="1545381" y="-13646"/>
                  <a:pt x="1703527" y="0"/>
                </a:cubicBezTo>
                <a:cubicBezTo>
                  <a:pt x="1861673" y="13646"/>
                  <a:pt x="2063912" y="-10423"/>
                  <a:pt x="2172614" y="0"/>
                </a:cubicBezTo>
                <a:cubicBezTo>
                  <a:pt x="2281316" y="10423"/>
                  <a:pt x="2522069" y="20022"/>
                  <a:pt x="2789834" y="0"/>
                </a:cubicBezTo>
                <a:cubicBezTo>
                  <a:pt x="3057599" y="-20022"/>
                  <a:pt x="3130015" y="-8546"/>
                  <a:pt x="3357677" y="0"/>
                </a:cubicBezTo>
                <a:cubicBezTo>
                  <a:pt x="3585339" y="8546"/>
                  <a:pt x="3664476" y="14628"/>
                  <a:pt x="3826764" y="0"/>
                </a:cubicBezTo>
                <a:cubicBezTo>
                  <a:pt x="3989052" y="-14628"/>
                  <a:pt x="4683652" y="30203"/>
                  <a:pt x="4937760" y="0"/>
                </a:cubicBezTo>
                <a:cubicBezTo>
                  <a:pt x="4955734" y="187651"/>
                  <a:pt x="4934608" y="482737"/>
                  <a:pt x="4937760" y="635843"/>
                </a:cubicBezTo>
                <a:cubicBezTo>
                  <a:pt x="4760776" y="628277"/>
                  <a:pt x="4631830" y="614400"/>
                  <a:pt x="4468673" y="635843"/>
                </a:cubicBezTo>
                <a:cubicBezTo>
                  <a:pt x="4305516" y="657286"/>
                  <a:pt x="4061752" y="621351"/>
                  <a:pt x="3851453" y="635843"/>
                </a:cubicBezTo>
                <a:cubicBezTo>
                  <a:pt x="3641154" y="650335"/>
                  <a:pt x="3397176" y="646919"/>
                  <a:pt x="3234233" y="635843"/>
                </a:cubicBezTo>
                <a:cubicBezTo>
                  <a:pt x="3071290" y="624767"/>
                  <a:pt x="2929040" y="624253"/>
                  <a:pt x="2666390" y="635843"/>
                </a:cubicBezTo>
                <a:cubicBezTo>
                  <a:pt x="2403740" y="647433"/>
                  <a:pt x="2129154" y="666496"/>
                  <a:pt x="1950415" y="635843"/>
                </a:cubicBezTo>
                <a:cubicBezTo>
                  <a:pt x="1771676" y="605190"/>
                  <a:pt x="1481276" y="615670"/>
                  <a:pt x="1333195" y="635843"/>
                </a:cubicBezTo>
                <a:cubicBezTo>
                  <a:pt x="1185114" y="656016"/>
                  <a:pt x="975159" y="623343"/>
                  <a:pt x="715975" y="635843"/>
                </a:cubicBezTo>
                <a:cubicBezTo>
                  <a:pt x="456791" y="648343"/>
                  <a:pt x="323404" y="663801"/>
                  <a:pt x="0" y="635843"/>
                </a:cubicBezTo>
                <a:cubicBezTo>
                  <a:pt x="-28400" y="412431"/>
                  <a:pt x="10431" y="198371"/>
                  <a:pt x="0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C3D69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أوجد مساحة المستطيل المجاور</a:t>
            </a:r>
          </a:p>
        </p:txBody>
      </p:sp>
      <p:grpSp>
        <p:nvGrpSpPr>
          <p:cNvPr id="29" name="Group 30">
            <a:extLst>
              <a:ext uri="{FF2B5EF4-FFF2-40B4-BE49-F238E27FC236}">
                <a16:creationId xmlns:a16="http://schemas.microsoft.com/office/drawing/2014/main" id="{C08E52F7-66EC-8061-FF38-D2DF1A9078CF}"/>
              </a:ext>
            </a:extLst>
          </p:cNvPr>
          <p:cNvGrpSpPr/>
          <p:nvPr/>
        </p:nvGrpSpPr>
        <p:grpSpPr>
          <a:xfrm>
            <a:off x="10458392" y="4252449"/>
            <a:ext cx="700730" cy="1077486"/>
            <a:chOff x="-369777" y="-20978"/>
            <a:chExt cx="1297890" cy="1301245"/>
          </a:xfrm>
          <a:solidFill>
            <a:srgbClr val="FFC000"/>
          </a:solidFill>
        </p:grpSpPr>
        <p:grpSp>
          <p:nvGrpSpPr>
            <p:cNvPr id="30" name="Group 31">
              <a:extLst>
                <a:ext uri="{FF2B5EF4-FFF2-40B4-BE49-F238E27FC236}">
                  <a16:creationId xmlns:a16="http://schemas.microsoft.com/office/drawing/2014/main" id="{723EC916-F939-DADB-2097-8B10F5F4BD5E}"/>
                </a:ext>
              </a:extLst>
            </p:cNvPr>
            <p:cNvGrpSpPr/>
            <p:nvPr/>
          </p:nvGrpSpPr>
          <p:grpSpPr>
            <a:xfrm>
              <a:off x="-360301" y="-20978"/>
              <a:ext cx="1288414" cy="1301245"/>
              <a:chOff x="-1767831" y="-102373"/>
              <a:chExt cx="6321664" cy="6350000"/>
            </a:xfrm>
            <a:grpFill/>
          </p:grpSpPr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id="{58A6155E-5C96-90C1-583E-EE920C4EE90F}"/>
                  </a:ext>
                </a:extLst>
              </p:cNvPr>
              <p:cNvSpPr/>
              <p:nvPr/>
            </p:nvSpPr>
            <p:spPr>
              <a:xfrm>
                <a:off x="-1767831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387B4D4E-8AE5-1C8E-D62A-45C33AA100C4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14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67" name="صورة 66">
            <a:extLst>
              <a:ext uri="{FF2B5EF4-FFF2-40B4-BE49-F238E27FC236}">
                <a16:creationId xmlns:a16="http://schemas.microsoft.com/office/drawing/2014/main" id="{32D6A45E-D763-8284-A2CF-1CA13739348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51" t="57320" r="63821" b="31137"/>
          <a:stretch/>
        </p:blipFill>
        <p:spPr>
          <a:xfrm>
            <a:off x="3087508" y="4248124"/>
            <a:ext cx="2328197" cy="10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43999" y="465048"/>
            <a:ext cx="2932913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72862" flipH="1">
            <a:off x="11659823" y="358530"/>
            <a:ext cx="573417" cy="7318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028256" y="403075"/>
            <a:ext cx="287138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40098" y="193857"/>
            <a:ext cx="1567816" cy="15860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>
            <a:off x="1496769" y="779631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فردي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4" name="Picture 8">
            <a:extLst>
              <a:ext uri="{FF2B5EF4-FFF2-40B4-BE49-F238E27FC236}">
                <a16:creationId xmlns:a16="http://schemas.microsoft.com/office/drawing/2014/main" id="{B3E16AEE-7A4E-B8C7-FA37-6F33640D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0986172" y="5752638"/>
            <a:ext cx="1028415" cy="100784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8E0B81-EEDE-6A2A-A6A9-9C4A068A3F28}"/>
              </a:ext>
            </a:extLst>
          </p:cNvPr>
          <p:cNvSpPr/>
          <p:nvPr/>
        </p:nvSpPr>
        <p:spPr>
          <a:xfrm>
            <a:off x="2478881" y="2709317"/>
            <a:ext cx="3350418" cy="58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025E7784-E6E5-D25C-9EBF-0D3CA0EAC2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839" t="38510" r="28737" b="48627"/>
          <a:stretch/>
        </p:blipFill>
        <p:spPr>
          <a:xfrm>
            <a:off x="1540098" y="2655315"/>
            <a:ext cx="9902414" cy="1547369"/>
          </a:xfrm>
          <a:custGeom>
            <a:avLst/>
            <a:gdLst>
              <a:gd name="connsiteX0" fmla="*/ 0 w 9902414"/>
              <a:gd name="connsiteY0" fmla="*/ 0 h 1547369"/>
              <a:gd name="connsiteX1" fmla="*/ 858209 w 9902414"/>
              <a:gd name="connsiteY1" fmla="*/ 0 h 1547369"/>
              <a:gd name="connsiteX2" fmla="*/ 1320322 w 9902414"/>
              <a:gd name="connsiteY2" fmla="*/ 0 h 1547369"/>
              <a:gd name="connsiteX3" fmla="*/ 2178531 w 9902414"/>
              <a:gd name="connsiteY3" fmla="*/ 0 h 1547369"/>
              <a:gd name="connsiteX4" fmla="*/ 2541620 w 9902414"/>
              <a:gd name="connsiteY4" fmla="*/ 0 h 1547369"/>
              <a:gd name="connsiteX5" fmla="*/ 3300805 w 9902414"/>
              <a:gd name="connsiteY5" fmla="*/ 0 h 1547369"/>
              <a:gd name="connsiteX6" fmla="*/ 3663893 w 9902414"/>
              <a:gd name="connsiteY6" fmla="*/ 0 h 1547369"/>
              <a:gd name="connsiteX7" fmla="*/ 4423078 w 9902414"/>
              <a:gd name="connsiteY7" fmla="*/ 0 h 1547369"/>
              <a:gd name="connsiteX8" fmla="*/ 5083239 w 9902414"/>
              <a:gd name="connsiteY8" fmla="*/ 0 h 1547369"/>
              <a:gd name="connsiteX9" fmla="*/ 5545352 w 9902414"/>
              <a:gd name="connsiteY9" fmla="*/ 0 h 1547369"/>
              <a:gd name="connsiteX10" fmla="*/ 6205513 w 9902414"/>
              <a:gd name="connsiteY10" fmla="*/ 0 h 1547369"/>
              <a:gd name="connsiteX11" fmla="*/ 6964698 w 9902414"/>
              <a:gd name="connsiteY11" fmla="*/ 0 h 1547369"/>
              <a:gd name="connsiteX12" fmla="*/ 7525835 w 9902414"/>
              <a:gd name="connsiteY12" fmla="*/ 0 h 1547369"/>
              <a:gd name="connsiteX13" fmla="*/ 7888923 w 9902414"/>
              <a:gd name="connsiteY13" fmla="*/ 0 h 1547369"/>
              <a:gd name="connsiteX14" fmla="*/ 8648108 w 9902414"/>
              <a:gd name="connsiteY14" fmla="*/ 0 h 1547369"/>
              <a:gd name="connsiteX15" fmla="*/ 9011197 w 9902414"/>
              <a:gd name="connsiteY15" fmla="*/ 0 h 1547369"/>
              <a:gd name="connsiteX16" fmla="*/ 9902414 w 9902414"/>
              <a:gd name="connsiteY16" fmla="*/ 0 h 1547369"/>
              <a:gd name="connsiteX17" fmla="*/ 9902414 w 9902414"/>
              <a:gd name="connsiteY17" fmla="*/ 469369 h 1547369"/>
              <a:gd name="connsiteX18" fmla="*/ 9902414 w 9902414"/>
              <a:gd name="connsiteY18" fmla="*/ 1000632 h 1547369"/>
              <a:gd name="connsiteX19" fmla="*/ 9902414 w 9902414"/>
              <a:gd name="connsiteY19" fmla="*/ 1547369 h 1547369"/>
              <a:gd name="connsiteX20" fmla="*/ 9440301 w 9902414"/>
              <a:gd name="connsiteY20" fmla="*/ 1547369 h 1547369"/>
              <a:gd name="connsiteX21" fmla="*/ 9077213 w 9902414"/>
              <a:gd name="connsiteY21" fmla="*/ 1547369 h 1547369"/>
              <a:gd name="connsiteX22" fmla="*/ 8615100 w 9902414"/>
              <a:gd name="connsiteY22" fmla="*/ 1547369 h 1547369"/>
              <a:gd name="connsiteX23" fmla="*/ 7756891 w 9902414"/>
              <a:gd name="connsiteY23" fmla="*/ 1547369 h 1547369"/>
              <a:gd name="connsiteX24" fmla="*/ 7195754 w 9902414"/>
              <a:gd name="connsiteY24" fmla="*/ 1547369 h 1547369"/>
              <a:gd name="connsiteX25" fmla="*/ 6337545 w 9902414"/>
              <a:gd name="connsiteY25" fmla="*/ 1547369 h 1547369"/>
              <a:gd name="connsiteX26" fmla="*/ 5875432 w 9902414"/>
              <a:gd name="connsiteY26" fmla="*/ 1547369 h 1547369"/>
              <a:gd name="connsiteX27" fmla="*/ 5017223 w 9902414"/>
              <a:gd name="connsiteY27" fmla="*/ 1547369 h 1547369"/>
              <a:gd name="connsiteX28" fmla="*/ 4456086 w 9902414"/>
              <a:gd name="connsiteY28" fmla="*/ 1547369 h 1547369"/>
              <a:gd name="connsiteX29" fmla="*/ 4092998 w 9902414"/>
              <a:gd name="connsiteY29" fmla="*/ 1547369 h 1547369"/>
              <a:gd name="connsiteX30" fmla="*/ 3234789 w 9902414"/>
              <a:gd name="connsiteY30" fmla="*/ 1547369 h 1547369"/>
              <a:gd name="connsiteX31" fmla="*/ 2772676 w 9902414"/>
              <a:gd name="connsiteY31" fmla="*/ 1547369 h 1547369"/>
              <a:gd name="connsiteX32" fmla="*/ 2310563 w 9902414"/>
              <a:gd name="connsiteY32" fmla="*/ 1547369 h 1547369"/>
              <a:gd name="connsiteX33" fmla="*/ 1452354 w 9902414"/>
              <a:gd name="connsiteY33" fmla="*/ 1547369 h 1547369"/>
              <a:gd name="connsiteX34" fmla="*/ 891217 w 9902414"/>
              <a:gd name="connsiteY34" fmla="*/ 1547369 h 1547369"/>
              <a:gd name="connsiteX35" fmla="*/ 0 w 9902414"/>
              <a:gd name="connsiteY35" fmla="*/ 1547369 h 1547369"/>
              <a:gd name="connsiteX36" fmla="*/ 0 w 9902414"/>
              <a:gd name="connsiteY36" fmla="*/ 1062527 h 1547369"/>
              <a:gd name="connsiteX37" fmla="*/ 0 w 9902414"/>
              <a:gd name="connsiteY37" fmla="*/ 562211 h 1547369"/>
              <a:gd name="connsiteX38" fmla="*/ 0 w 9902414"/>
              <a:gd name="connsiteY38" fmla="*/ 0 h 154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902414" h="1547369" fill="none" extrusionOk="0">
                <a:moveTo>
                  <a:pt x="0" y="0"/>
                </a:moveTo>
                <a:cubicBezTo>
                  <a:pt x="241218" y="-37549"/>
                  <a:pt x="472214" y="39506"/>
                  <a:pt x="858209" y="0"/>
                </a:cubicBezTo>
                <a:cubicBezTo>
                  <a:pt x="1244204" y="-39506"/>
                  <a:pt x="1127673" y="-11511"/>
                  <a:pt x="1320322" y="0"/>
                </a:cubicBezTo>
                <a:cubicBezTo>
                  <a:pt x="1512971" y="11511"/>
                  <a:pt x="1841717" y="4553"/>
                  <a:pt x="2178531" y="0"/>
                </a:cubicBezTo>
                <a:cubicBezTo>
                  <a:pt x="2515345" y="-4553"/>
                  <a:pt x="2372968" y="-13555"/>
                  <a:pt x="2541620" y="0"/>
                </a:cubicBezTo>
                <a:cubicBezTo>
                  <a:pt x="2710272" y="13555"/>
                  <a:pt x="2958456" y="-17783"/>
                  <a:pt x="3300805" y="0"/>
                </a:cubicBezTo>
                <a:cubicBezTo>
                  <a:pt x="3643154" y="17783"/>
                  <a:pt x="3534302" y="-13319"/>
                  <a:pt x="3663893" y="0"/>
                </a:cubicBezTo>
                <a:cubicBezTo>
                  <a:pt x="3793484" y="13319"/>
                  <a:pt x="4169212" y="11048"/>
                  <a:pt x="4423078" y="0"/>
                </a:cubicBezTo>
                <a:cubicBezTo>
                  <a:pt x="4676945" y="-11048"/>
                  <a:pt x="4762868" y="8988"/>
                  <a:pt x="5083239" y="0"/>
                </a:cubicBezTo>
                <a:cubicBezTo>
                  <a:pt x="5403610" y="-8988"/>
                  <a:pt x="5379032" y="-9534"/>
                  <a:pt x="5545352" y="0"/>
                </a:cubicBezTo>
                <a:cubicBezTo>
                  <a:pt x="5711672" y="9534"/>
                  <a:pt x="5987429" y="-15356"/>
                  <a:pt x="6205513" y="0"/>
                </a:cubicBezTo>
                <a:cubicBezTo>
                  <a:pt x="6423597" y="15356"/>
                  <a:pt x="6619005" y="9943"/>
                  <a:pt x="6964698" y="0"/>
                </a:cubicBezTo>
                <a:cubicBezTo>
                  <a:pt x="7310391" y="-9943"/>
                  <a:pt x="7277923" y="-25541"/>
                  <a:pt x="7525835" y="0"/>
                </a:cubicBezTo>
                <a:cubicBezTo>
                  <a:pt x="7773747" y="25541"/>
                  <a:pt x="7768344" y="16221"/>
                  <a:pt x="7888923" y="0"/>
                </a:cubicBezTo>
                <a:cubicBezTo>
                  <a:pt x="8009502" y="-16221"/>
                  <a:pt x="8476334" y="2146"/>
                  <a:pt x="8648108" y="0"/>
                </a:cubicBezTo>
                <a:cubicBezTo>
                  <a:pt x="8819882" y="-2146"/>
                  <a:pt x="8851328" y="-8537"/>
                  <a:pt x="9011197" y="0"/>
                </a:cubicBezTo>
                <a:cubicBezTo>
                  <a:pt x="9171066" y="8537"/>
                  <a:pt x="9571134" y="29812"/>
                  <a:pt x="9902414" y="0"/>
                </a:cubicBezTo>
                <a:cubicBezTo>
                  <a:pt x="9915403" y="124538"/>
                  <a:pt x="9888856" y="317432"/>
                  <a:pt x="9902414" y="469369"/>
                </a:cubicBezTo>
                <a:cubicBezTo>
                  <a:pt x="9915972" y="621306"/>
                  <a:pt x="9881185" y="886554"/>
                  <a:pt x="9902414" y="1000632"/>
                </a:cubicBezTo>
                <a:cubicBezTo>
                  <a:pt x="9923643" y="1114710"/>
                  <a:pt x="9886614" y="1352093"/>
                  <a:pt x="9902414" y="1547369"/>
                </a:cubicBezTo>
                <a:cubicBezTo>
                  <a:pt x="9738011" y="1555159"/>
                  <a:pt x="9627094" y="1551318"/>
                  <a:pt x="9440301" y="1547369"/>
                </a:cubicBezTo>
                <a:cubicBezTo>
                  <a:pt x="9253508" y="1543420"/>
                  <a:pt x="9159071" y="1560786"/>
                  <a:pt x="9077213" y="1547369"/>
                </a:cubicBezTo>
                <a:cubicBezTo>
                  <a:pt x="8995355" y="1533952"/>
                  <a:pt x="8764707" y="1558243"/>
                  <a:pt x="8615100" y="1547369"/>
                </a:cubicBezTo>
                <a:cubicBezTo>
                  <a:pt x="8465493" y="1536495"/>
                  <a:pt x="8098550" y="1546606"/>
                  <a:pt x="7756891" y="1547369"/>
                </a:cubicBezTo>
                <a:cubicBezTo>
                  <a:pt x="7415232" y="1548132"/>
                  <a:pt x="7456945" y="1533141"/>
                  <a:pt x="7195754" y="1547369"/>
                </a:cubicBezTo>
                <a:cubicBezTo>
                  <a:pt x="6934563" y="1561597"/>
                  <a:pt x="6618661" y="1570166"/>
                  <a:pt x="6337545" y="1547369"/>
                </a:cubicBezTo>
                <a:cubicBezTo>
                  <a:pt x="6056429" y="1524572"/>
                  <a:pt x="6086394" y="1545553"/>
                  <a:pt x="5875432" y="1547369"/>
                </a:cubicBezTo>
                <a:cubicBezTo>
                  <a:pt x="5664470" y="1549185"/>
                  <a:pt x="5282399" y="1517048"/>
                  <a:pt x="5017223" y="1547369"/>
                </a:cubicBezTo>
                <a:cubicBezTo>
                  <a:pt x="4752047" y="1577690"/>
                  <a:pt x="4626725" y="1561009"/>
                  <a:pt x="4456086" y="1547369"/>
                </a:cubicBezTo>
                <a:cubicBezTo>
                  <a:pt x="4285447" y="1533729"/>
                  <a:pt x="4177752" y="1553874"/>
                  <a:pt x="4092998" y="1547369"/>
                </a:cubicBezTo>
                <a:cubicBezTo>
                  <a:pt x="4008244" y="1540864"/>
                  <a:pt x="3426340" y="1504889"/>
                  <a:pt x="3234789" y="1547369"/>
                </a:cubicBezTo>
                <a:cubicBezTo>
                  <a:pt x="3043238" y="1589849"/>
                  <a:pt x="2984336" y="1540564"/>
                  <a:pt x="2772676" y="1547369"/>
                </a:cubicBezTo>
                <a:cubicBezTo>
                  <a:pt x="2561016" y="1554174"/>
                  <a:pt x="2509292" y="1566760"/>
                  <a:pt x="2310563" y="1547369"/>
                </a:cubicBezTo>
                <a:cubicBezTo>
                  <a:pt x="2111834" y="1527978"/>
                  <a:pt x="1790082" y="1578081"/>
                  <a:pt x="1452354" y="1547369"/>
                </a:cubicBezTo>
                <a:cubicBezTo>
                  <a:pt x="1114626" y="1516657"/>
                  <a:pt x="1130369" y="1569347"/>
                  <a:pt x="891217" y="1547369"/>
                </a:cubicBezTo>
                <a:cubicBezTo>
                  <a:pt x="652065" y="1525391"/>
                  <a:pt x="362402" y="1572015"/>
                  <a:pt x="0" y="1547369"/>
                </a:cubicBezTo>
                <a:cubicBezTo>
                  <a:pt x="-15299" y="1327930"/>
                  <a:pt x="-22336" y="1266389"/>
                  <a:pt x="0" y="1062527"/>
                </a:cubicBezTo>
                <a:cubicBezTo>
                  <a:pt x="22336" y="858665"/>
                  <a:pt x="-4661" y="776360"/>
                  <a:pt x="0" y="562211"/>
                </a:cubicBezTo>
                <a:cubicBezTo>
                  <a:pt x="4661" y="348062"/>
                  <a:pt x="21588" y="210175"/>
                  <a:pt x="0" y="0"/>
                </a:cubicBezTo>
                <a:close/>
              </a:path>
              <a:path w="9902414" h="1547369" stroke="0" extrusionOk="0">
                <a:moveTo>
                  <a:pt x="0" y="0"/>
                </a:moveTo>
                <a:cubicBezTo>
                  <a:pt x="203037" y="9639"/>
                  <a:pt x="340480" y="14353"/>
                  <a:pt x="462113" y="0"/>
                </a:cubicBezTo>
                <a:cubicBezTo>
                  <a:pt x="583746" y="-14353"/>
                  <a:pt x="944045" y="-32214"/>
                  <a:pt x="1320322" y="0"/>
                </a:cubicBezTo>
                <a:cubicBezTo>
                  <a:pt x="1696599" y="32214"/>
                  <a:pt x="1745223" y="25897"/>
                  <a:pt x="2079507" y="0"/>
                </a:cubicBezTo>
                <a:cubicBezTo>
                  <a:pt x="2413792" y="-25897"/>
                  <a:pt x="2478966" y="-37922"/>
                  <a:pt x="2838692" y="0"/>
                </a:cubicBezTo>
                <a:cubicBezTo>
                  <a:pt x="3198418" y="37922"/>
                  <a:pt x="3105272" y="12721"/>
                  <a:pt x="3201781" y="0"/>
                </a:cubicBezTo>
                <a:cubicBezTo>
                  <a:pt x="3298290" y="-12721"/>
                  <a:pt x="3718412" y="-7660"/>
                  <a:pt x="3861941" y="0"/>
                </a:cubicBezTo>
                <a:cubicBezTo>
                  <a:pt x="4005470" y="7660"/>
                  <a:pt x="4542718" y="-42717"/>
                  <a:pt x="4720151" y="0"/>
                </a:cubicBezTo>
                <a:cubicBezTo>
                  <a:pt x="4897584" y="42717"/>
                  <a:pt x="5025203" y="20630"/>
                  <a:pt x="5281287" y="0"/>
                </a:cubicBezTo>
                <a:cubicBezTo>
                  <a:pt x="5537371" y="-20630"/>
                  <a:pt x="5667170" y="1543"/>
                  <a:pt x="5842424" y="0"/>
                </a:cubicBezTo>
                <a:cubicBezTo>
                  <a:pt x="6017678" y="-1543"/>
                  <a:pt x="6282844" y="10232"/>
                  <a:pt x="6502585" y="0"/>
                </a:cubicBezTo>
                <a:cubicBezTo>
                  <a:pt x="6722326" y="-10232"/>
                  <a:pt x="7091633" y="21759"/>
                  <a:pt x="7360794" y="0"/>
                </a:cubicBezTo>
                <a:cubicBezTo>
                  <a:pt x="7629955" y="-21759"/>
                  <a:pt x="7644610" y="5294"/>
                  <a:pt x="7921931" y="0"/>
                </a:cubicBezTo>
                <a:cubicBezTo>
                  <a:pt x="8199252" y="-5294"/>
                  <a:pt x="8342117" y="26615"/>
                  <a:pt x="8483068" y="0"/>
                </a:cubicBezTo>
                <a:cubicBezTo>
                  <a:pt x="8624019" y="-26615"/>
                  <a:pt x="8774720" y="4968"/>
                  <a:pt x="9044205" y="0"/>
                </a:cubicBezTo>
                <a:cubicBezTo>
                  <a:pt x="9313690" y="-4968"/>
                  <a:pt x="9673982" y="-418"/>
                  <a:pt x="9902414" y="0"/>
                </a:cubicBezTo>
                <a:cubicBezTo>
                  <a:pt x="9885133" y="123593"/>
                  <a:pt x="9921192" y="397462"/>
                  <a:pt x="9902414" y="531263"/>
                </a:cubicBezTo>
                <a:cubicBezTo>
                  <a:pt x="9883636" y="665064"/>
                  <a:pt x="9910563" y="873629"/>
                  <a:pt x="9902414" y="1078000"/>
                </a:cubicBezTo>
                <a:cubicBezTo>
                  <a:pt x="9894265" y="1282371"/>
                  <a:pt x="9901334" y="1403288"/>
                  <a:pt x="9902414" y="1547369"/>
                </a:cubicBezTo>
                <a:cubicBezTo>
                  <a:pt x="9668225" y="1566530"/>
                  <a:pt x="9530204" y="1545037"/>
                  <a:pt x="9242253" y="1547369"/>
                </a:cubicBezTo>
                <a:cubicBezTo>
                  <a:pt x="8954302" y="1549701"/>
                  <a:pt x="8839010" y="1527543"/>
                  <a:pt x="8681116" y="1547369"/>
                </a:cubicBezTo>
                <a:cubicBezTo>
                  <a:pt x="8523222" y="1567195"/>
                  <a:pt x="8082812" y="1517884"/>
                  <a:pt x="7921931" y="1547369"/>
                </a:cubicBezTo>
                <a:cubicBezTo>
                  <a:pt x="7761051" y="1576854"/>
                  <a:pt x="7520920" y="1565200"/>
                  <a:pt x="7360794" y="1547369"/>
                </a:cubicBezTo>
                <a:cubicBezTo>
                  <a:pt x="7200668" y="1529538"/>
                  <a:pt x="7094811" y="1528791"/>
                  <a:pt x="6898682" y="1547369"/>
                </a:cubicBezTo>
                <a:cubicBezTo>
                  <a:pt x="6702553" y="1565947"/>
                  <a:pt x="6615308" y="1532905"/>
                  <a:pt x="6535593" y="1547369"/>
                </a:cubicBezTo>
                <a:cubicBezTo>
                  <a:pt x="6455878" y="1561833"/>
                  <a:pt x="6308759" y="1556928"/>
                  <a:pt x="6172505" y="1547369"/>
                </a:cubicBezTo>
                <a:cubicBezTo>
                  <a:pt x="6036251" y="1537810"/>
                  <a:pt x="5730914" y="1567638"/>
                  <a:pt x="5512344" y="1547369"/>
                </a:cubicBezTo>
                <a:cubicBezTo>
                  <a:pt x="5293774" y="1527100"/>
                  <a:pt x="5030903" y="1530368"/>
                  <a:pt x="4753159" y="1547369"/>
                </a:cubicBezTo>
                <a:cubicBezTo>
                  <a:pt x="4475416" y="1564370"/>
                  <a:pt x="4243077" y="1570596"/>
                  <a:pt x="4092998" y="1547369"/>
                </a:cubicBezTo>
                <a:cubicBezTo>
                  <a:pt x="3942919" y="1524142"/>
                  <a:pt x="3565376" y="1560445"/>
                  <a:pt x="3234789" y="1547369"/>
                </a:cubicBezTo>
                <a:cubicBezTo>
                  <a:pt x="2904202" y="1534293"/>
                  <a:pt x="2952535" y="1525794"/>
                  <a:pt x="2772676" y="1547369"/>
                </a:cubicBezTo>
                <a:cubicBezTo>
                  <a:pt x="2592817" y="1568944"/>
                  <a:pt x="2203122" y="1512395"/>
                  <a:pt x="2013491" y="1547369"/>
                </a:cubicBezTo>
                <a:cubicBezTo>
                  <a:pt x="1823861" y="1582343"/>
                  <a:pt x="1586481" y="1569617"/>
                  <a:pt x="1452354" y="1547369"/>
                </a:cubicBezTo>
                <a:cubicBezTo>
                  <a:pt x="1318227" y="1525121"/>
                  <a:pt x="1247519" y="1540119"/>
                  <a:pt x="1089266" y="1547369"/>
                </a:cubicBezTo>
                <a:cubicBezTo>
                  <a:pt x="931013" y="1554619"/>
                  <a:pt x="297372" y="1516425"/>
                  <a:pt x="0" y="1547369"/>
                </a:cubicBezTo>
                <a:cubicBezTo>
                  <a:pt x="9410" y="1419384"/>
                  <a:pt x="-18766" y="1260544"/>
                  <a:pt x="0" y="1047053"/>
                </a:cubicBezTo>
                <a:cubicBezTo>
                  <a:pt x="18766" y="833562"/>
                  <a:pt x="6893" y="745633"/>
                  <a:pt x="0" y="562211"/>
                </a:cubicBezTo>
                <a:cubicBezTo>
                  <a:pt x="-6893" y="378789"/>
                  <a:pt x="-3318" y="126463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7064917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5680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238994" y="448502"/>
            <a:ext cx="2439548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52D45392-A45B-4CA9-7671-59DCCEBA2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23164" flipH="1">
            <a:off x="1325952" y="3416500"/>
            <a:ext cx="689230" cy="905575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316BC207-1EE6-F62B-7817-1DA7B4529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53739" y="214739"/>
            <a:ext cx="904269" cy="1513162"/>
          </a:xfrm>
          <a:prstGeom prst="rect">
            <a:avLst/>
          </a:prstGeom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7EE81CB3-03BC-8765-A62D-16F90312C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382844" y="796533"/>
            <a:ext cx="636044" cy="1094443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8B6FD7E5-D181-5BB6-1861-89B9D335DC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1234106" y="4937846"/>
            <a:ext cx="821560" cy="8051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3CAABB7-C826-4FDB-1776-3C252755F5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1535326" y="5784590"/>
            <a:ext cx="821560" cy="80512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C6CEB6-A85A-9F95-C833-57958A2FD0E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2375" t="35764" r="27063" b="52314"/>
          <a:stretch/>
        </p:blipFill>
        <p:spPr>
          <a:xfrm>
            <a:off x="2068170" y="2144410"/>
            <a:ext cx="9699117" cy="1367990"/>
          </a:xfrm>
          <a:custGeom>
            <a:avLst/>
            <a:gdLst>
              <a:gd name="connsiteX0" fmla="*/ 0 w 9699117"/>
              <a:gd name="connsiteY0" fmla="*/ 0 h 1367990"/>
              <a:gd name="connsiteX1" fmla="*/ 498812 w 9699117"/>
              <a:gd name="connsiteY1" fmla="*/ 0 h 1367990"/>
              <a:gd name="connsiteX2" fmla="*/ 997623 w 9699117"/>
              <a:gd name="connsiteY2" fmla="*/ 0 h 1367990"/>
              <a:gd name="connsiteX3" fmla="*/ 1399444 w 9699117"/>
              <a:gd name="connsiteY3" fmla="*/ 0 h 1367990"/>
              <a:gd name="connsiteX4" fmla="*/ 1801265 w 9699117"/>
              <a:gd name="connsiteY4" fmla="*/ 0 h 1367990"/>
              <a:gd name="connsiteX5" fmla="*/ 2494059 w 9699117"/>
              <a:gd name="connsiteY5" fmla="*/ 0 h 1367990"/>
              <a:gd name="connsiteX6" fmla="*/ 3380835 w 9699117"/>
              <a:gd name="connsiteY6" fmla="*/ 0 h 1367990"/>
              <a:gd name="connsiteX7" fmla="*/ 4170620 w 9699117"/>
              <a:gd name="connsiteY7" fmla="*/ 0 h 1367990"/>
              <a:gd name="connsiteX8" fmla="*/ 4669432 w 9699117"/>
              <a:gd name="connsiteY8" fmla="*/ 0 h 1367990"/>
              <a:gd name="connsiteX9" fmla="*/ 5556208 w 9699117"/>
              <a:gd name="connsiteY9" fmla="*/ 0 h 1367990"/>
              <a:gd name="connsiteX10" fmla="*/ 6249003 w 9699117"/>
              <a:gd name="connsiteY10" fmla="*/ 0 h 1367990"/>
              <a:gd name="connsiteX11" fmla="*/ 6941797 w 9699117"/>
              <a:gd name="connsiteY11" fmla="*/ 0 h 1367990"/>
              <a:gd name="connsiteX12" fmla="*/ 7634591 w 9699117"/>
              <a:gd name="connsiteY12" fmla="*/ 0 h 1367990"/>
              <a:gd name="connsiteX13" fmla="*/ 8133402 w 9699117"/>
              <a:gd name="connsiteY13" fmla="*/ 0 h 1367990"/>
              <a:gd name="connsiteX14" fmla="*/ 8923188 w 9699117"/>
              <a:gd name="connsiteY14" fmla="*/ 0 h 1367990"/>
              <a:gd name="connsiteX15" fmla="*/ 9699117 w 9699117"/>
              <a:gd name="connsiteY15" fmla="*/ 0 h 1367990"/>
              <a:gd name="connsiteX16" fmla="*/ 9699117 w 9699117"/>
              <a:gd name="connsiteY16" fmla="*/ 683995 h 1367990"/>
              <a:gd name="connsiteX17" fmla="*/ 9699117 w 9699117"/>
              <a:gd name="connsiteY17" fmla="*/ 1367990 h 1367990"/>
              <a:gd name="connsiteX18" fmla="*/ 8812341 w 9699117"/>
              <a:gd name="connsiteY18" fmla="*/ 1367990 h 1367990"/>
              <a:gd name="connsiteX19" fmla="*/ 8119547 w 9699117"/>
              <a:gd name="connsiteY19" fmla="*/ 1367990 h 1367990"/>
              <a:gd name="connsiteX20" fmla="*/ 7426752 w 9699117"/>
              <a:gd name="connsiteY20" fmla="*/ 1367990 h 1367990"/>
              <a:gd name="connsiteX21" fmla="*/ 7024932 w 9699117"/>
              <a:gd name="connsiteY21" fmla="*/ 1367990 h 1367990"/>
              <a:gd name="connsiteX22" fmla="*/ 6623111 w 9699117"/>
              <a:gd name="connsiteY22" fmla="*/ 1367990 h 1367990"/>
              <a:gd name="connsiteX23" fmla="*/ 6221291 w 9699117"/>
              <a:gd name="connsiteY23" fmla="*/ 1367990 h 1367990"/>
              <a:gd name="connsiteX24" fmla="*/ 5722479 w 9699117"/>
              <a:gd name="connsiteY24" fmla="*/ 1367990 h 1367990"/>
              <a:gd name="connsiteX25" fmla="*/ 4932694 w 9699117"/>
              <a:gd name="connsiteY25" fmla="*/ 1367990 h 1367990"/>
              <a:gd name="connsiteX26" fmla="*/ 4433882 w 9699117"/>
              <a:gd name="connsiteY26" fmla="*/ 1367990 h 1367990"/>
              <a:gd name="connsiteX27" fmla="*/ 3644097 w 9699117"/>
              <a:gd name="connsiteY27" fmla="*/ 1367990 h 1367990"/>
              <a:gd name="connsiteX28" fmla="*/ 3145285 w 9699117"/>
              <a:gd name="connsiteY28" fmla="*/ 1367990 h 1367990"/>
              <a:gd name="connsiteX29" fmla="*/ 2258509 w 9699117"/>
              <a:gd name="connsiteY29" fmla="*/ 1367990 h 1367990"/>
              <a:gd name="connsiteX30" fmla="*/ 1856688 w 9699117"/>
              <a:gd name="connsiteY30" fmla="*/ 1367990 h 1367990"/>
              <a:gd name="connsiteX31" fmla="*/ 969912 w 9699117"/>
              <a:gd name="connsiteY31" fmla="*/ 1367990 h 1367990"/>
              <a:gd name="connsiteX32" fmla="*/ 0 w 9699117"/>
              <a:gd name="connsiteY32" fmla="*/ 1367990 h 1367990"/>
              <a:gd name="connsiteX33" fmla="*/ 0 w 9699117"/>
              <a:gd name="connsiteY33" fmla="*/ 697675 h 1367990"/>
              <a:gd name="connsiteX34" fmla="*/ 0 w 9699117"/>
              <a:gd name="connsiteY34" fmla="*/ 0 h 136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699117" h="1367990" fill="none" extrusionOk="0">
                <a:moveTo>
                  <a:pt x="0" y="0"/>
                </a:moveTo>
                <a:cubicBezTo>
                  <a:pt x="184294" y="3493"/>
                  <a:pt x="331605" y="20326"/>
                  <a:pt x="498812" y="0"/>
                </a:cubicBezTo>
                <a:cubicBezTo>
                  <a:pt x="666019" y="-20326"/>
                  <a:pt x="853047" y="-22989"/>
                  <a:pt x="997623" y="0"/>
                </a:cubicBezTo>
                <a:cubicBezTo>
                  <a:pt x="1142199" y="22989"/>
                  <a:pt x="1201480" y="19349"/>
                  <a:pt x="1399444" y="0"/>
                </a:cubicBezTo>
                <a:cubicBezTo>
                  <a:pt x="1597408" y="-19349"/>
                  <a:pt x="1609209" y="10894"/>
                  <a:pt x="1801265" y="0"/>
                </a:cubicBezTo>
                <a:cubicBezTo>
                  <a:pt x="1993321" y="-10894"/>
                  <a:pt x="2328342" y="-700"/>
                  <a:pt x="2494059" y="0"/>
                </a:cubicBezTo>
                <a:cubicBezTo>
                  <a:pt x="2659776" y="700"/>
                  <a:pt x="3056967" y="15732"/>
                  <a:pt x="3380835" y="0"/>
                </a:cubicBezTo>
                <a:cubicBezTo>
                  <a:pt x="3704703" y="-15732"/>
                  <a:pt x="3891519" y="-15686"/>
                  <a:pt x="4170620" y="0"/>
                </a:cubicBezTo>
                <a:cubicBezTo>
                  <a:pt x="4449722" y="15686"/>
                  <a:pt x="4553299" y="-3256"/>
                  <a:pt x="4669432" y="0"/>
                </a:cubicBezTo>
                <a:cubicBezTo>
                  <a:pt x="4785565" y="3256"/>
                  <a:pt x="5213521" y="41153"/>
                  <a:pt x="5556208" y="0"/>
                </a:cubicBezTo>
                <a:cubicBezTo>
                  <a:pt x="5898895" y="-41153"/>
                  <a:pt x="5993292" y="10365"/>
                  <a:pt x="6249003" y="0"/>
                </a:cubicBezTo>
                <a:cubicBezTo>
                  <a:pt x="6504715" y="-10365"/>
                  <a:pt x="6608853" y="-21934"/>
                  <a:pt x="6941797" y="0"/>
                </a:cubicBezTo>
                <a:cubicBezTo>
                  <a:pt x="7274741" y="21934"/>
                  <a:pt x="7453615" y="-22462"/>
                  <a:pt x="7634591" y="0"/>
                </a:cubicBezTo>
                <a:cubicBezTo>
                  <a:pt x="7815567" y="22462"/>
                  <a:pt x="7900721" y="15291"/>
                  <a:pt x="8133402" y="0"/>
                </a:cubicBezTo>
                <a:cubicBezTo>
                  <a:pt x="8366083" y="-15291"/>
                  <a:pt x="8724489" y="-29413"/>
                  <a:pt x="8923188" y="0"/>
                </a:cubicBezTo>
                <a:cubicBezTo>
                  <a:pt x="9121887" y="29413"/>
                  <a:pt x="9460438" y="-23064"/>
                  <a:pt x="9699117" y="0"/>
                </a:cubicBezTo>
                <a:cubicBezTo>
                  <a:pt x="9711829" y="300147"/>
                  <a:pt x="9709191" y="480245"/>
                  <a:pt x="9699117" y="683995"/>
                </a:cubicBezTo>
                <a:cubicBezTo>
                  <a:pt x="9689043" y="887746"/>
                  <a:pt x="9726185" y="1133230"/>
                  <a:pt x="9699117" y="1367990"/>
                </a:cubicBezTo>
                <a:cubicBezTo>
                  <a:pt x="9407018" y="1358314"/>
                  <a:pt x="9131040" y="1365586"/>
                  <a:pt x="8812341" y="1367990"/>
                </a:cubicBezTo>
                <a:cubicBezTo>
                  <a:pt x="8493642" y="1370394"/>
                  <a:pt x="8398137" y="1333797"/>
                  <a:pt x="8119547" y="1367990"/>
                </a:cubicBezTo>
                <a:cubicBezTo>
                  <a:pt x="7840957" y="1402183"/>
                  <a:pt x="7602730" y="1340917"/>
                  <a:pt x="7426752" y="1367990"/>
                </a:cubicBezTo>
                <a:cubicBezTo>
                  <a:pt x="7250774" y="1395063"/>
                  <a:pt x="7214520" y="1363537"/>
                  <a:pt x="7024932" y="1367990"/>
                </a:cubicBezTo>
                <a:cubicBezTo>
                  <a:pt x="6835344" y="1372443"/>
                  <a:pt x="6788651" y="1357249"/>
                  <a:pt x="6623111" y="1367990"/>
                </a:cubicBezTo>
                <a:cubicBezTo>
                  <a:pt x="6457571" y="1378731"/>
                  <a:pt x="6415415" y="1363779"/>
                  <a:pt x="6221291" y="1367990"/>
                </a:cubicBezTo>
                <a:cubicBezTo>
                  <a:pt x="6027167" y="1372201"/>
                  <a:pt x="5917437" y="1348034"/>
                  <a:pt x="5722479" y="1367990"/>
                </a:cubicBezTo>
                <a:cubicBezTo>
                  <a:pt x="5527521" y="1387946"/>
                  <a:pt x="5241877" y="1355408"/>
                  <a:pt x="4932694" y="1367990"/>
                </a:cubicBezTo>
                <a:cubicBezTo>
                  <a:pt x="4623511" y="1380572"/>
                  <a:pt x="4668385" y="1352563"/>
                  <a:pt x="4433882" y="1367990"/>
                </a:cubicBezTo>
                <a:cubicBezTo>
                  <a:pt x="4199379" y="1383417"/>
                  <a:pt x="3864070" y="1331515"/>
                  <a:pt x="3644097" y="1367990"/>
                </a:cubicBezTo>
                <a:cubicBezTo>
                  <a:pt x="3424124" y="1404465"/>
                  <a:pt x="3273609" y="1362792"/>
                  <a:pt x="3145285" y="1367990"/>
                </a:cubicBezTo>
                <a:cubicBezTo>
                  <a:pt x="3016961" y="1373188"/>
                  <a:pt x="2454567" y="1350555"/>
                  <a:pt x="2258509" y="1367990"/>
                </a:cubicBezTo>
                <a:cubicBezTo>
                  <a:pt x="2062451" y="1385425"/>
                  <a:pt x="1969921" y="1383753"/>
                  <a:pt x="1856688" y="1367990"/>
                </a:cubicBezTo>
                <a:cubicBezTo>
                  <a:pt x="1743455" y="1352227"/>
                  <a:pt x="1220942" y="1394134"/>
                  <a:pt x="969912" y="1367990"/>
                </a:cubicBezTo>
                <a:cubicBezTo>
                  <a:pt x="718882" y="1341846"/>
                  <a:pt x="216951" y="1320355"/>
                  <a:pt x="0" y="1367990"/>
                </a:cubicBezTo>
                <a:cubicBezTo>
                  <a:pt x="29629" y="1071322"/>
                  <a:pt x="24487" y="861754"/>
                  <a:pt x="0" y="697675"/>
                </a:cubicBezTo>
                <a:cubicBezTo>
                  <a:pt x="-24487" y="533597"/>
                  <a:pt x="286" y="319640"/>
                  <a:pt x="0" y="0"/>
                </a:cubicBezTo>
                <a:close/>
              </a:path>
              <a:path w="9699117" h="1367990" stroke="0" extrusionOk="0">
                <a:moveTo>
                  <a:pt x="0" y="0"/>
                </a:moveTo>
                <a:cubicBezTo>
                  <a:pt x="378762" y="32016"/>
                  <a:pt x="418638" y="14945"/>
                  <a:pt x="789785" y="0"/>
                </a:cubicBezTo>
                <a:cubicBezTo>
                  <a:pt x="1160932" y="-14945"/>
                  <a:pt x="1378802" y="21369"/>
                  <a:pt x="1676562" y="0"/>
                </a:cubicBezTo>
                <a:cubicBezTo>
                  <a:pt x="1974322" y="-21369"/>
                  <a:pt x="1931763" y="23033"/>
                  <a:pt x="2175373" y="0"/>
                </a:cubicBezTo>
                <a:cubicBezTo>
                  <a:pt x="2418983" y="-23033"/>
                  <a:pt x="2608167" y="32830"/>
                  <a:pt x="2868167" y="0"/>
                </a:cubicBezTo>
                <a:cubicBezTo>
                  <a:pt x="3128167" y="-32830"/>
                  <a:pt x="3396200" y="-27721"/>
                  <a:pt x="3657953" y="0"/>
                </a:cubicBezTo>
                <a:cubicBezTo>
                  <a:pt x="3919706" y="27721"/>
                  <a:pt x="4068519" y="10058"/>
                  <a:pt x="4253756" y="0"/>
                </a:cubicBezTo>
                <a:cubicBezTo>
                  <a:pt x="4438993" y="-10058"/>
                  <a:pt x="4614449" y="8443"/>
                  <a:pt x="4946550" y="0"/>
                </a:cubicBezTo>
                <a:cubicBezTo>
                  <a:pt x="5278651" y="-8443"/>
                  <a:pt x="5482621" y="22377"/>
                  <a:pt x="5639344" y="0"/>
                </a:cubicBezTo>
                <a:cubicBezTo>
                  <a:pt x="5796067" y="-22377"/>
                  <a:pt x="6076635" y="-29810"/>
                  <a:pt x="6429129" y="0"/>
                </a:cubicBezTo>
                <a:cubicBezTo>
                  <a:pt x="6781623" y="29810"/>
                  <a:pt x="6690409" y="-1152"/>
                  <a:pt x="6830950" y="0"/>
                </a:cubicBezTo>
                <a:cubicBezTo>
                  <a:pt x="6971491" y="1152"/>
                  <a:pt x="7228748" y="-7757"/>
                  <a:pt x="7620735" y="0"/>
                </a:cubicBezTo>
                <a:cubicBezTo>
                  <a:pt x="8012723" y="7757"/>
                  <a:pt x="8230867" y="-1827"/>
                  <a:pt x="8410520" y="0"/>
                </a:cubicBezTo>
                <a:cubicBezTo>
                  <a:pt x="8590173" y="1827"/>
                  <a:pt x="8797885" y="13300"/>
                  <a:pt x="9006323" y="0"/>
                </a:cubicBezTo>
                <a:cubicBezTo>
                  <a:pt x="9214761" y="-13300"/>
                  <a:pt x="9440495" y="27573"/>
                  <a:pt x="9699117" y="0"/>
                </a:cubicBezTo>
                <a:cubicBezTo>
                  <a:pt x="9702872" y="166595"/>
                  <a:pt x="9685554" y="519444"/>
                  <a:pt x="9699117" y="670315"/>
                </a:cubicBezTo>
                <a:cubicBezTo>
                  <a:pt x="9712680" y="821187"/>
                  <a:pt x="9667102" y="1203805"/>
                  <a:pt x="9699117" y="1367990"/>
                </a:cubicBezTo>
                <a:cubicBezTo>
                  <a:pt x="9508745" y="1356975"/>
                  <a:pt x="9406840" y="1391997"/>
                  <a:pt x="9200305" y="1367990"/>
                </a:cubicBezTo>
                <a:cubicBezTo>
                  <a:pt x="8993770" y="1343983"/>
                  <a:pt x="8718274" y="1399035"/>
                  <a:pt x="8410520" y="1367990"/>
                </a:cubicBezTo>
                <a:cubicBezTo>
                  <a:pt x="8102767" y="1336945"/>
                  <a:pt x="8096185" y="1386379"/>
                  <a:pt x="8008699" y="1367990"/>
                </a:cubicBezTo>
                <a:cubicBezTo>
                  <a:pt x="7921213" y="1349601"/>
                  <a:pt x="7535769" y="1389224"/>
                  <a:pt x="7218914" y="1367990"/>
                </a:cubicBezTo>
                <a:cubicBezTo>
                  <a:pt x="6902060" y="1346756"/>
                  <a:pt x="6877804" y="1376743"/>
                  <a:pt x="6623111" y="1367990"/>
                </a:cubicBezTo>
                <a:cubicBezTo>
                  <a:pt x="6368418" y="1359237"/>
                  <a:pt x="6255440" y="1377045"/>
                  <a:pt x="6027308" y="1367990"/>
                </a:cubicBezTo>
                <a:cubicBezTo>
                  <a:pt x="5799176" y="1358935"/>
                  <a:pt x="5431500" y="1398001"/>
                  <a:pt x="5237523" y="1367990"/>
                </a:cubicBezTo>
                <a:cubicBezTo>
                  <a:pt x="5043547" y="1337979"/>
                  <a:pt x="5011477" y="1368548"/>
                  <a:pt x="4835703" y="1367990"/>
                </a:cubicBezTo>
                <a:cubicBezTo>
                  <a:pt x="4659929" y="1367432"/>
                  <a:pt x="4578423" y="1372257"/>
                  <a:pt x="4433882" y="1367990"/>
                </a:cubicBezTo>
                <a:cubicBezTo>
                  <a:pt x="4289341" y="1363723"/>
                  <a:pt x="3979931" y="1402189"/>
                  <a:pt x="3547106" y="1367990"/>
                </a:cubicBezTo>
                <a:cubicBezTo>
                  <a:pt x="3114281" y="1333791"/>
                  <a:pt x="3120590" y="1379000"/>
                  <a:pt x="2951303" y="1367990"/>
                </a:cubicBezTo>
                <a:cubicBezTo>
                  <a:pt x="2782016" y="1356980"/>
                  <a:pt x="2507543" y="1388562"/>
                  <a:pt x="2064526" y="1367990"/>
                </a:cubicBezTo>
                <a:cubicBezTo>
                  <a:pt x="1621509" y="1347418"/>
                  <a:pt x="1691933" y="1399713"/>
                  <a:pt x="1371732" y="1367990"/>
                </a:cubicBezTo>
                <a:cubicBezTo>
                  <a:pt x="1051531" y="1336267"/>
                  <a:pt x="995501" y="1358477"/>
                  <a:pt x="872921" y="1367990"/>
                </a:cubicBezTo>
                <a:cubicBezTo>
                  <a:pt x="750341" y="1377503"/>
                  <a:pt x="289654" y="1386515"/>
                  <a:pt x="0" y="1367990"/>
                </a:cubicBezTo>
                <a:cubicBezTo>
                  <a:pt x="-20430" y="1138464"/>
                  <a:pt x="6673" y="861511"/>
                  <a:pt x="0" y="711355"/>
                </a:cubicBezTo>
                <a:cubicBezTo>
                  <a:pt x="-6673" y="561199"/>
                  <a:pt x="-6706" y="260404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45659142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31D3F11-6917-2A75-F09B-7F0561797E1A}"/>
              </a:ext>
            </a:extLst>
          </p:cNvPr>
          <p:cNvSpPr/>
          <p:nvPr/>
        </p:nvSpPr>
        <p:spPr>
          <a:xfrm>
            <a:off x="9056328" y="4360961"/>
            <a:ext cx="1862708" cy="1170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FA6A302-77C5-215E-F752-ABF24E986C6C}"/>
              </a:ext>
            </a:extLst>
          </p:cNvPr>
          <p:cNvSpPr/>
          <p:nvPr/>
        </p:nvSpPr>
        <p:spPr>
          <a:xfrm rot="5400000">
            <a:off x="3700686" y="3752169"/>
            <a:ext cx="744198" cy="2269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E1CAAB6-7F1A-16E3-BE41-5AFEF8F50685}"/>
              </a:ext>
            </a:extLst>
          </p:cNvPr>
          <p:cNvSpPr/>
          <p:nvPr/>
        </p:nvSpPr>
        <p:spPr>
          <a:xfrm>
            <a:off x="6096000" y="4456566"/>
            <a:ext cx="1862708" cy="9789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86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7929531" y="81803"/>
            <a:ext cx="3317589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083136" y="-4537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7397985" y="79748"/>
            <a:ext cx="3679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قصة قصيرة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18395" y="15240"/>
            <a:ext cx="1287684" cy="1175455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690634" y="310009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0FF18-254C-E5F5-2D7C-84FAFCBA2B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2369" y="1414212"/>
            <a:ext cx="9616843" cy="5072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A69FA-A232-0EED-F824-02C84D4E92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53022" y="3110455"/>
            <a:ext cx="3715834" cy="3121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349CA-57AA-356A-A4E0-AAE0DD8601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56791" y="1414212"/>
            <a:ext cx="1070548" cy="149727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BB41680-2084-6128-7E4A-880E4352D6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166991" y="1414212"/>
            <a:ext cx="1070548" cy="109524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7305CC-8A38-C326-D912-D9F2DC1F91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537147" y="1785766"/>
            <a:ext cx="2736031" cy="1838134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14A609A-D576-9C9F-8EDE-82CF946F5F39}"/>
              </a:ext>
            </a:extLst>
          </p:cNvPr>
          <p:cNvSpPr txBox="1"/>
          <p:nvPr/>
        </p:nvSpPr>
        <p:spPr>
          <a:xfrm>
            <a:off x="5568164" y="1975992"/>
            <a:ext cx="2736031" cy="1123712"/>
          </a:xfrm>
          <a:prstGeom prst="wedgeRoundRectCallou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كانت أمل في غرفتها </a:t>
            </a:r>
          </a:p>
          <a:p>
            <a:pPr algn="ctr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تفكر كيف تغيير ديكورها وتجدده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C6E2CC6-ABC5-8A70-DCC1-09EA9E34F91F}"/>
              </a:ext>
            </a:extLst>
          </p:cNvPr>
          <p:cNvSpPr txBox="1"/>
          <p:nvPr/>
        </p:nvSpPr>
        <p:spPr>
          <a:xfrm>
            <a:off x="5664241" y="3646957"/>
            <a:ext cx="1571050" cy="919401"/>
          </a:xfrm>
          <a:prstGeom prst="wedgeRoundRectCallou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لقد خطرت 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بالي فكرة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7D764F1-00D8-3511-CD55-CC935A1BA3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430867" y="3303827"/>
            <a:ext cx="1967118" cy="160566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325EB14-AF1D-8CAA-7ED3-A7C61DF80F15}"/>
              </a:ext>
            </a:extLst>
          </p:cNvPr>
          <p:cNvSpPr txBox="1"/>
          <p:nvPr/>
        </p:nvSpPr>
        <p:spPr>
          <a:xfrm rot="1511139">
            <a:off x="8765291" y="2578078"/>
            <a:ext cx="1764757" cy="919401"/>
          </a:xfrm>
          <a:prstGeom prst="wedgeRoundRectCallou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هل أشتري سجاد للغرفة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B4B82DD-50EF-C568-8A83-019FCDC372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477287">
            <a:off x="8635722" y="2596114"/>
            <a:ext cx="1873368" cy="122098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D225E50-A3BE-D4B5-D14A-6EA4A02A7A55}"/>
              </a:ext>
            </a:extLst>
          </p:cNvPr>
          <p:cNvSpPr txBox="1"/>
          <p:nvPr/>
        </p:nvSpPr>
        <p:spPr>
          <a:xfrm>
            <a:off x="2608304" y="5443788"/>
            <a:ext cx="3715834" cy="919401"/>
          </a:xfrm>
          <a:prstGeom prst="wedgeRoundRectCallout">
            <a:avLst>
              <a:gd name="adj1" fmla="val 52000"/>
              <a:gd name="adj2" fmla="val -95295"/>
              <a:gd name="adj3" fmla="val 16667"/>
            </a:avLst>
          </a:prstGeom>
          <a:noFill/>
          <a:ln>
            <a:solidFill>
              <a:srgbClr val="FDE0D9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لكنني لا أعرف الى كم متر أحتاج؟</a:t>
            </a:r>
          </a:p>
          <a:p>
            <a:pPr algn="ctr" rtl="1"/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سأتصل بالمحل وأسالهم .</a:t>
            </a:r>
          </a:p>
        </p:txBody>
      </p:sp>
    </p:spTree>
    <p:extLst>
      <p:ext uri="{BB962C8B-B14F-4D97-AF65-F5344CB8AC3E}">
        <p14:creationId xmlns:p14="http://schemas.microsoft.com/office/powerpoint/2010/main" val="408184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10" grpId="0"/>
      <p:bldP spid="12" grpId="0"/>
      <p:bldP spid="14" grpId="0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6A75B6B-F8E3-8CA5-9D02-12D018DAA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53931" y="1626511"/>
            <a:ext cx="10322367" cy="4983307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9585" y="251866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7630321" y="443903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56876" y="497408"/>
            <a:ext cx="5001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تدريب على اختبار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4983">
            <a:off x="287310" y="33710"/>
            <a:ext cx="2574218" cy="230172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D5D9A7-E332-597F-A568-4A88A0034A6A}"/>
              </a:ext>
            </a:extLst>
          </p:cNvPr>
          <p:cNvSpPr txBox="1"/>
          <p:nvPr/>
        </p:nvSpPr>
        <p:spPr>
          <a:xfrm rot="19905039">
            <a:off x="749415" y="824135"/>
            <a:ext cx="1917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الاختبارات الدولية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E70FB42-32AE-8279-D25D-F3B8BFF3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0106470" y="225137"/>
            <a:ext cx="1015731" cy="99541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B23E12A-02A7-73FB-16A6-A574307FE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157499" y="740322"/>
            <a:ext cx="852412" cy="83536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F33DCD7-EF0F-1807-06DF-6180D1F55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048616" y="79157"/>
            <a:ext cx="705905" cy="69178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F5D928B-8555-5CFC-865D-1A72942608E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774" t="32294" r="27039" b="33882"/>
          <a:stretch/>
        </p:blipFill>
        <p:spPr>
          <a:xfrm>
            <a:off x="1751043" y="2214724"/>
            <a:ext cx="9781154" cy="4208891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BE17B89E-A295-2141-DABF-36761B0F2B4A}"/>
              </a:ext>
            </a:extLst>
          </p:cNvPr>
          <p:cNvSpPr/>
          <p:nvPr/>
        </p:nvSpPr>
        <p:spPr>
          <a:xfrm>
            <a:off x="10659360" y="4549212"/>
            <a:ext cx="534955" cy="57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62F38B28-84D4-EDD8-9716-4DCC2246B743}"/>
              </a:ext>
            </a:extLst>
          </p:cNvPr>
          <p:cNvSpPr/>
          <p:nvPr/>
        </p:nvSpPr>
        <p:spPr>
          <a:xfrm>
            <a:off x="5465515" y="5307627"/>
            <a:ext cx="534955" cy="57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3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43999" y="465048"/>
            <a:ext cx="2932913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72862" flipH="1">
            <a:off x="11659823" y="358530"/>
            <a:ext cx="573417" cy="7318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028256" y="403075"/>
            <a:ext cx="287138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غلق الدرس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72814" flipH="1">
            <a:off x="1239694" y="150291"/>
            <a:ext cx="968442" cy="979695"/>
          </a:xfrm>
          <a:prstGeom prst="rect">
            <a:avLst/>
          </a:prstGeom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B3E16AEE-7A4E-B8C7-FA37-6F33640D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0986172" y="5752638"/>
            <a:ext cx="1028415" cy="1007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27C57A4-C6DB-13C5-C288-30C5DEEE956A}"/>
              </a:ext>
            </a:extLst>
          </p:cNvPr>
          <p:cNvSpPr/>
          <p:nvPr/>
        </p:nvSpPr>
        <p:spPr>
          <a:xfrm>
            <a:off x="9482866" y="3001580"/>
            <a:ext cx="1558250" cy="9571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7B3C139-82A0-9603-1231-1F82B7E1EE3D}"/>
              </a:ext>
            </a:extLst>
          </p:cNvPr>
          <p:cNvSpPr/>
          <p:nvPr/>
        </p:nvSpPr>
        <p:spPr>
          <a:xfrm rot="5400000">
            <a:off x="2606082" y="2238748"/>
            <a:ext cx="744198" cy="2269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C09F721-9874-B6D7-173E-C2D476CCC7D3}"/>
              </a:ext>
            </a:extLst>
          </p:cNvPr>
          <p:cNvSpPr/>
          <p:nvPr/>
        </p:nvSpPr>
        <p:spPr>
          <a:xfrm>
            <a:off x="7421142" y="4759170"/>
            <a:ext cx="1862708" cy="9789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84F74FC7-2993-EB62-1F9D-6F9821B38F8E}"/>
              </a:ext>
            </a:extLst>
          </p:cNvPr>
          <p:cNvGrpSpPr/>
          <p:nvPr/>
        </p:nvGrpSpPr>
        <p:grpSpPr>
          <a:xfrm>
            <a:off x="3286818" y="332943"/>
            <a:ext cx="4666660" cy="1562894"/>
            <a:chOff x="0" y="0"/>
            <a:chExt cx="3435356" cy="1138475"/>
          </a:xfrm>
          <a:solidFill>
            <a:srgbClr val="FFBD6F"/>
          </a:solidFill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C511947-21E3-E62C-A61F-439AD2F34BF4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CC2069B-909C-2300-0A7C-6560430FA902}"/>
              </a:ext>
            </a:extLst>
          </p:cNvPr>
          <p:cNvSpPr/>
          <p:nvPr/>
        </p:nvSpPr>
        <p:spPr>
          <a:xfrm>
            <a:off x="3024841" y="798016"/>
            <a:ext cx="484078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بالتعاون مع افراد مجموعتك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اختاري</a:t>
            </a:r>
            <a:r>
              <a:rPr kumimoji="0" lang="ar-SA" sz="2800" b="1" i="0" u="none" strike="noStrike" kern="0" cap="none" spc="0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لون بطاقة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وثم</a:t>
            </a:r>
            <a:r>
              <a:rPr lang="ar-SA" sz="2800" b="1" kern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ar-SA" sz="2800" b="1" kern="0" noProof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اجيبي</a:t>
            </a:r>
            <a:r>
              <a:rPr lang="ar-SA" sz="2800" b="1" kern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 عن السؤال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67CF0D49-5955-0A8C-7F30-E81ABF4863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7203049" y="409974"/>
            <a:ext cx="852412" cy="835364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7DADAD43-8673-EFEB-6AC2-26FCC32D9F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7155508" y="1206195"/>
            <a:ext cx="743406" cy="728538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A3F8A892-B48E-86F3-2778-F57EAF98ADDE}"/>
              </a:ext>
            </a:extLst>
          </p:cNvPr>
          <p:cNvSpPr/>
          <p:nvPr/>
        </p:nvSpPr>
        <p:spPr>
          <a:xfrm rot="5400000">
            <a:off x="3432750" y="4331114"/>
            <a:ext cx="435568" cy="19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1F18071-CBB4-554C-01C1-E6D7E2E8CF28}"/>
              </a:ext>
            </a:extLst>
          </p:cNvPr>
          <p:cNvSpPr/>
          <p:nvPr/>
        </p:nvSpPr>
        <p:spPr>
          <a:xfrm rot="5400000">
            <a:off x="6013295" y="3078768"/>
            <a:ext cx="744198" cy="1444662"/>
          </a:xfrm>
          <a:prstGeom prst="rect">
            <a:avLst/>
          </a:prstGeom>
          <a:solidFill>
            <a:srgbClr val="FDF5B6"/>
          </a:solidFill>
          <a:ln>
            <a:solidFill>
              <a:srgbClr val="D8B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2E6DC859-FFB1-DA78-B0B1-305510D39CBF}"/>
              </a:ext>
            </a:extLst>
          </p:cNvPr>
          <p:cNvSpPr txBox="1"/>
          <p:nvPr/>
        </p:nvSpPr>
        <p:spPr>
          <a:xfrm>
            <a:off x="9794870" y="2277886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سم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E67006AC-8551-5B69-124B-7937E7507005}"/>
              </a:ext>
            </a:extLst>
          </p:cNvPr>
          <p:cNvSpPr txBox="1"/>
          <p:nvPr/>
        </p:nvSpPr>
        <p:spPr>
          <a:xfrm>
            <a:off x="10965400" y="3157333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سم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AE6F2126-032E-F9B9-69E4-640CEC8BC303}"/>
              </a:ext>
            </a:extLst>
          </p:cNvPr>
          <p:cNvSpPr txBox="1"/>
          <p:nvPr/>
        </p:nvSpPr>
        <p:spPr>
          <a:xfrm>
            <a:off x="5995429" y="2785234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5862A1BF-9737-F91A-6ACC-A07DA00D1545}"/>
              </a:ext>
            </a:extLst>
          </p:cNvPr>
          <p:cNvSpPr txBox="1"/>
          <p:nvPr/>
        </p:nvSpPr>
        <p:spPr>
          <a:xfrm>
            <a:off x="6954021" y="3293843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48ECCAB8-2C9F-2210-07AF-A34145D4A667}"/>
              </a:ext>
            </a:extLst>
          </p:cNvPr>
          <p:cNvSpPr txBox="1"/>
          <p:nvPr/>
        </p:nvSpPr>
        <p:spPr>
          <a:xfrm>
            <a:off x="2557720" y="2268434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سم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0A407774-3283-23C5-905A-E58E6B0928E1}"/>
              </a:ext>
            </a:extLst>
          </p:cNvPr>
          <p:cNvSpPr txBox="1"/>
          <p:nvPr/>
        </p:nvSpPr>
        <p:spPr>
          <a:xfrm>
            <a:off x="4060591" y="3001580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سم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9DA7852D-5A64-B6E7-EB68-D2CA7EA0E486}"/>
              </a:ext>
            </a:extLst>
          </p:cNvPr>
          <p:cNvSpPr txBox="1"/>
          <p:nvPr/>
        </p:nvSpPr>
        <p:spPr>
          <a:xfrm>
            <a:off x="7831388" y="4026506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سم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33">
            <a:extLst>
              <a:ext uri="{FF2B5EF4-FFF2-40B4-BE49-F238E27FC236}">
                <a16:creationId xmlns:a16="http://schemas.microsoft.com/office/drawing/2014/main" id="{368C4514-277B-C7C7-E073-EFF319281D92}"/>
              </a:ext>
            </a:extLst>
          </p:cNvPr>
          <p:cNvSpPr txBox="1"/>
          <p:nvPr/>
        </p:nvSpPr>
        <p:spPr>
          <a:xfrm>
            <a:off x="9215750" y="4759170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سم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3">
            <a:extLst>
              <a:ext uri="{FF2B5EF4-FFF2-40B4-BE49-F238E27FC236}">
                <a16:creationId xmlns:a16="http://schemas.microsoft.com/office/drawing/2014/main" id="{08804815-F8E8-BE6E-75F5-73903BBF0EE7}"/>
              </a:ext>
            </a:extLst>
          </p:cNvPr>
          <p:cNvSpPr txBox="1"/>
          <p:nvPr/>
        </p:nvSpPr>
        <p:spPr>
          <a:xfrm>
            <a:off x="3178872" y="4437287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33">
            <a:extLst>
              <a:ext uri="{FF2B5EF4-FFF2-40B4-BE49-F238E27FC236}">
                <a16:creationId xmlns:a16="http://schemas.microsoft.com/office/drawing/2014/main" id="{7E21E6B8-A84A-5465-820F-D361F0E2C4FB}"/>
              </a:ext>
            </a:extLst>
          </p:cNvPr>
          <p:cNvSpPr txBox="1"/>
          <p:nvPr/>
        </p:nvSpPr>
        <p:spPr>
          <a:xfrm>
            <a:off x="4527711" y="4823863"/>
            <a:ext cx="934241" cy="643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33">
            <a:extLst>
              <a:ext uri="{FF2B5EF4-FFF2-40B4-BE49-F238E27FC236}">
                <a16:creationId xmlns:a16="http://schemas.microsoft.com/office/drawing/2014/main" id="{5D6B38D0-3FBE-76A8-EC70-E3FEE52A733E}"/>
              </a:ext>
            </a:extLst>
          </p:cNvPr>
          <p:cNvSpPr txBox="1"/>
          <p:nvPr/>
        </p:nvSpPr>
        <p:spPr>
          <a:xfrm>
            <a:off x="9480202" y="3035104"/>
            <a:ext cx="1551014" cy="6063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أوجدي</a:t>
            </a:r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مساحة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33">
            <a:extLst>
              <a:ext uri="{FF2B5EF4-FFF2-40B4-BE49-F238E27FC236}">
                <a16:creationId xmlns:a16="http://schemas.microsoft.com/office/drawing/2014/main" id="{6B831D6C-E21D-3B9F-5942-13B83D6B3ACB}"/>
              </a:ext>
            </a:extLst>
          </p:cNvPr>
          <p:cNvSpPr txBox="1"/>
          <p:nvPr/>
        </p:nvSpPr>
        <p:spPr>
          <a:xfrm>
            <a:off x="2251043" y="2934715"/>
            <a:ext cx="1551014" cy="6063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أوجدي</a:t>
            </a:r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مساحة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33">
            <a:extLst>
              <a:ext uri="{FF2B5EF4-FFF2-40B4-BE49-F238E27FC236}">
                <a16:creationId xmlns:a16="http://schemas.microsoft.com/office/drawing/2014/main" id="{B4010B18-1954-008C-8781-341265533B2F}"/>
              </a:ext>
            </a:extLst>
          </p:cNvPr>
          <p:cNvSpPr txBox="1"/>
          <p:nvPr/>
        </p:nvSpPr>
        <p:spPr>
          <a:xfrm>
            <a:off x="7574102" y="4796616"/>
            <a:ext cx="1551014" cy="6063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أوجدي</a:t>
            </a:r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محيط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33">
            <a:extLst>
              <a:ext uri="{FF2B5EF4-FFF2-40B4-BE49-F238E27FC236}">
                <a16:creationId xmlns:a16="http://schemas.microsoft.com/office/drawing/2014/main" id="{2F6FE664-960F-5A10-C8DB-8653F2FD26B4}"/>
              </a:ext>
            </a:extLst>
          </p:cNvPr>
          <p:cNvSpPr txBox="1"/>
          <p:nvPr/>
        </p:nvSpPr>
        <p:spPr>
          <a:xfrm>
            <a:off x="5646156" y="3334079"/>
            <a:ext cx="1551014" cy="6063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أوجدي</a:t>
            </a:r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محيط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33">
            <a:extLst>
              <a:ext uri="{FF2B5EF4-FFF2-40B4-BE49-F238E27FC236}">
                <a16:creationId xmlns:a16="http://schemas.microsoft.com/office/drawing/2014/main" id="{91BEF6C4-7B33-D5B1-8526-AC2582F55CD0}"/>
              </a:ext>
            </a:extLst>
          </p:cNvPr>
          <p:cNvSpPr txBox="1"/>
          <p:nvPr/>
        </p:nvSpPr>
        <p:spPr>
          <a:xfrm>
            <a:off x="2976697" y="4848469"/>
            <a:ext cx="1551014" cy="6063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أوجدي</a:t>
            </a:r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مساحة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664F66BA-F1CC-475B-A030-536AE2EB17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042647" y="2490170"/>
            <a:ext cx="2732550" cy="1578659"/>
          </a:xfrm>
          <a:prstGeom prst="rect">
            <a:avLst/>
          </a:prstGeom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321ADDD0-6B02-781F-6FAC-C6A69489BC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7107725" y="4344503"/>
            <a:ext cx="2899713" cy="1560074"/>
          </a:xfrm>
          <a:prstGeom prst="rect">
            <a:avLst/>
          </a:prstGeom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BBD5CB2D-128B-3072-E0D5-511DA7AA98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5461952" y="3035104"/>
            <a:ext cx="2269864" cy="1172254"/>
          </a:xfrm>
          <a:prstGeom prst="rect">
            <a:avLst/>
          </a:prstGeom>
        </p:spPr>
      </p:pic>
      <p:pic>
        <p:nvPicPr>
          <p:cNvPr id="74" name="Picture 4">
            <a:extLst>
              <a:ext uri="{FF2B5EF4-FFF2-40B4-BE49-F238E27FC236}">
                <a16:creationId xmlns:a16="http://schemas.microsoft.com/office/drawing/2014/main" id="{258B5FB1-8626-6ED1-828B-95E34120A1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2388198" y="4670272"/>
            <a:ext cx="2775604" cy="1166228"/>
          </a:xfrm>
          <a:prstGeom prst="rect">
            <a:avLst/>
          </a:prstGeom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4A53658F-1FE7-C592-B221-9F9E20168D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1549794" y="2614465"/>
            <a:ext cx="3362280" cy="13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551659" y="1272689"/>
            <a:ext cx="5510400" cy="1688271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567778" y="1057865"/>
            <a:ext cx="5314535" cy="1650715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655328" y="1465520"/>
            <a:ext cx="5510401" cy="149590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06581" flipH="1">
            <a:off x="9193998" y="1757096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43221" y="784701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758136" y="1056941"/>
            <a:ext cx="5151157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الواجب المنزلي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773041" y="3629346"/>
            <a:ext cx="4909247" cy="2146285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11071943" y="3553224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hlinkClick r:id="rId12"/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372086" y="3859216"/>
            <a:ext cx="4117859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قناة الأستاذة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فاطمه صالح السبيعي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DF4AD02-EDE6-C54E-FB76-A43677FF9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63105" y="1362105"/>
            <a:ext cx="1042233" cy="1042233"/>
          </a:xfrm>
          <a:prstGeom prst="rect">
            <a:avLst/>
          </a:prstGeom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70DFFCCA-91F0-2AAB-4263-8FFCDE4AEA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8674" y="3920563"/>
            <a:ext cx="1030897" cy="1030897"/>
          </a:xfrm>
          <a:prstGeom prst="rect">
            <a:avLst/>
          </a:prstGeom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7777942E-D357-2B38-06FF-C83F0EAED132}"/>
              </a:ext>
            </a:extLst>
          </p:cNvPr>
          <p:cNvGrpSpPr/>
          <p:nvPr/>
        </p:nvGrpSpPr>
        <p:grpSpPr>
          <a:xfrm>
            <a:off x="1155467" y="3665492"/>
            <a:ext cx="4909247" cy="2146285"/>
            <a:chOff x="0" y="0"/>
            <a:chExt cx="3435356" cy="1138475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377C88E6-9C7D-019E-6534-6BC15D769FA8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24" name="Picture 14">
            <a:extLst>
              <a:ext uri="{FF2B5EF4-FFF2-40B4-BE49-F238E27FC236}">
                <a16:creationId xmlns:a16="http://schemas.microsoft.com/office/drawing/2014/main" id="{CA6E47DD-D3C3-5FCA-9408-78F1D146B6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5430553" y="3573796"/>
            <a:ext cx="547247" cy="1030566"/>
          </a:xfrm>
          <a:prstGeom prst="rect">
            <a:avLst/>
          </a:prstGeom>
        </p:spPr>
      </p:pic>
      <p:sp>
        <p:nvSpPr>
          <p:cNvPr id="25" name="مستطيل 24">
            <a:hlinkClick r:id="rId16"/>
            <a:extLst>
              <a:ext uri="{FF2B5EF4-FFF2-40B4-BE49-F238E27FC236}">
                <a16:creationId xmlns:a16="http://schemas.microsoft.com/office/drawing/2014/main" id="{51FF7C7F-73D4-F98D-C6C8-BF368A0C2034}"/>
              </a:ext>
            </a:extLst>
          </p:cNvPr>
          <p:cNvSpPr/>
          <p:nvPr/>
        </p:nvSpPr>
        <p:spPr>
          <a:xfrm>
            <a:off x="1872343" y="3879788"/>
            <a:ext cx="3976212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قنوات مجموعة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رفعة التعليمية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hlinkClick r:id="rId16"/>
            <a:extLst>
              <a:ext uri="{FF2B5EF4-FFF2-40B4-BE49-F238E27FC236}">
                <a16:creationId xmlns:a16="http://schemas.microsoft.com/office/drawing/2014/main" id="{7BA663D9-4038-7028-F4A0-430F1B93BA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087" y="4067992"/>
            <a:ext cx="1030897" cy="1030897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C6D61FF-4840-C868-5947-0B726970C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620804" y="2060558"/>
            <a:ext cx="1406652" cy="10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7929531" y="81803"/>
            <a:ext cx="3317589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083136" y="-4537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7397985" y="79748"/>
            <a:ext cx="3679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قصة قصيرة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18395" y="15240"/>
            <a:ext cx="1287684" cy="1175455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690634" y="310009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0FF18-254C-E5F5-2D7C-84FAFCBA2B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2369" y="1414212"/>
            <a:ext cx="9616843" cy="5072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A69FA-A232-0EED-F824-02C84D4E92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93932" y="3170486"/>
            <a:ext cx="3715834" cy="3121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349CA-57AA-356A-A4E0-AAE0DD8601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56791" y="1414212"/>
            <a:ext cx="1070548" cy="149727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BB41680-2084-6128-7E4A-880E4352D6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166991" y="1414212"/>
            <a:ext cx="1070548" cy="109524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7305CC-8A38-C326-D912-D9F2DC1F91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4669967" y="2004705"/>
            <a:ext cx="3652083" cy="116578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14A609A-D576-9C9F-8EDE-82CF946F5F39}"/>
              </a:ext>
            </a:extLst>
          </p:cNvPr>
          <p:cNvSpPr txBox="1"/>
          <p:nvPr/>
        </p:nvSpPr>
        <p:spPr>
          <a:xfrm>
            <a:off x="4822615" y="2056780"/>
            <a:ext cx="3342633" cy="783193"/>
          </a:xfrm>
          <a:prstGeom prst="wedgeRoundRectCallou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ألوووو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السلام عليكم ورحمه الله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وبركاته</a:t>
            </a:r>
          </a:p>
        </p:txBody>
      </p:sp>
    </p:spTree>
    <p:extLst>
      <p:ext uri="{BB962C8B-B14F-4D97-AF65-F5344CB8AC3E}">
        <p14:creationId xmlns:p14="http://schemas.microsoft.com/office/powerpoint/2010/main" val="1699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7929531" y="81803"/>
            <a:ext cx="3317589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083136" y="-4537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7397985" y="79748"/>
            <a:ext cx="3679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قصة قصيرة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690634" y="310009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1ED17E6-01B9-854F-34C3-23E0473CD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2612" y="1232058"/>
            <a:ext cx="7182442" cy="531602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6FACFF8-5CD5-9EDC-C69D-6E34DB2981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77339" y="2485265"/>
            <a:ext cx="2139447" cy="393551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B0BB69E-BA77-63C1-0B47-7C8A6FC45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557095" flipH="1">
            <a:off x="632475" y="1315485"/>
            <a:ext cx="3194855" cy="214638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C618919-73D7-2A0F-CA0A-97954F981786}"/>
              </a:ext>
            </a:extLst>
          </p:cNvPr>
          <p:cNvSpPr txBox="1"/>
          <p:nvPr/>
        </p:nvSpPr>
        <p:spPr>
          <a:xfrm rot="20415921">
            <a:off x="766631" y="1656265"/>
            <a:ext cx="2736031" cy="1123712"/>
          </a:xfrm>
          <a:prstGeom prst="wedgeRoundRectCallou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وعليكم السلام ورحمه الله</a:t>
            </a:r>
          </a:p>
          <a:p>
            <a:pPr algn="ctr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معكم محل الياقوت للسجاد</a:t>
            </a:r>
          </a:p>
          <a:p>
            <a:pPr algn="ctr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أقدر اساعدك ..</a:t>
            </a:r>
          </a:p>
        </p:txBody>
      </p:sp>
    </p:spTree>
    <p:extLst>
      <p:ext uri="{BB962C8B-B14F-4D97-AF65-F5344CB8AC3E}">
        <p14:creationId xmlns:p14="http://schemas.microsoft.com/office/powerpoint/2010/main" val="255282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7929531" y="81803"/>
            <a:ext cx="3317589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083136" y="-4537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7397985" y="79748"/>
            <a:ext cx="3679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قصة قصيرة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26115" y="-23119"/>
            <a:ext cx="1287684" cy="1175455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491">
            <a:off x="231047" y="300439"/>
            <a:ext cx="710768" cy="710768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690634" y="310009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0FF18-254C-E5F5-2D7C-84FAFCBA2B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60042" y="1414212"/>
            <a:ext cx="5429169" cy="5072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A69FA-A232-0EED-F824-02C84D4E92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97952" y="3672003"/>
            <a:ext cx="2870904" cy="2604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349CA-57AA-356A-A4E0-AAE0DD8601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607911" y="1414212"/>
            <a:ext cx="1070548" cy="126148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BB41680-2084-6128-7E4A-880E4352D6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94224" y="1418006"/>
            <a:ext cx="1070548" cy="96721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A41251C-9EB1-6714-5461-6C397EFD7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565630" y="2323351"/>
            <a:ext cx="3135548" cy="132572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3800654-7459-7997-2F61-C9B90683B62C}"/>
              </a:ext>
            </a:extLst>
          </p:cNvPr>
          <p:cNvSpPr txBox="1"/>
          <p:nvPr/>
        </p:nvSpPr>
        <p:spPr>
          <a:xfrm>
            <a:off x="7568186" y="2611512"/>
            <a:ext cx="3342633" cy="715089"/>
          </a:xfrm>
          <a:prstGeom prst="wedgeRoundRectCallou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أريد سجاد لغرفتي</a:t>
            </a:r>
          </a:p>
          <a:p>
            <a:pPr lvl="0"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لكنني لا أعرف كم مترا أحتاج!!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2C3A9E0-AA83-D71A-EF61-C08EA61FDA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937" y="3125290"/>
            <a:ext cx="3461388" cy="3456432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50D283A-9CB4-9A66-7CB8-2DD237F49C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73740" y="3711712"/>
            <a:ext cx="1560211" cy="2870010"/>
          </a:xfrm>
          <a:prstGeom prst="rect">
            <a:avLst/>
          </a:prstGeom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8A444255-1319-69FB-62A6-24730771B79E}"/>
              </a:ext>
            </a:extLst>
          </p:cNvPr>
          <p:cNvSpPr/>
          <p:nvPr/>
        </p:nvSpPr>
        <p:spPr>
          <a:xfrm>
            <a:off x="124212" y="1904077"/>
            <a:ext cx="3010140" cy="962286"/>
          </a:xfrm>
          <a:custGeom>
            <a:avLst/>
            <a:gdLst>
              <a:gd name="connsiteX0" fmla="*/ 0 w 3010140"/>
              <a:gd name="connsiteY0" fmla="*/ 160384 h 962286"/>
              <a:gd name="connsiteX1" fmla="*/ 160384 w 3010140"/>
              <a:gd name="connsiteY1" fmla="*/ 0 h 962286"/>
              <a:gd name="connsiteX2" fmla="*/ 501690 w 3010140"/>
              <a:gd name="connsiteY2" fmla="*/ 0 h 962286"/>
              <a:gd name="connsiteX3" fmla="*/ 501690 w 3010140"/>
              <a:gd name="connsiteY3" fmla="*/ 0 h 962286"/>
              <a:gd name="connsiteX4" fmla="*/ 870432 w 3010140"/>
              <a:gd name="connsiteY4" fmla="*/ 0 h 962286"/>
              <a:gd name="connsiteX5" fmla="*/ 1254225 w 3010140"/>
              <a:gd name="connsiteY5" fmla="*/ 0 h 962286"/>
              <a:gd name="connsiteX6" fmla="*/ 1786069 w 3010140"/>
              <a:gd name="connsiteY6" fmla="*/ 0 h 962286"/>
              <a:gd name="connsiteX7" fmla="*/ 2333868 w 3010140"/>
              <a:gd name="connsiteY7" fmla="*/ 0 h 962286"/>
              <a:gd name="connsiteX8" fmla="*/ 2849756 w 3010140"/>
              <a:gd name="connsiteY8" fmla="*/ 0 h 962286"/>
              <a:gd name="connsiteX9" fmla="*/ 3010140 w 3010140"/>
              <a:gd name="connsiteY9" fmla="*/ 160384 h 962286"/>
              <a:gd name="connsiteX10" fmla="*/ 3010140 w 3010140"/>
              <a:gd name="connsiteY10" fmla="*/ 561334 h 962286"/>
              <a:gd name="connsiteX11" fmla="*/ 3010140 w 3010140"/>
              <a:gd name="connsiteY11" fmla="*/ 561334 h 962286"/>
              <a:gd name="connsiteX12" fmla="*/ 3010140 w 3010140"/>
              <a:gd name="connsiteY12" fmla="*/ 801905 h 962286"/>
              <a:gd name="connsiteX13" fmla="*/ 3010140 w 3010140"/>
              <a:gd name="connsiteY13" fmla="*/ 801902 h 962286"/>
              <a:gd name="connsiteX14" fmla="*/ 2849756 w 3010140"/>
              <a:gd name="connsiteY14" fmla="*/ 962286 h 962286"/>
              <a:gd name="connsiteX15" fmla="*/ 2365778 w 3010140"/>
              <a:gd name="connsiteY15" fmla="*/ 962286 h 962286"/>
              <a:gd name="connsiteX16" fmla="*/ 1881801 w 3010140"/>
              <a:gd name="connsiteY16" fmla="*/ 962286 h 962286"/>
              <a:gd name="connsiteX17" fmla="*/ 1254225 w 3010140"/>
              <a:gd name="connsiteY17" fmla="*/ 962286 h 962286"/>
              <a:gd name="connsiteX18" fmla="*/ 1326311 w 3010140"/>
              <a:gd name="connsiteY18" fmla="*/ 1429659 h 962286"/>
              <a:gd name="connsiteX19" fmla="*/ 1392852 w 3010140"/>
              <a:gd name="connsiteY19" fmla="*/ 1861080 h 962286"/>
              <a:gd name="connsiteX20" fmla="*/ 947271 w 3010140"/>
              <a:gd name="connsiteY20" fmla="*/ 1411683 h 962286"/>
              <a:gd name="connsiteX21" fmla="*/ 501690 w 3010140"/>
              <a:gd name="connsiteY21" fmla="*/ 962286 h 962286"/>
              <a:gd name="connsiteX22" fmla="*/ 160384 w 3010140"/>
              <a:gd name="connsiteY22" fmla="*/ 962286 h 962286"/>
              <a:gd name="connsiteX23" fmla="*/ 0 w 3010140"/>
              <a:gd name="connsiteY23" fmla="*/ 801902 h 962286"/>
              <a:gd name="connsiteX24" fmla="*/ 0 w 3010140"/>
              <a:gd name="connsiteY24" fmla="*/ 801905 h 962286"/>
              <a:gd name="connsiteX25" fmla="*/ 0 w 3010140"/>
              <a:gd name="connsiteY25" fmla="*/ 561334 h 962286"/>
              <a:gd name="connsiteX26" fmla="*/ 0 w 3010140"/>
              <a:gd name="connsiteY26" fmla="*/ 561334 h 962286"/>
              <a:gd name="connsiteX27" fmla="*/ 0 w 3010140"/>
              <a:gd name="connsiteY27" fmla="*/ 160384 h 9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10140" h="962286" fill="none" extrusionOk="0">
                <a:moveTo>
                  <a:pt x="0" y="160384"/>
                </a:moveTo>
                <a:cubicBezTo>
                  <a:pt x="2978" y="83755"/>
                  <a:pt x="80737" y="1799"/>
                  <a:pt x="160384" y="0"/>
                </a:cubicBezTo>
                <a:cubicBezTo>
                  <a:pt x="257758" y="-16421"/>
                  <a:pt x="366694" y="-14304"/>
                  <a:pt x="501690" y="0"/>
                </a:cubicBezTo>
                <a:lnTo>
                  <a:pt x="501690" y="0"/>
                </a:lnTo>
                <a:cubicBezTo>
                  <a:pt x="621528" y="-9010"/>
                  <a:pt x="755114" y="2812"/>
                  <a:pt x="870432" y="0"/>
                </a:cubicBezTo>
                <a:cubicBezTo>
                  <a:pt x="985750" y="-2812"/>
                  <a:pt x="1067409" y="7406"/>
                  <a:pt x="1254225" y="0"/>
                </a:cubicBezTo>
                <a:cubicBezTo>
                  <a:pt x="1475944" y="15545"/>
                  <a:pt x="1543824" y="-19902"/>
                  <a:pt x="1786069" y="0"/>
                </a:cubicBezTo>
                <a:cubicBezTo>
                  <a:pt x="2028314" y="19902"/>
                  <a:pt x="2199928" y="5151"/>
                  <a:pt x="2333868" y="0"/>
                </a:cubicBezTo>
                <a:cubicBezTo>
                  <a:pt x="2467808" y="-5151"/>
                  <a:pt x="2708380" y="-11401"/>
                  <a:pt x="2849756" y="0"/>
                </a:cubicBezTo>
                <a:cubicBezTo>
                  <a:pt x="2917766" y="-7873"/>
                  <a:pt x="3017636" y="72624"/>
                  <a:pt x="3010140" y="160384"/>
                </a:cubicBezTo>
                <a:cubicBezTo>
                  <a:pt x="3005635" y="320188"/>
                  <a:pt x="2997803" y="389424"/>
                  <a:pt x="3010140" y="561334"/>
                </a:cubicBezTo>
                <a:lnTo>
                  <a:pt x="3010140" y="561334"/>
                </a:lnTo>
                <a:cubicBezTo>
                  <a:pt x="3020535" y="668885"/>
                  <a:pt x="3007572" y="716108"/>
                  <a:pt x="3010140" y="801905"/>
                </a:cubicBezTo>
                <a:lnTo>
                  <a:pt x="3010140" y="801902"/>
                </a:lnTo>
                <a:cubicBezTo>
                  <a:pt x="3010449" y="895056"/>
                  <a:pt x="2938482" y="954633"/>
                  <a:pt x="2849756" y="962286"/>
                </a:cubicBezTo>
                <a:cubicBezTo>
                  <a:pt x="2665889" y="947852"/>
                  <a:pt x="2491627" y="984143"/>
                  <a:pt x="2365778" y="962286"/>
                </a:cubicBezTo>
                <a:cubicBezTo>
                  <a:pt x="2239929" y="940429"/>
                  <a:pt x="2014030" y="951019"/>
                  <a:pt x="1881801" y="962286"/>
                </a:cubicBezTo>
                <a:cubicBezTo>
                  <a:pt x="1749572" y="973553"/>
                  <a:pt x="1509916" y="958527"/>
                  <a:pt x="1254225" y="962286"/>
                </a:cubicBezTo>
                <a:cubicBezTo>
                  <a:pt x="1260759" y="1119853"/>
                  <a:pt x="1308445" y="1195510"/>
                  <a:pt x="1326311" y="1429659"/>
                </a:cubicBezTo>
                <a:cubicBezTo>
                  <a:pt x="1344177" y="1663808"/>
                  <a:pt x="1371932" y="1753917"/>
                  <a:pt x="1392852" y="1861080"/>
                </a:cubicBezTo>
                <a:cubicBezTo>
                  <a:pt x="1293832" y="1764625"/>
                  <a:pt x="1104598" y="1557418"/>
                  <a:pt x="947271" y="1411683"/>
                </a:cubicBezTo>
                <a:cubicBezTo>
                  <a:pt x="789944" y="1265948"/>
                  <a:pt x="682490" y="1178813"/>
                  <a:pt x="501690" y="962286"/>
                </a:cubicBezTo>
                <a:cubicBezTo>
                  <a:pt x="400393" y="967942"/>
                  <a:pt x="248897" y="971081"/>
                  <a:pt x="160384" y="962286"/>
                </a:cubicBezTo>
                <a:cubicBezTo>
                  <a:pt x="86169" y="965312"/>
                  <a:pt x="18495" y="893944"/>
                  <a:pt x="0" y="801902"/>
                </a:cubicBezTo>
                <a:lnTo>
                  <a:pt x="0" y="801905"/>
                </a:lnTo>
                <a:cubicBezTo>
                  <a:pt x="11100" y="739880"/>
                  <a:pt x="-6199" y="639519"/>
                  <a:pt x="0" y="561334"/>
                </a:cubicBezTo>
                <a:lnTo>
                  <a:pt x="0" y="561334"/>
                </a:lnTo>
                <a:cubicBezTo>
                  <a:pt x="-6757" y="376914"/>
                  <a:pt x="-12500" y="338422"/>
                  <a:pt x="0" y="160384"/>
                </a:cubicBezTo>
                <a:close/>
              </a:path>
              <a:path w="3010140" h="962286" stroke="0" extrusionOk="0">
                <a:moveTo>
                  <a:pt x="0" y="160384"/>
                </a:moveTo>
                <a:cubicBezTo>
                  <a:pt x="-10008" y="88813"/>
                  <a:pt x="70837" y="15061"/>
                  <a:pt x="160384" y="0"/>
                </a:cubicBezTo>
                <a:cubicBezTo>
                  <a:pt x="330152" y="-12679"/>
                  <a:pt x="426023" y="-3558"/>
                  <a:pt x="501690" y="0"/>
                </a:cubicBezTo>
                <a:lnTo>
                  <a:pt x="501690" y="0"/>
                </a:lnTo>
                <a:cubicBezTo>
                  <a:pt x="664933" y="3530"/>
                  <a:pt x="776818" y="-7433"/>
                  <a:pt x="877958" y="0"/>
                </a:cubicBezTo>
                <a:cubicBezTo>
                  <a:pt x="979098" y="7433"/>
                  <a:pt x="1136011" y="16498"/>
                  <a:pt x="1254225" y="0"/>
                </a:cubicBezTo>
                <a:cubicBezTo>
                  <a:pt x="1389519" y="1186"/>
                  <a:pt x="1548688" y="23852"/>
                  <a:pt x="1802024" y="0"/>
                </a:cubicBezTo>
                <a:cubicBezTo>
                  <a:pt x="2055360" y="-23852"/>
                  <a:pt x="2155974" y="26652"/>
                  <a:pt x="2365778" y="0"/>
                </a:cubicBezTo>
                <a:cubicBezTo>
                  <a:pt x="2575582" y="-26652"/>
                  <a:pt x="2703532" y="3049"/>
                  <a:pt x="2849756" y="0"/>
                </a:cubicBezTo>
                <a:cubicBezTo>
                  <a:pt x="2944538" y="-10621"/>
                  <a:pt x="2996057" y="61510"/>
                  <a:pt x="3010140" y="160384"/>
                </a:cubicBezTo>
                <a:cubicBezTo>
                  <a:pt x="3028639" y="249450"/>
                  <a:pt x="3026226" y="434897"/>
                  <a:pt x="3010140" y="561334"/>
                </a:cubicBezTo>
                <a:lnTo>
                  <a:pt x="3010140" y="561334"/>
                </a:lnTo>
                <a:cubicBezTo>
                  <a:pt x="3010559" y="620501"/>
                  <a:pt x="3015373" y="683197"/>
                  <a:pt x="3010140" y="801905"/>
                </a:cubicBezTo>
                <a:lnTo>
                  <a:pt x="3010140" y="801902"/>
                </a:lnTo>
                <a:cubicBezTo>
                  <a:pt x="3010125" y="870421"/>
                  <a:pt x="2916381" y="964947"/>
                  <a:pt x="2849756" y="962286"/>
                </a:cubicBezTo>
                <a:cubicBezTo>
                  <a:pt x="2692418" y="949740"/>
                  <a:pt x="2550556" y="984228"/>
                  <a:pt x="2317912" y="962286"/>
                </a:cubicBezTo>
                <a:cubicBezTo>
                  <a:pt x="2085268" y="940344"/>
                  <a:pt x="1990629" y="952246"/>
                  <a:pt x="1817979" y="962286"/>
                </a:cubicBezTo>
                <a:cubicBezTo>
                  <a:pt x="1645329" y="972326"/>
                  <a:pt x="1484126" y="979688"/>
                  <a:pt x="1254225" y="962286"/>
                </a:cubicBezTo>
                <a:cubicBezTo>
                  <a:pt x="1280488" y="1147421"/>
                  <a:pt x="1288442" y="1193776"/>
                  <a:pt x="1320766" y="1393707"/>
                </a:cubicBezTo>
                <a:cubicBezTo>
                  <a:pt x="1353090" y="1593638"/>
                  <a:pt x="1350290" y="1651957"/>
                  <a:pt x="1392852" y="1861080"/>
                </a:cubicBezTo>
                <a:cubicBezTo>
                  <a:pt x="1185181" y="1672113"/>
                  <a:pt x="1116674" y="1570093"/>
                  <a:pt x="947271" y="1411683"/>
                </a:cubicBezTo>
                <a:cubicBezTo>
                  <a:pt x="777868" y="1253273"/>
                  <a:pt x="639047" y="1134369"/>
                  <a:pt x="501690" y="962286"/>
                </a:cubicBezTo>
                <a:cubicBezTo>
                  <a:pt x="339489" y="947847"/>
                  <a:pt x="301179" y="974666"/>
                  <a:pt x="160384" y="962286"/>
                </a:cubicBezTo>
                <a:cubicBezTo>
                  <a:pt x="69479" y="963154"/>
                  <a:pt x="13044" y="883993"/>
                  <a:pt x="0" y="801902"/>
                </a:cubicBezTo>
                <a:lnTo>
                  <a:pt x="0" y="801905"/>
                </a:lnTo>
                <a:cubicBezTo>
                  <a:pt x="-8208" y="705688"/>
                  <a:pt x="-4661" y="646517"/>
                  <a:pt x="0" y="561334"/>
                </a:cubicBezTo>
                <a:lnTo>
                  <a:pt x="0" y="561334"/>
                </a:lnTo>
                <a:cubicBezTo>
                  <a:pt x="548" y="419979"/>
                  <a:pt x="7707" y="352443"/>
                  <a:pt x="0" y="16038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719537419">
                  <a:prstGeom prst="wedgeRoundRectCallout">
                    <a:avLst>
                      <a:gd name="adj1" fmla="val -3728"/>
                      <a:gd name="adj2" fmla="val 14340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آآممممممم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حسنا ما مساحة غرفتك ..؟</a:t>
            </a:r>
          </a:p>
        </p:txBody>
      </p:sp>
    </p:spTree>
    <p:extLst>
      <p:ext uri="{BB962C8B-B14F-4D97-AF65-F5344CB8AC3E}">
        <p14:creationId xmlns:p14="http://schemas.microsoft.com/office/powerpoint/2010/main" val="2270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7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7929531" y="81803"/>
            <a:ext cx="3317589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083136" y="-4537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7397985" y="79748"/>
            <a:ext cx="3679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قصة قصيرة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26115" y="-23119"/>
            <a:ext cx="1287684" cy="1175455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491">
            <a:off x="231047" y="300439"/>
            <a:ext cx="710768" cy="710768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690634" y="310009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0FF18-254C-E5F5-2D7C-84FAFCBA2B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60042" y="1414212"/>
            <a:ext cx="5429169" cy="5072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A69FA-A232-0EED-F824-02C84D4E92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97952" y="3672003"/>
            <a:ext cx="2870904" cy="2604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349CA-57AA-356A-A4E0-AAE0DD8601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607911" y="1414212"/>
            <a:ext cx="1070548" cy="126148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BB41680-2084-6128-7E4A-880E4352D6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94224" y="1418006"/>
            <a:ext cx="1070548" cy="96721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A41251C-9EB1-6714-5461-6C397EFD7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565630" y="2323351"/>
            <a:ext cx="2658467" cy="132572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3800654-7459-7997-2F61-C9B90683B62C}"/>
              </a:ext>
            </a:extLst>
          </p:cNvPr>
          <p:cNvSpPr txBox="1"/>
          <p:nvPr/>
        </p:nvSpPr>
        <p:spPr>
          <a:xfrm>
            <a:off x="7226223" y="2588312"/>
            <a:ext cx="3342633" cy="783193"/>
          </a:xfrm>
          <a:prstGeom prst="wedgeRoundRectCallou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لااا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أعرف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لكن شكلها مستطيل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2C3A9E0-AA83-D71A-EF61-C08EA61FDA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937" y="3125290"/>
            <a:ext cx="3461388" cy="3456432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50D283A-9CB4-9A66-7CB8-2DD237F49C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71182" y="3662540"/>
            <a:ext cx="1560211" cy="2870010"/>
          </a:xfrm>
          <a:prstGeom prst="rect">
            <a:avLst/>
          </a:prstGeom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8A444255-1319-69FB-62A6-24730771B79E}"/>
              </a:ext>
            </a:extLst>
          </p:cNvPr>
          <p:cNvSpPr/>
          <p:nvPr/>
        </p:nvSpPr>
        <p:spPr>
          <a:xfrm>
            <a:off x="256863" y="1477784"/>
            <a:ext cx="3506119" cy="1520950"/>
          </a:xfrm>
          <a:custGeom>
            <a:avLst/>
            <a:gdLst>
              <a:gd name="connsiteX0" fmla="*/ 0 w 3506119"/>
              <a:gd name="connsiteY0" fmla="*/ 253497 h 1520950"/>
              <a:gd name="connsiteX1" fmla="*/ 253497 w 3506119"/>
              <a:gd name="connsiteY1" fmla="*/ 0 h 1520950"/>
              <a:gd name="connsiteX2" fmla="*/ 584353 w 3506119"/>
              <a:gd name="connsiteY2" fmla="*/ 0 h 1520950"/>
              <a:gd name="connsiteX3" fmla="*/ 584353 w 3506119"/>
              <a:gd name="connsiteY3" fmla="*/ 0 h 1520950"/>
              <a:gd name="connsiteX4" fmla="*/ 1013853 w 3506119"/>
              <a:gd name="connsiteY4" fmla="*/ 0 h 1520950"/>
              <a:gd name="connsiteX5" fmla="*/ 1460883 w 3506119"/>
              <a:gd name="connsiteY5" fmla="*/ 0 h 1520950"/>
              <a:gd name="connsiteX6" fmla="*/ 2058129 w 3506119"/>
              <a:gd name="connsiteY6" fmla="*/ 0 h 1520950"/>
              <a:gd name="connsiteX7" fmla="*/ 2673293 w 3506119"/>
              <a:gd name="connsiteY7" fmla="*/ 0 h 1520950"/>
              <a:gd name="connsiteX8" fmla="*/ 3252622 w 3506119"/>
              <a:gd name="connsiteY8" fmla="*/ 0 h 1520950"/>
              <a:gd name="connsiteX9" fmla="*/ 3506119 w 3506119"/>
              <a:gd name="connsiteY9" fmla="*/ 253497 h 1520950"/>
              <a:gd name="connsiteX10" fmla="*/ 3506119 w 3506119"/>
              <a:gd name="connsiteY10" fmla="*/ 887221 h 1520950"/>
              <a:gd name="connsiteX11" fmla="*/ 3506119 w 3506119"/>
              <a:gd name="connsiteY11" fmla="*/ 887221 h 1520950"/>
              <a:gd name="connsiteX12" fmla="*/ 3506119 w 3506119"/>
              <a:gd name="connsiteY12" fmla="*/ 1267458 h 1520950"/>
              <a:gd name="connsiteX13" fmla="*/ 3506119 w 3506119"/>
              <a:gd name="connsiteY13" fmla="*/ 1267453 h 1520950"/>
              <a:gd name="connsiteX14" fmla="*/ 3252622 w 3506119"/>
              <a:gd name="connsiteY14" fmla="*/ 1520950 h 1520950"/>
              <a:gd name="connsiteX15" fmla="*/ 2709128 w 3506119"/>
              <a:gd name="connsiteY15" fmla="*/ 1520950 h 1520950"/>
              <a:gd name="connsiteX16" fmla="*/ 2165634 w 3506119"/>
              <a:gd name="connsiteY16" fmla="*/ 1520950 h 1520950"/>
              <a:gd name="connsiteX17" fmla="*/ 1460883 w 3506119"/>
              <a:gd name="connsiteY17" fmla="*/ 1520950 h 1520950"/>
              <a:gd name="connsiteX18" fmla="*/ 1331407 w 3506119"/>
              <a:gd name="connsiteY18" fmla="*/ 1870881 h 1520950"/>
              <a:gd name="connsiteX19" fmla="*/ 1211890 w 3506119"/>
              <a:gd name="connsiteY19" fmla="*/ 2193894 h 1520950"/>
              <a:gd name="connsiteX20" fmla="*/ 898122 w 3506119"/>
              <a:gd name="connsiteY20" fmla="*/ 1857422 h 1520950"/>
              <a:gd name="connsiteX21" fmla="*/ 584353 w 3506119"/>
              <a:gd name="connsiteY21" fmla="*/ 1520950 h 1520950"/>
              <a:gd name="connsiteX22" fmla="*/ 253497 w 3506119"/>
              <a:gd name="connsiteY22" fmla="*/ 1520950 h 1520950"/>
              <a:gd name="connsiteX23" fmla="*/ 0 w 3506119"/>
              <a:gd name="connsiteY23" fmla="*/ 1267453 h 1520950"/>
              <a:gd name="connsiteX24" fmla="*/ 0 w 3506119"/>
              <a:gd name="connsiteY24" fmla="*/ 1267458 h 1520950"/>
              <a:gd name="connsiteX25" fmla="*/ 0 w 3506119"/>
              <a:gd name="connsiteY25" fmla="*/ 887221 h 1520950"/>
              <a:gd name="connsiteX26" fmla="*/ 0 w 3506119"/>
              <a:gd name="connsiteY26" fmla="*/ 887221 h 1520950"/>
              <a:gd name="connsiteX27" fmla="*/ 0 w 3506119"/>
              <a:gd name="connsiteY27" fmla="*/ 253497 h 152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06119" h="1520950" fill="none" extrusionOk="0">
                <a:moveTo>
                  <a:pt x="0" y="253497"/>
                </a:moveTo>
                <a:cubicBezTo>
                  <a:pt x="2722" y="124414"/>
                  <a:pt x="129718" y="3268"/>
                  <a:pt x="253497" y="0"/>
                </a:cubicBezTo>
                <a:cubicBezTo>
                  <a:pt x="321551" y="-3356"/>
                  <a:pt x="490322" y="-6830"/>
                  <a:pt x="584353" y="0"/>
                </a:cubicBezTo>
                <a:lnTo>
                  <a:pt x="584353" y="0"/>
                </a:lnTo>
                <a:cubicBezTo>
                  <a:pt x="688196" y="13848"/>
                  <a:pt x="831156" y="-14499"/>
                  <a:pt x="1013853" y="0"/>
                </a:cubicBezTo>
                <a:cubicBezTo>
                  <a:pt x="1196550" y="14499"/>
                  <a:pt x="1314000" y="-16587"/>
                  <a:pt x="1460883" y="0"/>
                </a:cubicBezTo>
                <a:cubicBezTo>
                  <a:pt x="1723917" y="4139"/>
                  <a:pt x="1900692" y="-8546"/>
                  <a:pt x="2058129" y="0"/>
                </a:cubicBezTo>
                <a:cubicBezTo>
                  <a:pt x="2215566" y="8546"/>
                  <a:pt x="2462774" y="14408"/>
                  <a:pt x="2673293" y="0"/>
                </a:cubicBezTo>
                <a:cubicBezTo>
                  <a:pt x="2883812" y="-14408"/>
                  <a:pt x="3121431" y="21244"/>
                  <a:pt x="3252622" y="0"/>
                </a:cubicBezTo>
                <a:cubicBezTo>
                  <a:pt x="3370065" y="-8635"/>
                  <a:pt x="3519491" y="114953"/>
                  <a:pt x="3506119" y="253497"/>
                </a:cubicBezTo>
                <a:cubicBezTo>
                  <a:pt x="3528241" y="504897"/>
                  <a:pt x="3476569" y="710928"/>
                  <a:pt x="3506119" y="887221"/>
                </a:cubicBezTo>
                <a:lnTo>
                  <a:pt x="3506119" y="887221"/>
                </a:lnTo>
                <a:cubicBezTo>
                  <a:pt x="3487550" y="963963"/>
                  <a:pt x="3520981" y="1078144"/>
                  <a:pt x="3506119" y="1267458"/>
                </a:cubicBezTo>
                <a:lnTo>
                  <a:pt x="3506119" y="1267453"/>
                </a:lnTo>
                <a:cubicBezTo>
                  <a:pt x="3508119" y="1437057"/>
                  <a:pt x="3392789" y="1512468"/>
                  <a:pt x="3252622" y="1520950"/>
                </a:cubicBezTo>
                <a:cubicBezTo>
                  <a:pt x="3007957" y="1507608"/>
                  <a:pt x="2825448" y="1545841"/>
                  <a:pt x="2709128" y="1520950"/>
                </a:cubicBezTo>
                <a:cubicBezTo>
                  <a:pt x="2592808" y="1496059"/>
                  <a:pt x="2436886" y="1518328"/>
                  <a:pt x="2165634" y="1520950"/>
                </a:cubicBezTo>
                <a:cubicBezTo>
                  <a:pt x="1894382" y="1523572"/>
                  <a:pt x="1648663" y="1509006"/>
                  <a:pt x="1460883" y="1520950"/>
                </a:cubicBezTo>
                <a:cubicBezTo>
                  <a:pt x="1415918" y="1644755"/>
                  <a:pt x="1366717" y="1767470"/>
                  <a:pt x="1331407" y="1870881"/>
                </a:cubicBezTo>
                <a:cubicBezTo>
                  <a:pt x="1296096" y="1974292"/>
                  <a:pt x="1253844" y="2112782"/>
                  <a:pt x="1211890" y="2193894"/>
                </a:cubicBezTo>
                <a:cubicBezTo>
                  <a:pt x="1078062" y="2048299"/>
                  <a:pt x="965046" y="1945863"/>
                  <a:pt x="898122" y="1857422"/>
                </a:cubicBezTo>
                <a:cubicBezTo>
                  <a:pt x="831198" y="1768981"/>
                  <a:pt x="723769" y="1675332"/>
                  <a:pt x="584353" y="1520950"/>
                </a:cubicBezTo>
                <a:cubicBezTo>
                  <a:pt x="492442" y="1518261"/>
                  <a:pt x="395607" y="1523370"/>
                  <a:pt x="253497" y="1520950"/>
                </a:cubicBezTo>
                <a:cubicBezTo>
                  <a:pt x="121257" y="1522586"/>
                  <a:pt x="9332" y="1409204"/>
                  <a:pt x="0" y="1267453"/>
                </a:cubicBezTo>
                <a:lnTo>
                  <a:pt x="0" y="1267458"/>
                </a:lnTo>
                <a:cubicBezTo>
                  <a:pt x="-13005" y="1177144"/>
                  <a:pt x="12990" y="1038004"/>
                  <a:pt x="0" y="887221"/>
                </a:cubicBezTo>
                <a:lnTo>
                  <a:pt x="0" y="887221"/>
                </a:lnTo>
                <a:cubicBezTo>
                  <a:pt x="-24133" y="639732"/>
                  <a:pt x="25918" y="461015"/>
                  <a:pt x="0" y="253497"/>
                </a:cubicBezTo>
                <a:close/>
              </a:path>
              <a:path w="3506119" h="1520950" stroke="0" extrusionOk="0">
                <a:moveTo>
                  <a:pt x="0" y="253497"/>
                </a:moveTo>
                <a:cubicBezTo>
                  <a:pt x="-15142" y="139226"/>
                  <a:pt x="111984" y="23462"/>
                  <a:pt x="253497" y="0"/>
                </a:cubicBezTo>
                <a:cubicBezTo>
                  <a:pt x="334194" y="4302"/>
                  <a:pt x="485549" y="-7078"/>
                  <a:pt x="584353" y="0"/>
                </a:cubicBezTo>
                <a:lnTo>
                  <a:pt x="584353" y="0"/>
                </a:lnTo>
                <a:cubicBezTo>
                  <a:pt x="711323" y="-1781"/>
                  <a:pt x="861850" y="-8633"/>
                  <a:pt x="1022618" y="0"/>
                </a:cubicBezTo>
                <a:cubicBezTo>
                  <a:pt x="1183387" y="8633"/>
                  <a:pt x="1357437" y="10665"/>
                  <a:pt x="1460883" y="0"/>
                </a:cubicBezTo>
                <a:cubicBezTo>
                  <a:pt x="1620839" y="27673"/>
                  <a:pt x="1832403" y="-12246"/>
                  <a:pt x="2076047" y="0"/>
                </a:cubicBezTo>
                <a:cubicBezTo>
                  <a:pt x="2319691" y="12246"/>
                  <a:pt x="2516776" y="-20739"/>
                  <a:pt x="2709128" y="0"/>
                </a:cubicBezTo>
                <a:cubicBezTo>
                  <a:pt x="2901480" y="20739"/>
                  <a:pt x="3026790" y="-17673"/>
                  <a:pt x="3252622" y="0"/>
                </a:cubicBezTo>
                <a:cubicBezTo>
                  <a:pt x="3397550" y="-8431"/>
                  <a:pt x="3481387" y="95413"/>
                  <a:pt x="3506119" y="253497"/>
                </a:cubicBezTo>
                <a:cubicBezTo>
                  <a:pt x="3520755" y="483271"/>
                  <a:pt x="3497063" y="739361"/>
                  <a:pt x="3506119" y="887221"/>
                </a:cubicBezTo>
                <a:lnTo>
                  <a:pt x="3506119" y="887221"/>
                </a:lnTo>
                <a:cubicBezTo>
                  <a:pt x="3499461" y="1061953"/>
                  <a:pt x="3518897" y="1132130"/>
                  <a:pt x="3506119" y="1267458"/>
                </a:cubicBezTo>
                <a:lnTo>
                  <a:pt x="3506119" y="1267453"/>
                </a:lnTo>
                <a:cubicBezTo>
                  <a:pt x="3506102" y="1385843"/>
                  <a:pt x="3365849" y="1524195"/>
                  <a:pt x="3252622" y="1520950"/>
                </a:cubicBezTo>
                <a:cubicBezTo>
                  <a:pt x="2971922" y="1494703"/>
                  <a:pt x="2856507" y="1505354"/>
                  <a:pt x="2655376" y="1520950"/>
                </a:cubicBezTo>
                <a:cubicBezTo>
                  <a:pt x="2454245" y="1536546"/>
                  <a:pt x="2246071" y="1508185"/>
                  <a:pt x="2093964" y="1520950"/>
                </a:cubicBezTo>
                <a:cubicBezTo>
                  <a:pt x="1941857" y="1533715"/>
                  <a:pt x="1655573" y="1540028"/>
                  <a:pt x="1460883" y="1520950"/>
                </a:cubicBezTo>
                <a:cubicBezTo>
                  <a:pt x="1419156" y="1656473"/>
                  <a:pt x="1367924" y="1747003"/>
                  <a:pt x="1341366" y="1843963"/>
                </a:cubicBezTo>
                <a:cubicBezTo>
                  <a:pt x="1314808" y="1940923"/>
                  <a:pt x="1251782" y="2037943"/>
                  <a:pt x="1211890" y="2193894"/>
                </a:cubicBezTo>
                <a:cubicBezTo>
                  <a:pt x="1119603" y="2076315"/>
                  <a:pt x="989306" y="1970355"/>
                  <a:pt x="898122" y="1857422"/>
                </a:cubicBezTo>
                <a:cubicBezTo>
                  <a:pt x="806938" y="1744490"/>
                  <a:pt x="723706" y="1658572"/>
                  <a:pt x="584353" y="1520950"/>
                </a:cubicBezTo>
                <a:cubicBezTo>
                  <a:pt x="506789" y="1510644"/>
                  <a:pt x="344431" y="1514744"/>
                  <a:pt x="253497" y="1520950"/>
                </a:cubicBezTo>
                <a:cubicBezTo>
                  <a:pt x="105496" y="1523933"/>
                  <a:pt x="10904" y="1402033"/>
                  <a:pt x="0" y="1267453"/>
                </a:cubicBezTo>
                <a:lnTo>
                  <a:pt x="0" y="1267458"/>
                </a:lnTo>
                <a:cubicBezTo>
                  <a:pt x="-9665" y="1181834"/>
                  <a:pt x="8837" y="1068514"/>
                  <a:pt x="0" y="887221"/>
                </a:cubicBezTo>
                <a:lnTo>
                  <a:pt x="0" y="887221"/>
                </a:lnTo>
                <a:cubicBezTo>
                  <a:pt x="-16657" y="735756"/>
                  <a:pt x="-1057" y="549879"/>
                  <a:pt x="0" y="25349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719537419">
                  <a:prstGeom prst="wedgeRoundRectCallout">
                    <a:avLst>
                      <a:gd name="adj1" fmla="val -15435"/>
                      <a:gd name="adj2" fmla="val 9424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شكلها مستطيل</a:t>
            </a:r>
          </a:p>
          <a:p>
            <a:pPr lvl="0" algn="ctr"/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إذن احتاج إلى الطول والعرض</a:t>
            </a:r>
          </a:p>
          <a:p>
            <a:pPr lvl="0" algn="ctr"/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لكن حسنا أعطني العنوان وسأرسل عاملا يحدد المقاس المطلوب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80677-3EC1-F523-E551-02BA7A70B3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155202" y="3665532"/>
            <a:ext cx="1834010" cy="99217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44D9A48-F661-EC0B-F71A-0ED949477525}"/>
              </a:ext>
            </a:extLst>
          </p:cNvPr>
          <p:cNvSpPr txBox="1"/>
          <p:nvPr/>
        </p:nvSpPr>
        <p:spPr>
          <a:xfrm>
            <a:off x="9108691" y="3937983"/>
            <a:ext cx="1927032" cy="442674"/>
          </a:xfrm>
          <a:prstGeom prst="wedgeRoundRectCallou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شكراً لك</a:t>
            </a:r>
          </a:p>
        </p:txBody>
      </p:sp>
    </p:spTree>
    <p:extLst>
      <p:ext uri="{BB962C8B-B14F-4D97-AF65-F5344CB8AC3E}">
        <p14:creationId xmlns:p14="http://schemas.microsoft.com/office/powerpoint/2010/main" val="369439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7" grpId="0"/>
      <p:bldP spid="1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7929531" y="81803"/>
            <a:ext cx="3317589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083136" y="-4537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7397985" y="79748"/>
            <a:ext cx="3679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عصف ذهني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97473" flipH="1">
            <a:off x="10690634" y="310009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C618919-73D7-2A0F-CA0A-97954F981786}"/>
              </a:ext>
            </a:extLst>
          </p:cNvPr>
          <p:cNvSpPr txBox="1"/>
          <p:nvPr/>
        </p:nvSpPr>
        <p:spPr>
          <a:xfrm>
            <a:off x="7630980" y="2225209"/>
            <a:ext cx="3412606" cy="578882"/>
          </a:xfrm>
          <a:prstGeom prst="wedgeRoundRectCallout">
            <a:avLst>
              <a:gd name="adj1" fmla="val -18855"/>
              <a:gd name="adj2" fmla="val 32817"/>
              <a:gd name="adj3" fmla="val 16667"/>
            </a:avLst>
          </a:prstGeom>
          <a:solidFill>
            <a:srgbClr val="FDF5B6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الذي تريد آمل عمله 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E80062D-1BE0-55DB-DA20-5129FCFFAC14}"/>
              </a:ext>
            </a:extLst>
          </p:cNvPr>
          <p:cNvSpPr txBox="1"/>
          <p:nvPr/>
        </p:nvSpPr>
        <p:spPr>
          <a:xfrm>
            <a:off x="7844134" y="4053910"/>
            <a:ext cx="2809766" cy="578882"/>
          </a:xfrm>
          <a:prstGeom prst="wedgeRoundRectCallout">
            <a:avLst>
              <a:gd name="adj1" fmla="val -20577"/>
              <a:gd name="adj2" fmla="val 3917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تحتاج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7429EEE-ABEB-7189-68F3-8E9876A6EAAB}"/>
              </a:ext>
            </a:extLst>
          </p:cNvPr>
          <p:cNvSpPr txBox="1"/>
          <p:nvPr/>
        </p:nvSpPr>
        <p:spPr>
          <a:xfrm>
            <a:off x="2093738" y="2938679"/>
            <a:ext cx="4885977" cy="578882"/>
          </a:xfrm>
          <a:prstGeom prst="wedgeRoundRectCallout">
            <a:avLst>
              <a:gd name="adj1" fmla="val -19574"/>
              <a:gd name="adj2" fmla="val 4235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الذي طلبه منها صاحب المحل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DDDC2DA-77AA-1BFF-F59E-0504B98B49F2}"/>
              </a:ext>
            </a:extLst>
          </p:cNvPr>
          <p:cNvSpPr txBox="1"/>
          <p:nvPr/>
        </p:nvSpPr>
        <p:spPr>
          <a:xfrm>
            <a:off x="2911532" y="4960900"/>
            <a:ext cx="3412606" cy="578882"/>
          </a:xfrm>
          <a:prstGeom prst="wedgeRoundRectCallout">
            <a:avLst>
              <a:gd name="adj1" fmla="val -22092"/>
              <a:gd name="adj2" fmla="val 137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عنوان درسنا اليوم ؟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DBFDF12-BBB1-89D8-BE67-21B6927FC8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864" y="916286"/>
            <a:ext cx="2403119" cy="230699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D2A33DD-0835-4448-663D-FBE652CCD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406746" y="5314345"/>
            <a:ext cx="1570089" cy="12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4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92543" y="686327"/>
            <a:ext cx="10576698" cy="5945571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70188" y="1075380"/>
            <a:ext cx="5623650" cy="1722782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18999" y="1167365"/>
            <a:ext cx="5217657" cy="1488616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32347" y="1075380"/>
            <a:ext cx="5661491" cy="1760091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4584633" y="3534551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43784" y="5261150"/>
            <a:ext cx="901405" cy="901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68741" y="1371111"/>
            <a:ext cx="1592813" cy="146436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365833" y="1204856"/>
            <a:ext cx="5145486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المحيط والمساحة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138946" y="3519467"/>
            <a:ext cx="5366117" cy="1068384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54963" y="3281465"/>
            <a:ext cx="2028657" cy="59054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1319857" y="3398690"/>
            <a:ext cx="480503" cy="904875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B91E3D6-6FCB-9B86-72C9-F3BD2C431992}"/>
              </a:ext>
            </a:extLst>
          </p:cNvPr>
          <p:cNvSpPr/>
          <p:nvPr/>
        </p:nvSpPr>
        <p:spPr>
          <a:xfrm>
            <a:off x="6096000" y="3646220"/>
            <a:ext cx="5223711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مساحة مستطيل ومحيطه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832094" y="3101976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84910" flipH="1">
            <a:off x="9346649" y="984513"/>
            <a:ext cx="2254977" cy="2096113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3B793DB5-7B78-ADFD-ECB8-40F65FE623D7}"/>
              </a:ext>
            </a:extLst>
          </p:cNvPr>
          <p:cNvSpPr/>
          <p:nvPr/>
        </p:nvSpPr>
        <p:spPr>
          <a:xfrm rot="1352574">
            <a:off x="9377028" y="1575777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F939BB2-5381-63B0-02B8-BBEAFD4CB4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11013" y="2925664"/>
            <a:ext cx="2666196" cy="3539206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/>
            <a:endParaRPr lang="ar-SA" sz="4000" b="1" kern="0" dirty="0">
              <a:solidFill>
                <a:srgbClr val="44546A"/>
              </a:solidFill>
              <a:cs typeface="Calibri" panose="020F050202020403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4E272A2-C8BC-7446-BCF0-50228619A2FD}"/>
              </a:ext>
            </a:extLst>
          </p:cNvPr>
          <p:cNvSpPr txBox="1"/>
          <p:nvPr/>
        </p:nvSpPr>
        <p:spPr>
          <a:xfrm>
            <a:off x="1472882" y="3342543"/>
            <a:ext cx="26005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الاستراتيجيات</a:t>
            </a:r>
          </a:p>
          <a:p>
            <a:pPr algn="ctr"/>
            <a:endParaRPr lang="ar-SA" sz="24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القصة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التعاوني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الفردي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عصف ذهني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القراءة المبصرة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68F8D70B-056D-B19A-C46B-34F1C4D145E7}"/>
              </a:ext>
            </a:extLst>
          </p:cNvPr>
          <p:cNvGrpSpPr/>
          <p:nvPr/>
        </p:nvGrpSpPr>
        <p:grpSpPr>
          <a:xfrm>
            <a:off x="6748521" y="4917117"/>
            <a:ext cx="4383741" cy="1606845"/>
            <a:chOff x="0" y="0"/>
            <a:chExt cx="3435356" cy="113847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2DF8970-1AAD-40B3-CD71-DC25834F6A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D25DA38C-399F-7AD4-9EB6-78BE2698E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02353" y="4681923"/>
            <a:ext cx="2028657" cy="59054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CB5F674-7B52-FE17-0515-0C43D67D1F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0751689" y="4766430"/>
            <a:ext cx="480503" cy="90487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889495D-D1E0-BB4A-9ECC-F7ECEE8E467A}"/>
              </a:ext>
            </a:extLst>
          </p:cNvPr>
          <p:cNvSpPr/>
          <p:nvPr/>
        </p:nvSpPr>
        <p:spPr>
          <a:xfrm>
            <a:off x="7764653" y="449414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15D802D-C7FF-1517-449D-14AE29AF6908}"/>
              </a:ext>
            </a:extLst>
          </p:cNvPr>
          <p:cNvSpPr/>
          <p:nvPr/>
        </p:nvSpPr>
        <p:spPr>
          <a:xfrm>
            <a:off x="6408269" y="5380094"/>
            <a:ext cx="4839570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المحيط</a:t>
            </a:r>
          </a:p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المساحة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C55D715D-D69D-D73C-D9C9-E7358062F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5016643" y="4777456"/>
            <a:ext cx="1565616" cy="512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43" grpId="0"/>
      <p:bldP spid="44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432</Words>
  <Application>Microsoft Office PowerPoint</Application>
  <PresentationFormat>شاشة عريضة</PresentationFormat>
  <Paragraphs>174</Paragraphs>
  <Slides>32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HandMade</vt:lpstr>
      <vt:lpstr>نسق Office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19</cp:revision>
  <dcterms:created xsi:type="dcterms:W3CDTF">2022-10-22T15:12:00Z</dcterms:created>
  <dcterms:modified xsi:type="dcterms:W3CDTF">2022-11-02T05:13:56Z</dcterms:modified>
</cp:coreProperties>
</file>