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60" r:id="rId1"/>
  </p:sldMasterIdLst>
  <p:sldIdLst>
    <p:sldId id="293" r:id="rId2"/>
    <p:sldId id="311" r:id="rId3"/>
    <p:sldId id="312" r:id="rId4"/>
    <p:sldId id="296" r:id="rId5"/>
    <p:sldId id="297" r:id="rId6"/>
    <p:sldId id="299" r:id="rId7"/>
    <p:sldId id="295" r:id="rId8"/>
    <p:sldId id="300" r:id="rId9"/>
    <p:sldId id="298" r:id="rId10"/>
    <p:sldId id="302" r:id="rId11"/>
    <p:sldId id="294" r:id="rId12"/>
    <p:sldId id="303" r:id="rId13"/>
    <p:sldId id="304" r:id="rId14"/>
    <p:sldId id="306" r:id="rId15"/>
    <p:sldId id="305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5" r:id="rId28"/>
    <p:sldId id="307" r:id="rId29"/>
    <p:sldId id="308" r:id="rId30"/>
    <p:sldId id="309" r:id="rId31"/>
    <p:sldId id="310" r:id="rId3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3"/>
      <p:bold r:id="rId34"/>
    </p:embeddedFont>
    <p:embeddedFont>
      <p:font typeface="Calibri Light" panose="020F0302020204030204" pitchFamily="3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4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626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380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6083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87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6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2338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938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568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69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1375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35DDA-15FD-459B-8A31-B6D0A8D5FFC6}" type="datetimeFigureOut">
              <a:rPr lang="ar-SA" smtClean="0"/>
              <a:t>10/03/45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B422-32E5-44C9-A510-F046093ABAF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48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112B958-4395-F137-2CBC-B6B50031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0" b="12112"/>
          <a:stretch/>
        </p:blipFill>
        <p:spPr>
          <a:xfrm>
            <a:off x="993913" y="417442"/>
            <a:ext cx="7504043" cy="60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33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F35678-C310-F52B-F62F-30BCA6AEB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75"/>
          <a:stretch/>
        </p:blipFill>
        <p:spPr>
          <a:xfrm>
            <a:off x="3240157" y="358866"/>
            <a:ext cx="5903843" cy="630766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7771095-1E93-F7FA-DAE2-D3CD9B24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87" y="1506031"/>
            <a:ext cx="229229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ultiracial Friendships And Support. Woman Caring For Her Friend Who Is Feeling Under The Weather. Full Length, Isolated On Solid Color Background. Vector, Illustration, Flat Design, Character. helping  stock illustrations">
            <a:extLst>
              <a:ext uri="{FF2B5EF4-FFF2-40B4-BE49-F238E27FC236}">
                <a16:creationId xmlns:a16="http://schemas.microsoft.com/office/drawing/2014/main" id="{19875C60-8A81-922A-C1A4-98E95619A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01" y="341657"/>
            <a:ext cx="6677398" cy="617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75185B36-8617-330C-D90B-AB1ABCF7F35D}"/>
              </a:ext>
            </a:extLst>
          </p:cNvPr>
          <p:cNvSpPr/>
          <p:nvPr/>
        </p:nvSpPr>
        <p:spPr>
          <a:xfrm>
            <a:off x="765313" y="1451113"/>
            <a:ext cx="2295939" cy="17989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Do</a:t>
            </a:r>
            <a:r>
              <a:rPr lang="en-MY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323D8024-09C8-0415-669F-CA525E6EAB5F}"/>
              </a:ext>
            </a:extLst>
          </p:cNvPr>
          <p:cNvSpPr/>
          <p:nvPr/>
        </p:nvSpPr>
        <p:spPr>
          <a:xfrm>
            <a:off x="6261653" y="1530626"/>
            <a:ext cx="2295939" cy="16200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You</a:t>
            </a:r>
            <a:r>
              <a:rPr lang="en-MY" sz="4000" b="1" dirty="0"/>
              <a:t> </a:t>
            </a:r>
            <a:endParaRPr lang="ar-SA" sz="4000" b="1" dirty="0"/>
          </a:p>
        </p:txBody>
      </p:sp>
    </p:spTree>
    <p:extLst>
      <p:ext uri="{BB962C8B-B14F-4D97-AF65-F5344CB8AC3E}">
        <p14:creationId xmlns:p14="http://schemas.microsoft.com/office/powerpoint/2010/main" val="17983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30901-2948-95F9-AC35-A16269C1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6" t="17775" r="3112" b="9420"/>
          <a:stretch/>
        </p:blipFill>
        <p:spPr>
          <a:xfrm>
            <a:off x="516835" y="168965"/>
            <a:ext cx="4264796" cy="3488635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547381D-D7C1-DB76-1F57-F9FA18912C0C}"/>
              </a:ext>
            </a:extLst>
          </p:cNvPr>
          <p:cNvSpPr/>
          <p:nvPr/>
        </p:nvSpPr>
        <p:spPr>
          <a:xfrm>
            <a:off x="516835" y="5227983"/>
            <a:ext cx="3764605" cy="1013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Yes, she does .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C09D8AF1-2250-2AB5-9131-07700626B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46" y="451000"/>
            <a:ext cx="4035902" cy="3968173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149AED44-9B09-0EC8-C91E-C7DD814E571C}"/>
              </a:ext>
            </a:extLst>
          </p:cNvPr>
          <p:cNvSpPr/>
          <p:nvPr/>
        </p:nvSpPr>
        <p:spPr>
          <a:xfrm>
            <a:off x="516835" y="3220278"/>
            <a:ext cx="4651513" cy="200770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highlight>
                  <a:srgbClr val="FF00FF"/>
                </a:highlight>
                <a:latin typeface="Comic Sans MS" panose="030F0702030302020204" pitchFamily="66" charset="0"/>
              </a:rPr>
              <a:t>Does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she</a:t>
            </a:r>
            <a:r>
              <a:rPr lang="en-MY" sz="2800" b="1" dirty="0">
                <a:latin typeface="Comic Sans MS" panose="030F0702030302020204" pitchFamily="66" charset="0"/>
              </a:rPr>
              <a:t> like tennis?</a:t>
            </a:r>
          </a:p>
          <a:p>
            <a:pPr algn="ctr"/>
            <a:endParaRPr lang="en-MY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30901-2948-95F9-AC35-A16269C1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6" t="17775" r="3112" b="9420"/>
          <a:stretch/>
        </p:blipFill>
        <p:spPr>
          <a:xfrm>
            <a:off x="516835" y="168965"/>
            <a:ext cx="4264796" cy="348863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5213E2-D898-91D2-8F2E-4EC74BC6A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1" r="14822"/>
          <a:stretch/>
        </p:blipFill>
        <p:spPr>
          <a:xfrm>
            <a:off x="5188227" y="1917953"/>
            <a:ext cx="3816626" cy="4005768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149AED44-9B09-0EC8-C91E-C7DD814E571C}"/>
              </a:ext>
            </a:extLst>
          </p:cNvPr>
          <p:cNvSpPr/>
          <p:nvPr/>
        </p:nvSpPr>
        <p:spPr>
          <a:xfrm>
            <a:off x="516835" y="3220278"/>
            <a:ext cx="4651513" cy="200770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highlight>
                  <a:srgbClr val="FF00FF"/>
                </a:highlight>
                <a:latin typeface="Comic Sans MS" panose="030F0702030302020204" pitchFamily="66" charset="0"/>
              </a:rPr>
              <a:t>Does</a:t>
            </a:r>
            <a:r>
              <a:rPr lang="en-MY" sz="2800" b="1" dirty="0">
                <a:latin typeface="Comic Sans MS" panose="030F0702030302020204" pitchFamily="66" charset="0"/>
              </a:rPr>
              <a:t>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she</a:t>
            </a:r>
            <a:r>
              <a:rPr lang="en-MY" sz="2800" b="1" dirty="0">
                <a:latin typeface="Comic Sans MS" panose="030F0702030302020204" pitchFamily="66" charset="0"/>
              </a:rPr>
              <a:t> like tennis?</a:t>
            </a:r>
          </a:p>
          <a:p>
            <a:pPr algn="ctr"/>
            <a:endParaRPr lang="en-MY" dirty="0"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B547381D-D7C1-DB76-1F57-F9FA18912C0C}"/>
              </a:ext>
            </a:extLst>
          </p:cNvPr>
          <p:cNvSpPr/>
          <p:nvPr/>
        </p:nvSpPr>
        <p:spPr>
          <a:xfrm>
            <a:off x="437321" y="5227983"/>
            <a:ext cx="4231956" cy="1013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No , she does not .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5EA7CCC-24C6-386C-299A-F1E0ECEBD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5"/>
          <a:stretch/>
        </p:blipFill>
        <p:spPr>
          <a:xfrm>
            <a:off x="5347252" y="1580322"/>
            <a:ext cx="3578087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3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30901-2948-95F9-AC35-A16269C1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6" t="17775" r="3112" b="9420"/>
          <a:stretch/>
        </p:blipFill>
        <p:spPr>
          <a:xfrm>
            <a:off x="88818" y="114302"/>
            <a:ext cx="5188226" cy="424400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2DC7024-070F-24E5-9C62-CE7FE49C4DDF}"/>
              </a:ext>
            </a:extLst>
          </p:cNvPr>
          <p:cNvSpPr/>
          <p:nvPr/>
        </p:nvSpPr>
        <p:spPr>
          <a:xfrm>
            <a:off x="655982" y="5049078"/>
            <a:ext cx="3349487" cy="1013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yes , they do.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79994D2-F289-44AA-792F-1E2855E26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505" y="791785"/>
            <a:ext cx="4572396" cy="4244008"/>
          </a:xfrm>
          <a:prstGeom prst="rect">
            <a:avLst/>
          </a:prstGeom>
        </p:spPr>
      </p:pic>
      <p:sp>
        <p:nvSpPr>
          <p:cNvPr id="3" name="سهم: لليمين 2">
            <a:extLst>
              <a:ext uri="{FF2B5EF4-FFF2-40B4-BE49-F238E27FC236}">
                <a16:creationId xmlns:a16="http://schemas.microsoft.com/office/drawing/2014/main" id="{B5707467-F16A-55A0-361C-0523E472C791}"/>
              </a:ext>
            </a:extLst>
          </p:cNvPr>
          <p:cNvSpPr/>
          <p:nvPr/>
        </p:nvSpPr>
        <p:spPr>
          <a:xfrm>
            <a:off x="497380" y="3287368"/>
            <a:ext cx="5553225" cy="200770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highlight>
                  <a:srgbClr val="FF00FF"/>
                </a:highlight>
                <a:latin typeface="Comic Sans MS" panose="030F0702030302020204" pitchFamily="66" charset="0"/>
              </a:rPr>
              <a:t>Do</a:t>
            </a:r>
            <a:r>
              <a:rPr lang="en-MY" sz="2800" b="1" dirty="0">
                <a:latin typeface="Comic Sans MS" panose="030F0702030302020204" pitchFamily="66" charset="0"/>
              </a:rPr>
              <a:t> 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they</a:t>
            </a:r>
            <a:r>
              <a:rPr lang="en-MY" sz="2800" b="1" dirty="0">
                <a:latin typeface="Comic Sans MS" panose="030F0702030302020204" pitchFamily="66" charset="0"/>
              </a:rPr>
              <a:t> like scuba diving?</a:t>
            </a:r>
          </a:p>
          <a:p>
            <a:pPr algn="ctr"/>
            <a:endParaRPr lang="en-MY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30901-2948-95F9-AC35-A16269C1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6" t="17775" r="3112" b="9420"/>
          <a:stretch/>
        </p:blipFill>
        <p:spPr>
          <a:xfrm>
            <a:off x="516835" y="168965"/>
            <a:ext cx="5188226" cy="4244008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2DC7024-070F-24E5-9C62-CE7FE49C4DDF}"/>
              </a:ext>
            </a:extLst>
          </p:cNvPr>
          <p:cNvSpPr/>
          <p:nvPr/>
        </p:nvSpPr>
        <p:spPr>
          <a:xfrm>
            <a:off x="655982" y="5049078"/>
            <a:ext cx="3349487" cy="10137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/>
              <a:t>No , they do </a:t>
            </a:r>
            <a:r>
              <a:rPr lang="en-MY" sz="3200" b="1" dirty="0">
                <a:latin typeface="Comic Sans MS" panose="030F0702030302020204" pitchFamily="66" charset="0"/>
              </a:rPr>
              <a:t>not</a:t>
            </a:r>
            <a:r>
              <a:rPr lang="en-MY" sz="3200" b="1" dirty="0"/>
              <a:t> .</a:t>
            </a:r>
            <a:endParaRPr lang="ar-SA" sz="3200" b="1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A89E764-4457-41AB-E3D9-F99F8BE8B8D1}"/>
              </a:ext>
            </a:extLst>
          </p:cNvPr>
          <p:cNvGrpSpPr/>
          <p:nvPr/>
        </p:nvGrpSpPr>
        <p:grpSpPr>
          <a:xfrm>
            <a:off x="4978470" y="1482379"/>
            <a:ext cx="4056200" cy="3566699"/>
            <a:chOff x="4779687" y="994948"/>
            <a:chExt cx="4284802" cy="3566699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F9DCD449-FC89-16C4-2169-63E443AA5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79687" y="1272623"/>
              <a:ext cx="2466975" cy="1847850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93627307-A916-D3CC-66A5-A8EAD277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027999" y="2713797"/>
              <a:ext cx="1995696" cy="1847850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BE970FC-92C5-C214-AFBB-5BBDE053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246662" y="994948"/>
              <a:ext cx="1817827" cy="1847850"/>
            </a:xfrm>
            <a:prstGeom prst="rect">
              <a:avLst/>
            </a:prstGeom>
          </p:spPr>
        </p:pic>
      </p:grpSp>
      <p:sp>
        <p:nvSpPr>
          <p:cNvPr id="3" name="سهم: لليمين 2">
            <a:extLst>
              <a:ext uri="{FF2B5EF4-FFF2-40B4-BE49-F238E27FC236}">
                <a16:creationId xmlns:a16="http://schemas.microsoft.com/office/drawing/2014/main" id="{B5707467-F16A-55A0-361C-0523E472C791}"/>
              </a:ext>
            </a:extLst>
          </p:cNvPr>
          <p:cNvSpPr/>
          <p:nvPr/>
        </p:nvSpPr>
        <p:spPr>
          <a:xfrm>
            <a:off x="369844" y="3201228"/>
            <a:ext cx="5932603" cy="200770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highlight>
                  <a:srgbClr val="FF00FF"/>
                </a:highlight>
                <a:latin typeface="Comic Sans MS" panose="030F0702030302020204" pitchFamily="66" charset="0"/>
              </a:rPr>
              <a:t>Do</a:t>
            </a:r>
            <a:r>
              <a:rPr lang="en-MY" sz="2800" b="1" dirty="0">
                <a:latin typeface="Comic Sans MS" panose="030F0702030302020204" pitchFamily="66" charset="0"/>
              </a:rPr>
              <a:t>  </a:t>
            </a:r>
            <a:r>
              <a:rPr lang="en-MY" sz="2800" b="1" dirty="0">
                <a:highlight>
                  <a:srgbClr val="800080"/>
                </a:highlight>
                <a:latin typeface="Comic Sans MS" panose="030F0702030302020204" pitchFamily="66" charset="0"/>
              </a:rPr>
              <a:t>they</a:t>
            </a:r>
            <a:r>
              <a:rPr lang="en-MY" sz="2800" b="1" dirty="0">
                <a:latin typeface="Comic Sans MS" panose="030F0702030302020204" pitchFamily="66" charset="0"/>
              </a:rPr>
              <a:t> like scuba diving?</a:t>
            </a:r>
          </a:p>
          <a:p>
            <a:pPr algn="ctr"/>
            <a:endParaRPr lang="en-MY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6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15A659-16FD-EB7C-2870-7FE972B6F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779"/>
            <a:ext cx="9144000" cy="6132442"/>
          </a:xfrm>
          <a:prstGeom prst="rect">
            <a:avLst/>
          </a:prstGeom>
        </p:spPr>
      </p:pic>
      <p:pic>
        <p:nvPicPr>
          <p:cNvPr id="4" name="We Can 5 (2021) SB_CD 1_28">
            <a:hlinkClick r:id="" action="ppaction://media"/>
            <a:extLst>
              <a:ext uri="{FF2B5EF4-FFF2-40B4-BE49-F238E27FC236}">
                <a16:creationId xmlns:a16="http://schemas.microsoft.com/office/drawing/2014/main" id="{7C28C3D8-944B-7598-4750-D5177DC5D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9487" y="636104"/>
            <a:ext cx="958574" cy="95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8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4B8522B-8909-2972-0D7E-475B983F4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13574" cy="6858000"/>
          </a:xfrm>
          <a:prstGeom prst="rect">
            <a:avLst/>
          </a:prstGeom>
        </p:spPr>
      </p:pic>
      <p:pic>
        <p:nvPicPr>
          <p:cNvPr id="4" name="We Can 5 (2021) SB_CD 1_29">
            <a:hlinkClick r:id="" action="ppaction://media"/>
            <a:extLst>
              <a:ext uri="{FF2B5EF4-FFF2-40B4-BE49-F238E27FC236}">
                <a16:creationId xmlns:a16="http://schemas.microsoft.com/office/drawing/2014/main" id="{68B6E25D-5652-C260-4524-6F14676FA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843" y="2126974"/>
            <a:ext cx="1008269" cy="1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48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159026" y="685800"/>
            <a:ext cx="294198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6" y="417444"/>
            <a:ext cx="4750904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sports do we need ball to play?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D026611-CCD1-C7E2-35BB-063BB2765B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6"/>
          <a:stretch/>
        </p:blipFill>
        <p:spPr>
          <a:xfrm>
            <a:off x="3429000" y="2632811"/>
            <a:ext cx="5088835" cy="36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0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2F0BCE5-BB2C-8A96-CCD4-6BEBC16D9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983" y="1572606"/>
            <a:ext cx="5560034" cy="3844219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EDB4338-B515-F3EB-8FCF-5E27149A78E7}"/>
              </a:ext>
            </a:extLst>
          </p:cNvPr>
          <p:cNvSpPr/>
          <p:nvPr/>
        </p:nvSpPr>
        <p:spPr>
          <a:xfrm>
            <a:off x="3110947" y="269415"/>
            <a:ext cx="2922105" cy="112312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atin typeface="Comic Sans MS" panose="030F0702030302020204" pitchFamily="66" charset="0"/>
              </a:rPr>
              <a:t>Golf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3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4E210637-43EB-72B0-C25A-9E7841620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5715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5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159026" y="685800"/>
            <a:ext cx="294198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5" y="368806"/>
            <a:ext cx="5108713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sports do we do them  alone 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FB7FA0B-771B-4C53-9D9B-9384AFAD6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436" y="3408064"/>
            <a:ext cx="3163128" cy="3163128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6042992" y="3796748"/>
            <a:ext cx="2663687" cy="130202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Ski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0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458478B-6D00-724F-95A1-042239ECE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846" b="2521"/>
          <a:stretch/>
        </p:blipFill>
        <p:spPr>
          <a:xfrm>
            <a:off x="2151408" y="2726635"/>
            <a:ext cx="5283062" cy="371392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0" t="6357" r="18576" b="407"/>
          <a:stretch/>
        </p:blipFill>
        <p:spPr>
          <a:xfrm>
            <a:off x="99391" y="417444"/>
            <a:ext cx="294198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5" y="368806"/>
            <a:ext cx="5166655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sports do we do them  alone 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5200444" y="3810000"/>
            <a:ext cx="3766931" cy="130202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Snowboard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62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99391" y="417444"/>
            <a:ext cx="294198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6" y="368806"/>
            <a:ext cx="5263932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sports do we do them  alone 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5200444" y="3858638"/>
            <a:ext cx="3766931" cy="1649894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Jog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Marathon 10K Sticker for iOS &amp; Android | GIPHY">
            <a:extLst>
              <a:ext uri="{FF2B5EF4-FFF2-40B4-BE49-F238E27FC236}">
                <a16:creationId xmlns:a16="http://schemas.microsoft.com/office/drawing/2014/main" id="{B4B84D6E-D639-98B5-1439-5984FE2D7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07" y="2594113"/>
            <a:ext cx="2856589" cy="36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99391" y="417444"/>
            <a:ext cx="294198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6" y="368805"/>
            <a:ext cx="4750904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activity do we do it  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5973418" y="3829877"/>
            <a:ext cx="2765676" cy="130202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Pottery 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1C31926-107A-7AB2-9744-2199A336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559" y="2693505"/>
            <a:ext cx="2765675" cy="38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6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arolynnyoe | Girls cartoon art, Character design animation, Cute cartoon  images">
            <a:extLst>
              <a:ext uri="{FF2B5EF4-FFF2-40B4-BE49-F238E27FC236}">
                <a16:creationId xmlns:a16="http://schemas.microsoft.com/office/drawing/2014/main" id="{988747B5-926A-18D3-D610-690FDF847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56" y="2862469"/>
            <a:ext cx="3578087" cy="35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30" t="6357" r="18576" b="407"/>
          <a:stretch/>
        </p:blipFill>
        <p:spPr>
          <a:xfrm>
            <a:off x="99391" y="417444"/>
            <a:ext cx="2474844" cy="4552122"/>
          </a:xfrm>
          <a:prstGeom prst="rect">
            <a:avLst/>
          </a:prstGeom>
        </p:spPr>
      </p:pic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6" y="368805"/>
            <a:ext cx="4750904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activity do we do it    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5973418" y="3878515"/>
            <a:ext cx="2765676" cy="1302026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Painting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97966" y="368806"/>
            <a:ext cx="4750904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game do we play?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99391" y="417444"/>
            <a:ext cx="2474844" cy="455212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30489C-A2B7-4C56-5F32-10462B07C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53" y="3186138"/>
            <a:ext cx="5210893" cy="3566856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5554071" y="3650287"/>
            <a:ext cx="3385648" cy="2378025"/>
          </a:xfrm>
          <a:prstGeom prst="leftArrow">
            <a:avLst>
              <a:gd name="adj1" fmla="val 50000"/>
              <a:gd name="adj2" fmla="val 51097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Computer</a:t>
            </a:r>
          </a:p>
          <a:p>
            <a:pPr algn="ctr"/>
            <a:r>
              <a:rPr lang="en-MY" sz="3200" b="1" dirty="0">
                <a:latin typeface="Comic Sans MS" panose="030F0702030302020204" pitchFamily="66" charset="0"/>
              </a:rPr>
              <a:t> games </a:t>
            </a:r>
            <a:endParaRPr lang="ar-SA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فقاعة الكلام: بيضاوية 3">
            <a:extLst>
              <a:ext uri="{FF2B5EF4-FFF2-40B4-BE49-F238E27FC236}">
                <a16:creationId xmlns:a16="http://schemas.microsoft.com/office/drawing/2014/main" id="{31A49C35-F349-1141-8E81-FD2457A9C1BA}"/>
              </a:ext>
            </a:extLst>
          </p:cNvPr>
          <p:cNvSpPr/>
          <p:nvPr/>
        </p:nvSpPr>
        <p:spPr>
          <a:xfrm>
            <a:off x="3568149" y="368806"/>
            <a:ext cx="4750904" cy="1649895"/>
          </a:xfrm>
          <a:prstGeom prst="wedgeEllipseCallout">
            <a:avLst>
              <a:gd name="adj1" fmla="val -74180"/>
              <a:gd name="adj2" fmla="val 6912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2800" b="1" dirty="0">
                <a:latin typeface="Comic Sans MS" panose="030F0702030302020204" pitchFamily="66" charset="0"/>
              </a:rPr>
              <a:t>Which game do we play?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7C8F53A-1386-0AE5-0185-8593FAADD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0" t="6357" r="18576" b="407"/>
          <a:stretch/>
        </p:blipFill>
        <p:spPr>
          <a:xfrm>
            <a:off x="99391" y="417444"/>
            <a:ext cx="2474844" cy="4552122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8F697638-11D1-61A9-6A20-AC414523CF71}"/>
              </a:ext>
            </a:extLst>
          </p:cNvPr>
          <p:cNvSpPr/>
          <p:nvPr/>
        </p:nvSpPr>
        <p:spPr>
          <a:xfrm>
            <a:off x="3677478" y="1839620"/>
            <a:ext cx="5108713" cy="1558506"/>
          </a:xfrm>
          <a:prstGeom prst="left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Word games </a:t>
            </a:r>
            <a:endParaRPr lang="ar-SA" sz="4800" b="1" dirty="0">
              <a:latin typeface="Comic Sans MS" panose="030F0702030302020204" pitchFamily="66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DBDEC8F6-33A9-4573-1C94-F7E1776C3D0C}"/>
              </a:ext>
            </a:extLst>
          </p:cNvPr>
          <p:cNvGrpSpPr/>
          <p:nvPr/>
        </p:nvGrpSpPr>
        <p:grpSpPr>
          <a:xfrm>
            <a:off x="2488926" y="3131641"/>
            <a:ext cx="6655074" cy="3250096"/>
            <a:chOff x="2488926" y="3131641"/>
            <a:chExt cx="6655074" cy="3250096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7BD8CDCD-447A-5B78-20A1-51219B6EE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3904" y="3131641"/>
              <a:ext cx="3250096" cy="3250096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021F011-55F1-211C-2B63-C48221349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8926" y="3380120"/>
              <a:ext cx="3842301" cy="2881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69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C89BC4F-A50D-D82F-60DB-D8F392A2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074425" cy="6858000"/>
          </a:xfrm>
          <a:prstGeom prst="rect">
            <a:avLst/>
          </a:prstGeom>
        </p:spPr>
      </p:pic>
      <p:pic>
        <p:nvPicPr>
          <p:cNvPr id="4" name="We Can 5 (2021) SB_CD 1_30">
            <a:hlinkClick r:id="" action="ppaction://media"/>
            <a:extLst>
              <a:ext uri="{FF2B5EF4-FFF2-40B4-BE49-F238E27FC236}">
                <a16:creationId xmlns:a16="http://schemas.microsoft.com/office/drawing/2014/main" id="{5876681C-CC05-D26F-4F4B-DDAD8E73B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374" y="3429000"/>
            <a:ext cx="749852" cy="74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692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5101EFA-3241-4857-1EB4-795715AF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10" y="677797"/>
            <a:ext cx="5643764" cy="5643764"/>
          </a:xfrm>
          <a:prstGeom prst="rect">
            <a:avLst/>
          </a:prstGeom>
        </p:spPr>
      </p:pic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61C62D1D-DE68-D3AC-656D-51343EEEF1A4}"/>
              </a:ext>
            </a:extLst>
          </p:cNvPr>
          <p:cNvSpPr/>
          <p:nvPr/>
        </p:nvSpPr>
        <p:spPr>
          <a:xfrm>
            <a:off x="267511" y="0"/>
            <a:ext cx="2577829" cy="2149813"/>
          </a:xfrm>
          <a:prstGeom prst="leftArrow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Workbook pages :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157 (1-2)</a:t>
            </a:r>
          </a:p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158 (1-2)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7E78D43-2796-E4F8-4F1B-1A2699DC2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6" t="29065" r="27760" b="8770"/>
          <a:stretch/>
        </p:blipFill>
        <p:spPr>
          <a:xfrm>
            <a:off x="286966" y="330740"/>
            <a:ext cx="8570067" cy="65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81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9C38EFB8-52B8-87AA-7A8D-32B6CEBD2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1" t="13783" r="32127" b="9622"/>
          <a:stretch/>
        </p:blipFill>
        <p:spPr>
          <a:xfrm>
            <a:off x="1" y="0"/>
            <a:ext cx="4747098" cy="677045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61B9E4-C265-EE01-EBD6-C1DB7ED62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7" t="13215" r="30639" b="9432"/>
          <a:stretch/>
        </p:blipFill>
        <p:spPr>
          <a:xfrm>
            <a:off x="4679004" y="0"/>
            <a:ext cx="4464996" cy="664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4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5829C0E-BDE9-4477-D37E-67EBC7213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83" t="38558" r="28192" b="40071"/>
          <a:stretch/>
        </p:blipFill>
        <p:spPr>
          <a:xfrm>
            <a:off x="2295728" y="1545489"/>
            <a:ext cx="5019471" cy="391172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8B08848-7375-C939-3079-03410DA69652}"/>
              </a:ext>
            </a:extLst>
          </p:cNvPr>
          <p:cNvSpPr/>
          <p:nvPr/>
        </p:nvSpPr>
        <p:spPr>
          <a:xfrm>
            <a:off x="2871850" y="3515944"/>
            <a:ext cx="29722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Ice cream</a:t>
            </a:r>
            <a:endParaRPr lang="ar-SA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57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BB333B8-D30F-006E-6070-0A436A609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23" t="11324" r="25745" b="6785"/>
          <a:stretch/>
        </p:blipFill>
        <p:spPr>
          <a:xfrm>
            <a:off x="680936" y="165370"/>
            <a:ext cx="7782128" cy="652725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2355AB8-148A-43DB-BA37-C11B116FC05A}"/>
              </a:ext>
            </a:extLst>
          </p:cNvPr>
          <p:cNvSpPr/>
          <p:nvPr/>
        </p:nvSpPr>
        <p:spPr>
          <a:xfrm>
            <a:off x="6060309" y="5782489"/>
            <a:ext cx="13035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a jet</a:t>
            </a:r>
            <a:endParaRPr lang="ar-SA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9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FB2AF068-9382-D33C-256B-AFD1CE23D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628" y="1133061"/>
            <a:ext cx="5952744" cy="560567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BCAE30D-08B3-B5C4-1BD5-47B46CB037B6}"/>
              </a:ext>
            </a:extLst>
          </p:cNvPr>
          <p:cNvSpPr/>
          <p:nvPr/>
        </p:nvSpPr>
        <p:spPr>
          <a:xfrm>
            <a:off x="1595628" y="218661"/>
            <a:ext cx="6519860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She likes tennis.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4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BCAE30D-08B3-B5C4-1BD5-47B46CB037B6}"/>
              </a:ext>
            </a:extLst>
          </p:cNvPr>
          <p:cNvSpPr/>
          <p:nvPr/>
        </p:nvSpPr>
        <p:spPr>
          <a:xfrm>
            <a:off x="461494" y="529523"/>
            <a:ext cx="8221011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5400" b="1" dirty="0">
                <a:latin typeface="Comic Sans MS" panose="030F0702030302020204" pitchFamily="66" charset="0"/>
              </a:rPr>
              <a:t>They like  scuba diving. </a:t>
            </a:r>
            <a:endParaRPr lang="ar-SA" sz="5400" b="1" dirty="0"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03855FD-56AD-D5AF-396F-451526A3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10" y="2315817"/>
            <a:ext cx="6989693" cy="28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5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1B30901-2948-95F9-AC35-A16269C16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6" t="17775" r="3112" b="9420"/>
          <a:stretch/>
        </p:blipFill>
        <p:spPr>
          <a:xfrm>
            <a:off x="126460" y="1129577"/>
            <a:ext cx="5188226" cy="424400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94FCADA8-2641-7D4F-E5EE-A11AFD25F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020" y="120327"/>
            <a:ext cx="4036979" cy="3027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C5FB4C30-AC9C-6A29-EBE1-60C9C9BDD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06461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40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oman Caring For Her Friend Who Is Feeling Under The Weather. Friendships And Support Concept. Vector Illustration. Girl Sharing Her Umbrella With Her Sad Friend. helping  stock illustrations">
            <a:extLst>
              <a:ext uri="{FF2B5EF4-FFF2-40B4-BE49-F238E27FC236}">
                <a16:creationId xmlns:a16="http://schemas.microsoft.com/office/drawing/2014/main" id="{B0E68565-F605-445A-C19D-F30D7CAF9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64" y="590136"/>
            <a:ext cx="6465405" cy="603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75185B36-8617-330C-D90B-AB1ABCF7F35D}"/>
              </a:ext>
            </a:extLst>
          </p:cNvPr>
          <p:cNvSpPr/>
          <p:nvPr/>
        </p:nvSpPr>
        <p:spPr>
          <a:xfrm>
            <a:off x="765313" y="1451113"/>
            <a:ext cx="2295939" cy="17989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Does</a:t>
            </a:r>
            <a:r>
              <a:rPr lang="en-MY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323D8024-09C8-0415-669F-CA525E6EAB5F}"/>
              </a:ext>
            </a:extLst>
          </p:cNvPr>
          <p:cNvSpPr/>
          <p:nvPr/>
        </p:nvSpPr>
        <p:spPr>
          <a:xfrm>
            <a:off x="6152325" y="1630018"/>
            <a:ext cx="2474842" cy="16200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She 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42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FE02AB2-A13E-C5C9-40A5-A7A220EB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87" y="954157"/>
            <a:ext cx="6602067" cy="4726057"/>
          </a:xfrm>
          <a:prstGeom prst="rect">
            <a:avLst/>
          </a:prstGeom>
        </p:spPr>
      </p:pic>
      <p:sp>
        <p:nvSpPr>
          <p:cNvPr id="5" name="سهم: لليسار 4">
            <a:extLst>
              <a:ext uri="{FF2B5EF4-FFF2-40B4-BE49-F238E27FC236}">
                <a16:creationId xmlns:a16="http://schemas.microsoft.com/office/drawing/2014/main" id="{323D8024-09C8-0415-669F-CA525E6EAB5F}"/>
              </a:ext>
            </a:extLst>
          </p:cNvPr>
          <p:cNvSpPr/>
          <p:nvPr/>
        </p:nvSpPr>
        <p:spPr>
          <a:xfrm>
            <a:off x="5528648" y="2067340"/>
            <a:ext cx="2474842" cy="16200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Does</a:t>
            </a:r>
            <a:r>
              <a:rPr lang="en-MY" sz="4000" b="1" dirty="0"/>
              <a:t>  </a:t>
            </a:r>
            <a:endParaRPr lang="ar-SA" sz="4000" b="1" dirty="0"/>
          </a:p>
        </p:txBody>
      </p:sp>
      <p:sp>
        <p:nvSpPr>
          <p:cNvPr id="4" name="سهم: لليمين 3">
            <a:extLst>
              <a:ext uri="{FF2B5EF4-FFF2-40B4-BE49-F238E27FC236}">
                <a16:creationId xmlns:a16="http://schemas.microsoft.com/office/drawing/2014/main" id="{75185B36-8617-330C-D90B-AB1ABCF7F35D}"/>
              </a:ext>
            </a:extLst>
          </p:cNvPr>
          <p:cNvSpPr/>
          <p:nvPr/>
        </p:nvSpPr>
        <p:spPr>
          <a:xfrm>
            <a:off x="1187728" y="2877379"/>
            <a:ext cx="2295939" cy="179898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800" b="1" dirty="0">
                <a:latin typeface="Comic Sans MS" panose="030F0702030302020204" pitchFamily="66" charset="0"/>
              </a:rPr>
              <a:t>he</a:t>
            </a:r>
            <a:r>
              <a:rPr lang="en-MY" dirty="0">
                <a:latin typeface="Comic Sans MS" panose="030F0702030302020204" pitchFamily="66" charset="0"/>
              </a:rPr>
              <a:t> </a:t>
            </a:r>
            <a:endParaRPr lang="ar-SA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D14EFD7-D50B-8864-AFD2-3D674CABC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4" t="6923" r="13123" b="2769"/>
          <a:stretch/>
        </p:blipFill>
        <p:spPr>
          <a:xfrm>
            <a:off x="1202635" y="737596"/>
            <a:ext cx="6738730" cy="58122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7771095-1E93-F7FA-DAE2-D3CD9B24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052" y="1178040"/>
            <a:ext cx="2292295" cy="1798476"/>
          </a:xfrm>
          <a:prstGeom prst="rect">
            <a:avLst/>
          </a:prstGeom>
        </p:spPr>
      </p:pic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6E4F5FBA-F472-63AD-6510-6958485B23FF}"/>
              </a:ext>
            </a:extLst>
          </p:cNvPr>
          <p:cNvSpPr/>
          <p:nvPr/>
        </p:nvSpPr>
        <p:spPr>
          <a:xfrm>
            <a:off x="6619462" y="2266122"/>
            <a:ext cx="2295939" cy="162007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MY" sz="4000" b="1" dirty="0">
                <a:latin typeface="Comic Sans MS" panose="030F0702030302020204" pitchFamily="66" charset="0"/>
              </a:rPr>
              <a:t>They </a:t>
            </a:r>
            <a:endParaRPr lang="ar-SA" sz="4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</TotalTime>
  <Words>145</Words>
  <Application>Microsoft Office PowerPoint</Application>
  <PresentationFormat>عرض على الشاشة (4:3)</PresentationFormat>
  <Paragraphs>39</Paragraphs>
  <Slides>31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6" baseType="lpstr">
      <vt:lpstr>Arial</vt:lpstr>
      <vt:lpstr>Calibri</vt:lpstr>
      <vt:lpstr>Comic Sans MS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besho e</dc:creator>
  <cp:lastModifiedBy>شيماء عيد حسني الذبياني</cp:lastModifiedBy>
  <cp:revision>10</cp:revision>
  <dcterms:created xsi:type="dcterms:W3CDTF">2022-10-17T17:47:35Z</dcterms:created>
  <dcterms:modified xsi:type="dcterms:W3CDTF">2023-09-24T12:21:14Z</dcterms:modified>
</cp:coreProperties>
</file>